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7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6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6:01:55.7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11010 3436 45 0,'7'0'145'0,"-7"-3"-133"16,6 3 2-16,-3 0 13 15,1 0-22-15,-1 0 5 16,4 0 8-16,-1-1-7 16,10-2-4-16,5-1 5 15,7 1-6-15,6-3-2 16,5 1-4-16,-5-3-8 16,-6 3-18-16,-3 5-1 15,-11 0-59-15</inkml:trace>
  <inkml:trace contextRef="#ctx0" brushRef="#br0" timeOffset="682.0739">10881 2997 166 0,'0'9'2'15,"0"7"9"-15,7 2 19 16,0 9-6-16,7 3 0 16,0 7 4-16,6 5-4 15,5 3 0-15,3 5-4 16,-1 9-10-16,6 7-1 15,-6 1 2-15,1 3-2 16,-5 0-5-16,-1-3-1 16,-8-3 5-16,0-1-3 15,0-7-5-15,0-4 0 16,-8-3 0-16,1-7 1 16,-7-8-1-16,0-10 0 15,0-7 0-15,0-8 0 0,0-3-1 16,0-4 0-1,0-2-1-15,0 0-4 0,-7-9-19 16,-27-16-68-16,13-9-30 16</inkml:trace>
  <inkml:trace contextRef="#ctx0" brushRef="#br0" timeOffset="990.5944">11044 3518 141 0,'0'-4'31'0,"12"-3"-25"15,1-2 44-15,8-7-11 0,13 1-5 16,12-2-4-16,2 0-15 16,5 3 2-16,2-2-9 15,5 3 2-15,-5 4-5 16,4-1 0-16,-4-1 0 15,5 1 0-15,0 3-3 16,-5 0 0-16,-9 3-2 16,-12 2-1-16,-6 0 0 15,-19 0-1-15,-2 2-5 16,-7 0 0-16,0-2-7 16,0 2-12-16,-3 0-88 0</inkml:trace>
  <inkml:trace contextRef="#ctx0" brushRef="#br0" timeOffset="1341.4078">11723 2952 146 0,'0'0'103'16,"0"0"-96"-16,0 0-7 15,7 13 13-15,0 15-4 16,0 14 16-16,9 11-11 16,7 5 4-16,-3 9 1 15,-6 7-5-15,7 6 2 0,-5 5-7 16,0 3-3-16,4-3-3 16,-6-9 5-16,0-9-6 15,0-9-2-15,-1-7 0 16,-6-7 5-16,2-9-5 15,-2-8-1-15,2-10-2 16,-2-8 1-16,0-1-6 16,-7-7-3-16,0-1-6 15,7 0-26-15,-7 0-38 16,7-1-127-16</inkml:trace>
  <inkml:trace contextRef="#ctx0" brushRef="#br0" timeOffset="1966.7647">12328 3992 220 0,'0'0'13'16,"0"-12"30"-16,7-19 31 15,0-13-41-15,7-14-13 16,6-9-1-16,6-8-11 15,-6-16-4-15,-6-5-3 16,-7 0-1-16,0 7 0 16,2 18-6-16,2 22 6 0,-1 19-2 15,-1 15 2-15,-9 13 0 16,0 2-2-16,0 0-7 16,7 13-2-16,6 21 9 15,15 19 2-15,2 17 7 16,6 9-4-16,-8 7 4 15,2-1-1-15,0-10-1 16,-3-9-5-16,8-9 5 16,-15-15-5-16,12-8 2 15,-11-13 0-15,-7-10-2 16,-1-11-3-16,4 0-3 16,19-15 6-16,19-30 8 0,-2-20 1 15,2-18-4 1,-2-11-5-16,-19-1-3 0,3 3 1 15,0 8 2-15,-3 18-3 16,-7 17-6-16,-8 17 9 16,-5 15 1-16,-14 9 3 15,0 7-4-15,0 1-2 16,0 4-5-16,13 20 4 16,8 11 3-16,0 9 8 15,2 1-2-15,6 2-3 16,-8-2 0-16,0 4 0 15,-5-4-2-15,7 0-1 16,-10-4 0-16,1 1 0 16,-7-2-5-16,7-1-6 0,-7-1-25 15,0-4-64-15,-1 0-132 16</inkml:trace>
  <inkml:trace contextRef="#ctx0" brushRef="#br0" timeOffset="2571.2543">14071 3883 233 0,'7'-19'14'0,"9"-13"10"15,5-7 21-15,9-12-27 0,-3-13-5 16,1-11 4-16,4-10-5 15,-5 0-8-15,1 8-1 16,-1 17-1-16,-2 19-2 16,-4 15 0-16,-7 12 1 15,-14 8 0-15,0 6-1 16,0 0-1-16,7 0-9 16,0 27 10-16,9 12 3 15,13 14 17-15,-8 5-12 16,7 1-3-16,-8-3 1 15,3-1-1-15,0-6-5 16,-2-11 3-16,-1-11 7 16,-10-12-9-16,1-9-1 0,3-6-1 15,11 0 1-15,16-19 2 16,12-31 15-16,11-20-9 16,14-9-6-16,-11 0 2 15,-19 15-3-15,-2 13-2 16,-12 11-1-16,-6 16 2 15,-15 11 0-15,-6 5 1 16,-4 6-1-16,-3 2-2 16,4 0-5-16,15 6 3 15,1 15 4-15,15 5 7 16,-8 6-4-16,12 6 6 16,-11 0-3-16,-5 1 1 15,6 2-4-15,-8 1-1 16,0-3 1-16,-1-1-3 0,-13-3 0 15,2-4-3-15,-4 1 0 16,-5-4-9-16,0 2-19 16,0 0-50-16,-21 0-124 15</inkml:trace>
  <inkml:trace contextRef="#ctx0" brushRef="#br0" timeOffset="3067.4989">11198 4522 165 0,'27'-5'20'0,"19"-3"-6"16,2 3 29-16,-2-1-11 16,16 2 4-16,11 1-4 15,21-3 3-15,7 1-9 0,28-3-2 16,6-4-4-16,33-2 1 15,13-3-10-15,20-4 6 16,22 0-10-16,27-1-2 16,18 1-1-16,14 2-2 15,-9 4 7-15,0 2-9 16,-12 2 1-16,-17-1 1 16,-20 3-2-16,-17 1-1 15,-26 1 1-15,-14 0-1 16,-31 1-1-16,-15 2-3 15,-18 2 1-15,-25 2-6 16,-30 0-6-16,-29 0-21 0,-19 4-50 16,-60 11-155-16</inkml:trace>
  <inkml:trace contextRef="#ctx0" brushRef="#br0" timeOffset="4191.1775">10808 4860 170 0,'-14'-8'18'15,"-6"4"2"-15,13 4 21 16,7 0-16-16,0 0-19 16,0 21-5-16,0 15 8 15,0 12 9-15,0 13-8 16,0 5-1-16,0 9 4 16,20 5-3-16,1 15-5 15,-5 10 4-15,14 12-3 16,-3 5 0-16,8 1-3 0,11-3 1 15,2-5-2-15,4-1-1 16,-3-1 1-16,3 2 1 16,3-4 0-16,-9-4 0 15,2-11-1-15,-11-14-2 16,7-13 1-16,-10-7 0 16,-11-10 1-16,0-8-2 15,-9-10 0-15,-1-12-1 16,-6-9-1-16,-7-5-2 15,0-4-3-15,0-4-4 16,0 0-4-16,0-8-21 16,-7-22-27-16,-20-9-75 0</inkml:trace>
  <inkml:trace contextRef="#ctx0" brushRef="#br0" timeOffset="5571.0816">11257 4912 134 0,'0'0'13'0,"14"-2"-13"15,14-1 28-15,20-3 4 16,18-1-10-16,15-1-4 0,13-1 3 16,6 1 2-1,22 0-1-15,6 3-1 0,19-1-2 16,9 2-2-16,18 0-6 16,21-3 4-16,28 0-4 15,13-3-1-15,19-1-1 16,4 2 0-16,7-3-3 15,-7 1 0-15,14 2 2 16,-12-4 0-16,3-3-3 16,-10-1 1-16,10-2 1 15,11-3-3-15,-16-3 2 16,7-1 0-16,-4-1-4 16,-19 0 0-16,0-4 1 0,-9 5-2 15,-12-2 2 1,-13 2-2-16,-7 1 0 0,-7 1 0 15,0 1-1-15,7 0 2 16,6 1-1-16,1-1 2 16,-7 2-3-16,-23 3 0 15,-5-3 0-15,-2 4 0 16,0 0 0-16,2 2 0 16,-2 2 0-16,-16 3 0 15,-2-1-1-15,-17 4 2 16,8 1-1-16,-17 4 0 15,-6 2 0-15,-1 0 0 16,3 0 0-16,14 0 0 16,-8 0 0-16,6 6 0 0,1 1 1 15,-15 1-1-15,-7 1 0 16,-1-1-3-16,1 0 2 16,-5-3 0-16,14 1 1 15,-10-1-1-15,1 3 1 16,0 0-1-16,-8-3 1 15,-6 3 0-15,-7-4 0 16,-6 1 0-16,-20-1 0 16,-1 0-1-16,-21 1 0 15,-12-1 1-15,-11 1 0 16,-5-1-2-16,-4 4-2 16,-5-2 1-16,1 3 0 15,3 8 1-15,-13 5 2 0,0 9 0 16,0 8 0-1,0 8 3-15,0 5-2 0,-23 5-1 16,0 3 2-16,-9 4-2 16,9 6 1-16,-6 7 0 15,8 0-2-15,0 2 1 16,12-4-2-16,-5-7 1 16,1 0 2-16,13-1-2 15,-7-2 1-15,7 1 0 16,0-6-1-16,0-6 0 15,0-5 1-15,7-7 1 16,-1-6-1-16,1-5 0 0,7 4 0 16,-7 2 0-1,9 1 0-15,2 1 1 0,1 4-1 16,1 0 0-16,1 3 0 16,2 1 1-16,2 1-1 15,0 0 0-15,3-3 1 16,-12 0-1-16,2-7 1 15,-2 0 0-15,0-3 0 16,-2 5 0-16,0-5-1 16,-7 3 0-16,0 1 0 15,-5-1 0-15,3 2 2 16,-5-5-2-16,0-4-2 16,0-4 2-16,0-4 0 15,0-6 0-15,0-2 0 16,0-5-3-16,0-3 1 0,0-3-3 15,0-4-7-15,0 2-9 16,0-2-6-16,0 0-3 16,0 0-16-16,-21 0-130 15</inkml:trace>
  <inkml:trace contextRef="#ctx0" brushRef="#br0" timeOffset="6269.978">12005 7221 18 0,'-21'-17'19'0,"3"-2"-18"15,0 2 3-15,2 0 1 16,2 4 0-16,-7-2 3 16,1 0-8-16,-10 1-8 15,7 0 1-15,-5 0-5 16,1 1 2-16,-12 6-13 0</inkml:trace>
  <inkml:trace contextRef="#ctx0" brushRef="#br0" timeOffset="7101.505">11292 7035 3 0,'-14'0'20'0,"14"0"5"15,0 0-3-15,0 0-11 16,0 0 7-16,0 0 6 15,0 0-6-15,14 0 6 16,13 0 0-16,19 0-4 16,16 0-2-16,25 0 4 0,21-8-1 15,16 2 0-15,13-1-4 16,19-1 3-16,5-3-1 16,15-2-1-16,13-4-5 15,15-2 3-15,11 0-3 16,10-1 0-16,-3 3-8 15,1 0-1-15,-1 2 2 16,10-1 3-16,-1 3-5 16,-8 2 3-16,-8 0 1 15,-20 3-5-15,0 1 1 16,-7-1 1-16,5 1-1 16,25-3-2-16,-9-3 5 15,-1 0-6-15,-6-2 0 0,0 0 1 16,0 1 2-16,6 0-4 15,-6-2 3-15,7 2-3 16,-1 0 1-16,-6-3-1 16,0 4 0-16,-18 0 2 15,6 2-2-15,9-2 0 16,-4-3-1-16,0 2 1 16,-14-3-1-16,1 5 0 15,-10 5-1-15,6-1 2 16,-10 3-1-16,-10-1-2 15,0 0 3-15,-9 6 0 16,-9 0 0-16,-4 0-1 0,-15 0 1 16,-11 0-1-1,9 0 1-15,3 0 0 0,11 0 2 16,16 0-2-16,11 0 2 16,-1 0-2-16,-1 0-3 15,-9 0 1-15,-2 0-1 16,-12 0 2-16,3 0 0 15,-1 0 1-15,-15 0 0 16,-1 0 0-16,1 0-1 16,-5 0 0-16,7 0 1 15,-3-4-2-15,-4 3-1 16,-4-2 2-16,-13 0-2 16,-10 1 3-16,-12 0 0 15,-14-1 1-15,-13-3-1 16,-15 4 2-16,1-2-1 0,-16 2-1 15,-8 2 1-15,-6 0-1 16,-5-3 0-16,-2 3 0 16,0 0 0-16,0 0-1 15,0-2-3-15,0-6-10 16,-16 0-45-16,-34-5-127 16</inkml:trace>
  <inkml:trace contextRef="#ctx0" brushRef="#br0" timeOffset="8091.7484">7840 6073 247 0,'0'-7'8'15,"0"7"5"-15,0 0 38 16,0 0-10-16,0 0-28 16,0 0-8-16,0 0-3 15,7 1-2-15,14 22-2 16,25 15 2-16,9 11 7 15,11 9-4-15,1 4 0 16,2 7 0-16,4 9-3 16,7 3 2-16,8-6-2 0,-1-11 0 15,-5-17 0-15,12-13 0 16,-7-13 0-16,1-12 1 16,-8-9-1-16,0-5 2 15,21-35 1-15,7-26 4 16,20-25-4-16,7-16 1 15,5-6-4-15,-4-3 0 16,6-3 0-16,5 2-4 16,2 7-1-16,-19 12-8 15,-13 15-6-15,-25 19-30 16,-28 15-79-16</inkml:trace>
  <inkml:trace contextRef="#ctx0" brushRef="#br0" timeOffset="9434.346">10411 2709 109 0,'14'4'46'0,"-14"-4"-43"16,0 2 20-16,0-2 29 16,0 1-18-16,0-1-16 15,0 3-1-15,0 2-8 16,0 4-4-16,0 10-1 15,11 10 4-15,3 10 8 16,7 11-7-16,-7 9-5 16,6 9 3-16,3 7-2 15,7 9-4-15,-9 7 4 16,-1 7 0-16,1 2-2 16,-5-8-2-16,7-4 1 0,-3-7-1 15,-6-2-1 1,0-4 0-16,0-3 0 0,-12-8 0 15,10-7 0-15,-1-7 1 16,-11-7 0-16,7-9-1 16,-7-3 0-16,0-11 0 15,7-5 0-15,-7-5-1 16,7-5 0-16,-7-1-1 16,7-4-2-16,-7 0 1 15,0 0-2-15,0 0-1 16,0 0-1-16,0 0-5 15,0 0-3-15,0 0 1 16,0 0-11-16,0-12-15 16,0-17-106-16</inkml:trace>
  <inkml:trace contextRef="#ctx0" brushRef="#br0" timeOffset="10873.8516">10721 2447 22 0,'0'-1'49'0,"0"1"-40"16,0 0 15-16,2 0 17 16,5 0-23-16,16 0-8 15,11 0 9-15,10-4 3 16,27-2-2-16,2 2 1 15,14 2-4-15,-9 2-2 16,14 0-7-16,2 0 1 0,14 0-2 16,7 0 0-1,11 4-2-15,9-2 4 0,16-2-3 16,15 0-3-16,1 0 3 16,3 0 0-16,4 0 1 15,0-7-3-15,14-3 2 16,-11-3-5-16,4 0 0 15,-14 0-1-15,-4-3 0 16,5 2 0-16,6-1 0 16,-18-1-2-16,-3 3 1 15,-17 4-1-15,-15 0 0 16,-4 1 1-16,-2 1 1 16,2 1 0-16,-16 0 0 15,-16 5-1-15,-1-3 1 16,-3 1 0-16,-8 2 0 0,-2-1 0 15,7 2 0-15,-11-2 0 16,-10 2 0-16,7-2 0 16,-4 2 0-16,-5-2 0 15,4 2 0-15,-3 0 0 16,-11 0 0-16,-10 0-2 16,-15 0 2-16,-10 0-6 15,1 6 1-15,-9 4 2 16,8-1 3-16,-4 6 6 15,1 6-2-15,0 3 2 16,0 6 0-16,0 4-2 16,0 0-1-16,7 3-3 0,-8 3 0 15,4 1 0-15,-6 5 1 16,3 0 1-16,-7 1 2 16,0 1-3-16,2 4 1 15,3 3-2-15,6 7 1 16,-4 4-1-16,7-1 0 15,0 1 4-15,0-5-4 16,2-5 0-16,2-1 0 16,-4 1 2-16,4 1-2 15,-4-1-1-15,-7 0 1 16,6-3 0-16,1-4 0 16,0-2-1-16,-5-2 1 15,3-3 1-15,-1-6-1 0,-4-1 0 16,0-3 0-16,0 2 0 15,-7-2 0-15,7 2 0 16,-7-4 1-16,0 0 0 16,0-4-1-16,0-5 0 15,0 0-1-15,7-4 1 16,6-2-1-16,-6 2 1 16,-7-3 1-16,7 0-1 15,-5-1 0-15,3-2 0 16,-3-1 0-16,-2-1 0 15,0-4 0-15,0 2 0 16,0-2 0-16,0 1 0 0,0 1 0 16,0 1 1-1,-9-3-1-15,-5 1 2 0,1 0-2 16,-1-3-2-16,0 1 0 16,7 0-1-16,-4-2 2 15,-1 1-2-15,3 1 3 16,-2-1 0-16,-6-2 0 15,-3-1 0-15,-1 0 1 16,-15 0-1-16,6 0 0 16,-12 0 0-16,3 0 0 15,-9 0 0-15,2 0 0 16,5-4 3-16,-16 0-3 16,13 1 3-16,-6-1 1 0,6 1 0 15,-13-1-4 1,6 0 1-16,-1 0 0 0,10-2 1 15,-8 3-2-15,6-1 0 16,-4 0-1-16,-4 2 0 16,3-2-1-16,-3 3-2 15,-6-3-5-15,8 0-2 16,-10 0-4-16,-2 0-14 16,-4-1-14-16,-21-1 5 15,-7-1-41-15</inkml:trace>
  <inkml:trace contextRef="#ctx0" brushRef="#br0" timeOffset="12239.0431">10787 4187 3 0,'0'0'33'16,"0"0"11"-16,0 0-1 16,0 0-7-16,0 0-1 15,0 0-6-15,0 0-5 0,0 0-1 16,0 0-1-16,0 0 2 15,0 0-7-15,0 0-4 16,0 0-5-16,0 3-2 16,0 12-3-16,0 5 6 15,0 7-2-15,7 1-6 16,7 0-1-16,0 0 1 16,-1 1 1-16,6-1-2 15,1-2 0-15,1-1 0 16,-7-2 0-16,0-5 0 15,-5-1 0-15,2-4 0 16,1 1 0-16,-5-5 0 0,-1-4-2 16,1-1 0-16,7-2-4 15,0-2 6-15,6 0 0 16,3 0 2-16,14 0-2 16,4 0 0-16,5-10 1 15,2-3 0-15,-2 2 0 16,2 0 0-16,-2 0-1 15,-4-1 1-15,-6 3-1 16,1 1 0-16,-16 1 0 16,-1 1 0-16,-13 4 0 15,-7 0-3-15,7 2-2 16,-7 0-2-16,0 0-9 16,7 0-15-16,-7 0-36 15</inkml:trace>
  <inkml:trace contextRef="#ctx0" brushRef="#br0" timeOffset="13626.9392">7180 3708 30 0,'0'0'9'0,"0"0"10"15,0 0 22-15,0 0-7 16,0 0-16-16,0 0-3 15,0 0 8-15,21 0-2 16,13 0-6-16,12 0 5 16,16 0-3-16,18-6-5 15,21-5-3-15,21-2-2 16,-1-2 0-16,12 2-1 16,2 2-3-16,1-1-1 15,10 3 1-15,4-3 1 0,-4 3-4 16,-4-2 2-16,-11 3-2 15,0-1 0-15,-23 3 0 16,-14 3-2-16,-19-1 2 16,-8 1 0-16,-24 2-3 15,-6-1 1-15,-23 2 2 16,0 0-1-16,-14-2 1 16,0 2 0-16,0 0 0 15,7-2-3-15,-1 0 2 16,8-3 0-16,2 1-5 15,7-4 6-15,5 3-1 16,-15-1-6-16,1 2 1 0,0 0 2 16,4 1-4-16,3-1 4 15,0 1 3-15,-1-4-2 16,-4 4-1-16,7-1-2 16,-9 4-1-16,-14-2-26 15,7 2-91-15</inkml:trace>
  <inkml:trace contextRef="#ctx0" brushRef="#br0" timeOffset="14137.1079">9159 3074 42 0,'0'0'52'16,"0"0"-50"-16,0 0 16 15,0 0 15-15,0 0-27 16,0 14-6-16,0 11 10 16,0 12 5-16,0 5-3 0,14 5 3 15,-7 8-3-15,0 5 0 16,-1 2-1-16,-3 0-7 16,1-3 1-16,-1-1 0 15,6-1-5-15,-9-3 1 16,0 0-1-16,0-1-1 15,0-6-2-15,7-2 3 16,-7-9-3-16,7-7-2 16,-1-8 2-16,-6-11-4 15,7-4-3-15,-7-4-3 16,0-2 1-16,0 0-1 16,0 0-7-16,0 0 11 15,0-5-11-15,0-8 1 0,0-3-42 16</inkml:trace>
  <inkml:trace contextRef="#ctx0" brushRef="#br0" timeOffset="14939.3709">9239 2995 43 0,'0'0'39'16,"0"0"-32"-16,0 0 13 15,0 0 16-15,0 0-26 16,0 0-9-16,7 0 0 15,7 0 5-15,7 7 2 16,-5 1-1-16,20 1-1 16,-8 3-2-16,6 1 3 15,5 4 1-15,3-1-1 16,3 4 0-16,4-2-1 0,3 1 5 16,-4-2-3-1,-6 2-5-15,10-2-1 16,8 1 0-16,-5 2 0 0,12-3 0 15,-5-1 1-15,-3 0-2 16,-4-6-1-16,-2 0 1 16,-19-3 1-16,-8 1-2 15,-6-4 1-15,-13 2-1 16,7-5 0-16,-7 1 0 16,0 0 0-16,-7 0 0 15,7-2-1-15,-7 0-1 16,0 2-2-16,0-2 1 15,0 2 3-15,0 4 2 0,0-1 3 16,0 7 2 0,-14 2-4-16,-21 7 1 0,-4 7 4 15,-16 5-1-15,-4 4-4 16,-15 1 4-16,6-2 1 16,1 1-4-16,-6 2 0 15,4 1 1-15,-11 3 0 16,-1 1-5-16,-6-1 0 15,18-3-1-15,3-7 2 16,9 0-2-16,20-9-1 16,2-6 0-16,15-5 1 15,-3-5 1-15,21-3 0 16,2-5-2-16,0 0-3 16,0 0 0-16,0 0-3 0,0 0 0 15,0 0 1-15,0 0 1 16,0 0 4-16,0 0-2 15,0 0-1-15,0 0-5 16,0 0-21-16,0 0-37 16,0-3-71-16</inkml:trace>
  <inkml:trace contextRef="#ctx0" brushRef="#br0" timeOffset="15621.2647">9535 3531 12 0,'7'0'7'16,"0"0"17"-16,14 0-13 16,-8 0 1-16,10-2 5 15,7-2-1-15,-2-1 6 16,6 1-9-16,-2-1-4 15,2-1 4-15,10 0-4 16,7-2 4-16,-1 1-6 16,7-2 0-16,-9-3 4 0,5 3-5 15,-5-2 0-15,-2 1 3 16,-11 1-4-16,-8 4 3 16,5-2-3-16,-4 2 1 15,-8-1-6-15,1 3 2 16,-3-1-2-16,-11 2 0 15,0 0 0-15,0 2 0 16,-7-2 0-16,0 2 0 16,0 0-1-16,0 0 1 15,0 0 0-15,0 0 0 16,0 0-6-16,0 0 0 16,0-4-8-16,0 3-13 15,0 1-93-15</inkml:trace>
  <inkml:trace contextRef="#ctx0" brushRef="#br0" timeOffset="19590.2027">10248 2591 35 0,'0'0'32'0,"-7"0"2"15,7 0 1-15,0 0-6 16,0 0-2-16,0 0-3 16,0 0-3-16,0 0-4 15,0 0 1-15,0 0 0 16,0 0-4-16,0 0-1 16,0 0-3-16,0 0-7 0,0 0-3 15,0 0-2-15,0 0-1 16,0 0 1-16,0 0-4 15,0-4 0-15,21-2 6 16,14-5 7-16,10-1-2 16,10-3-5-16,-2 4 0 15,-5-2-1-15,-2 2 2 16,2 1 0-16,-11-1-1 16,7 1 0-16,-10 3 0 15,-6 0-1-15,4-1 1 16,-5 0-3-16,-6 3 3 15,-14 3-1-15,2 0-1 16,-9 2-2-16,0 0-4 0,0 0 0 16,0 0-4-16,0 0-5 15,0 0-18-15,0 0-51 16</inkml:trace>
  <inkml:trace contextRef="#ctx0" brushRef="#br0" timeOffset="20564.0651">10471 2480 45 0,'-7'0'31'15,"7"0"6"-15,0 0-3 16,0 0-10-16,0 0-4 16,-7 0 1-16,7 0-4 15,0 0-8-15,0 0-5 16,0 0-3-16,0 0 0 16,0 0-1-16,0 0-4 15,0 0-1-15,-7 0 3 0,0 0 0 16,0 1-4-16,-2 1-3 15,2 2-3-15,0 0-6 16,-2 3-10-16,-4 1-18 16,6 1-24-16</inkml:trace>
  <inkml:trace contextRef="#ctx0" brushRef="#br0" timeOffset="21245.0606">10310 2579 13 0,'0'0'18'16,"-7"0"5"-16,7 0-3 0,0 0-5 16,0 0 1-1,0 0-1-15,0 0-5 0,0 0-8 16,0 0-1-16,0 0 0 16,0 0 1-16,0 0-2 15,0 0 2-15,0 9 6 16,0 4 2-16,0 3-6 15,7 1 1-15,0 3 1 16,0 1-4-16,11 2 0 16,-11-2 0-16,7-1-2 15,0 1-2-15,0-3 2 16,-8 3-4-16,8 2-5 0,-12-2-13 16,3-1-4-16,-3-2-37 15</inkml:trace>
  <inkml:trace contextRef="#ctx0" brushRef="#br0" timeOffset="31347.7184">14936 4182 3 0,'0'0'20'16,"-3"0"8"-16,3 0-4 16,0-2-4-16,0 2-1 15,0 0-1-15,0 0-4 16,0 0 3-16,0 0-7 15,0-2-2-15,0 2-6 0,0 0 0 16,0 0 2-16,-4 0-2 16,4 0 3-16,-2 0 2 15,-5 0 1-15,0 0-5 16,0 0-2-16,0 0 4 16,0 0-1-16,-7 0-3 15,7 0 1-15,-6 0 0 16,-1 0 0-16,-9 0 0 15,7 4-2-15,-5 4 0 16,1-3-2-16,6 1 4 16,0 0-4-16,-2-5 2 15,9 2 0-15,0-2-2 16,5 1 1-16,-5 2 0 0,7-2-1 16,-7 2 1-1,7-4 1-15,0 0 0 0,0 0 0 16,0 0-2-16,0 0-3 15,0 1-9-15,0-1 0 16,7 0 8-16,16 0-7 16,7 0 5-16,4 0 8 15,-4 0 6-15,7 0-6 16,-10 0 0-16,1-3 2 16,-7-1-1-16,4 0 0 15,2 1 9-15,-6-3-10 16,0 4 3-16,4-2-4 0,-5 0 1 15,1 0-1 1,0-1 1-16,-1-1 2 0,-1 3-2 16,-6-1 0-16,1 2 0 15,0 0-1-15,-7 0 1 16,-7 2-3-16,0 0 0 16,0 0 3-16,0 0 0 15,0 0 1-15,0 0 6 16,0 0 2-16,0 0-1 15,0 0-3-15,0 0-1 16,0 0-2-16,0 0 0 16,0 0-2-16,0 0-4 15,0 0-10-15,0 0-5 16,0 0-8-16,-7 0-40 16</inkml:trace>
  <inkml:trace contextRef="#ctx0" brushRef="#br0" timeOffset="33455.7189">14952 4201 24 0,'0'0'19'0,"0"0"6"15,0 0-7-15,0 0 3 16,0 0 8-16,0 0-7 16,0 0-8-16,0 0-5 15,0 0-8-15,0 0-1 16,0 0-4-16,0 0-2 0,0 0-1 15,0 0-6-15,0 0-1 16,0 0-1-16,7 0 9 16,-7 0-10-16,7 0-5 15,-7 0-20-15</inkml:trace>
  <inkml:trace contextRef="#ctx0" brushRef="#br0" timeOffset="39486.023">8166 6125 113 0,'7'3'17'16,"-7"-3"-13"-16,0 0 8 0,0 0 14 16,0 0-16-16,0 0-6 15,0 0 1-15,0 0-5 16,5 0 1-16,-3 0-1 15,7 0 6-15,-9 0-6 16,7 0 0-16,-7 0-2 16,0 0 2-16,7 0 0 15,0 0 2-15,-7 0-2 16,7 0 0-16,-7 0-3 16,6 0-1-16,1 0-6 15,-7 0 2-15,7 0 6 16,0 0 0-16,0 0 2 0,-7 0 0 15,7 0 1 1,0 0 1-16,0 0-2 0,-7 0 0 16,0 0 0-16,0 0-2 15,0 0 0-15,0 0-4 16,0 0-6-16,0 0-18 16,0 1-20-16</inkml:trace>
  <inkml:trace contextRef="#ctx0" brushRef="#br0" timeOffset="41383.3716">7879 6077 26 0,'-9'0'34'0,"9"0"2"15,0 0 6-15,0 0-14 16,0 0-3-16,0 0-8 15,0 0-5-15,0 0-4 0,0 0-3 16,0 0-5-16,0 0 0 16,0 0-2-16,0 0 2 15,16 0 0-15,12 0 0 16,-1 0 2-16,3 0-1 16,0 0 3-16,4 0-4 15,-4 0 0-15,7 0 4 16,-10 0-4-16,-6 0 2 15,2 0-2-15,7 0 0 16,-10 3-1-16,1 5 1 16,7-2 2-16,-3 3 1 15,2-1-2-15,1 1 0 16,11 0 2-16,-5 3-3 0,1-4 0 16,4 1 1-16,-12-4-1 15,1 1 1-15,-1 2-1 16,-2-3 1-16,3-1 0 15,-1 0-1-15,-6-3 1 16,11 2-1-16,-4-2 2 16,-1-1-6-16,12 0 2 15,-4 0 1-15,-1 0 2 16,12-4-1-16,-5-3 7 16,-2-4-6-16,9 0 2 15,-6-2-3-15,3-3 3 16,-3 1-3-16,4-2 0 15,2-4 0-15,4-1 4 0,10-4 2 16,5 3-6-16,-12 1 0 16,5 1-1-16,-8 4 1 15,-10 0 0-15,-1 3 1 16,-2 1-1-16,-5 0-1 16,-4 2 0-16,14-2 1 15,-3-2 1-15,-2 0 0 16,2 0 2-16,0 0-3 15,-2 1 1-15,-4 1 0 16,-1 2-1-16,-2 2-1 16,-4-1 1-16,2 1 0 15,-1-1 0-15,-1 3-1 16,-7 1 0-16,-1 1-3 16,6 2 3-16,-13 3-5 0,1-1 1 15,0-1 3-15,0 2 1 16,-8 0-3-16,1 0 3 15,-7 0 0-15,0 0 1 16,0 0 0-16,0 0 0 16,7 0 2-16,-7 0 1 15,0 0-1-15,0 0 0 16,0 0-1-16,0 0 3 16,0 0-3-16,0 0-1 15,0 0 0-15,0 0 0 16,0 0-1-16,0 0-4 15,0-2 2-15,0 2 3 0,0 0 0 16,0 0 1-16,0 0-1 16,0 0 2-16,0 0-1 15,0 0-1-15,0 0 0 16,0 0 0-16,0 0-1 16,0 0-8-16,0 0-8 15,0 0-29-15,0 0-60 16</inkml:trace>
  <inkml:trace contextRef="#ctx0" brushRef="#br0" timeOffset="45687.3028">10310 5819 4 0,'0'0'29'15,"0"0"-8"-15,0 0-11 16,0 0 0-16,0 0-1 16,0 0-3-16,0 0-6 0,0 0 1 15,0 0-1 1,0 0 0-16,0 0 2 0,0 0-1 16,0 0-1-16,0 0 0 15,0 0-4-15,0 0-3 16,0 0 4-16,0 0-2 15,0 0 5-15,0 0-4 16,9-4-9-16,8 0-1 16,3 4-29-16</inkml:trace>
  <inkml:trace contextRef="#ctx0" brushRef="#br0" timeOffset="80019.5222">5531 9823 92 0,'28'8'40'16,"-8"-7"-40"-16,-6-1 14 16,-7 0 35-16,0 0-9 15,0 0-13-15,-7 0-1 16,2 0-2-16,7 0-3 16,-9 0-6-16,7 0 0 15,-7 0-7-15,7 0 0 16,-7 0-1-16,0 0-4 15,7 0 4-15,14 0-7 16,6-18 1-16,26-9 1 0,9-7-1 16,11 2-1-16,7-3 0 15,1-3 0-15,-6-2 1 16,-8 3 0-16,-1 3-2 16,-18 11 1-16,-18 6 0 15,-14 14 0-15,-9 3 0 16,-7 0 0-16,0 0-7 15,0 30 5-15,0 15 2 16,0 11 8-16,0 9-6 16,0-2-1-16,0 3 3 15,7 5-3-15,0-1 1 16,0 5-1-16,7-5 0 16,-1-8 3-16,8-1-4 0,-5-9 0 15,14-7 0-15,-3 0 1 16,8-5 0-16,4-2-1 15,2-6 1-15,5-6-1 16,-5 0-1-16,0-5 1 16,5-6-1-16,-11-2 1 15,4-1-1-15,-5-7 1 16,0-5 0-16,-1 0-6 16,8 0 5-16,0-4-3 15,5-10-5-15,-5-7-11 16,-11 0-44-16,7-3-89 15</inkml:trace>
  <inkml:trace contextRef="#ctx0" brushRef="#br0" timeOffset="80499.7821">6763 9542 163 0,'-19'-1'14'16,"6"1"12"-16,-8 0 35 15,0 0-34-15,-13 11-10 16,2 8-2-16,-9 9 2 15,-12 10-9-15,5 8 4 16,-12 11-3-16,5 5-6 16,-5 8 4-16,5 1-5 15,3 7 2-15,-3 1 5 16,16-3-3-16,-3-2-1 16,3-6 0-16,12-4-4 15,-1-6 0-15,8-5-1 16,-3-4 0-16,7-6 1 0,-5-7-1 15,7-6 0-15,0-8 0 16,8-5 0-16,-1-7-1 16,0-3 0-16,7-5 0 15,-7-2-1-15,7 0-1 16,-12 0-1-16,-1 0-9 16,-15 0-15-16,-6 0-47 15,2 0-103-15</inkml:trace>
  <inkml:trace contextRef="#ctx0" brushRef="#br0" timeOffset="82743.3729">5673 9313 105 0,'-13'0'25'0,"13"0"2"0,0 0 15 15,0 0-10-15,0 0-9 16,0 0 3-16,0 0-7 15,0 0-5-15,0 0-5 16,0 0-3-16,0 0 0 16,27 0 1-16,19 0 11 15,9 0-4-15,12 0 1 16,13 0-3-16,2 0-3 16,6 0-1-16,6 0-3 15,6 0 0-15,-6-2 0 16,0-5-3-16,-13 7 0 15,-19-2-2-15,-10 2 2 16,-17 0-2-16,-12 0 0 0,-7 0-1 16,-9 0 0-16,-7 0-4 15,0 0-1-15,0 0-7 16,0 0-5-16,0 0-19 16,0 0-51-16,0 0-86 15</inkml:trace>
  <inkml:trace contextRef="#ctx0" brushRef="#br0" timeOffset="83109.6505">6387 8999 198 0,'0'0'3'0,"0"0"3"15,6 0 18-15,8 0-15 16,0 0 0-16,18 2 0 16,-4 9-2-16,6 4 2 15,12 7-2-15,2 5 3 16,5 5 1-16,-5 0-1 15,-2-2-3-15,-5-2 0 0,-7-5-2 16,5-6-5-16,-11 1 1 16,6-6-1-16,-8-3 0 15,1 1-1-15,-6 1-5 16,-7-2-4-16,-8 1-23 16,-6 3-22-16</inkml:trace>
  <inkml:trace contextRef="#ctx0" brushRef="#br0" timeOffset="84017.7853">7719 10004 183 0,'21'-23'7'15,"2"-2"8"-15,20-3 17 16,5-2-15-16,5 0-7 15,9 0-3-15,4 3 2 0,8 5-1 16,-3 3 1-16,7 2-2 16,-5 9 4-16,-6 7-2 15,-12 1-6-15,-2 0 1 16,-5 13 0-16,-12 8 3 16,1 5 0-16,-3 2 3 15,-13 6-1-15,4-2-2 16,3-2-5-16,-8 1 2 15,10-7-2-15,7-3-2 16,-3-4 1-16,3-7 0 16,7-2 1-16,-3-4 2 15,12-4-1-15,4 0 2 0,7-17-3 16,10-5 0-16,1-9-2 16,6 3-2-16,-1-6-3 15,-7 3-8-15,-11 2-26 16,-9 3-68-16</inkml:trace>
  <inkml:trace contextRef="#ctx0" brushRef="#br0" timeOffset="85127.8055">10108 9296 247 0,'0'0'41'15,"0"0"-34"-15,0 0 30 16,0 0-12-16,0 0-14 15,0 0-2-15,0 0-2 16,0 0-5-16,3 0-1 16,11 2 3-16,8 4 1 0,-8 1-5 15,7-1 0 1,-7-1 0-16,-8 4-7 0,1-1-3 16,-7 5-12-16,0 6-26 15,0 2-135-15</inkml:trace>
  <inkml:trace contextRef="#ctx0" brushRef="#br0" timeOffset="85539.4945">10067 9787 57 0,'0'0'37'16,"0"0"20"-16,0 0-7 15,0 0-18-15,0 0-3 16,0 0-6-16,0 0 3 15,0 2-4-15,0-2-3 16,-7 0-1 0,7 2-5-16,0-2-3 0,0 2-3 15,0-2-4-15,0 0-1 0,0 7 1 16,0 3-2-16,0 5 6 16,0 5-5-16,0 7 1 15,-7 5 2-15,-6 7-5 16,-10 8-1-16,0 8-7 15,-12 1-13-15,-8 5-48 16</inkml:trace>
  <inkml:trace contextRef="#ctx0" brushRef="#br0" timeOffset="86643.9823">10599 9793 86 0,'0'0'15'0,"0"0"12"16,0 0 17-16,0 0-13 16,0 7-3-16,0 7 3 15,0 4-6-15,0 3 0 16,0 2-7-16,0-1-6 15,0 5-1-15,0 0-1 16,0 4-3-16,0-1-1 16,0-4-3-16,0 1-2 15,0-5 2-15,0-9-3 16,0-1 0-16,0-7-3 0,0-5 0 16,0 4-6-16,0-4-6 15,0 0-3-15,0 0-18 16,0-8-118-16</inkml:trace>
  <inkml:trace contextRef="#ctx0" brushRef="#br0" timeOffset="86927.6146">10620 9338 177 0,'0'0'18'15,"0"0"15"-15,0 0 16 16,0 0-29-16,0 0-14 16,0 0 1-16,0 0-2 15,0 0-4-15,0 1 6 16,2 12-5-16,21 1-2 15,-2 3-1-15,-8 4-14 16,8-1-27-16,-7 6-130 16</inkml:trace>
  <inkml:trace contextRef="#ctx0" brushRef="#br0" timeOffset="88030.7064">11551 9994 166 0,'0'-9'18'15,"-9"-4"29"-15,-5-4-3 16,-7 0-14-16,-6-4-11 16,2-2-2-16,-3 5-4 15,1-1-2-15,-1 2 7 16,3 4-12-16,-3 5 1 16,1 0 2-16,-8 8-4 15,3 0-5-15,5 0 1 16,-1 0-1-16,-4 20 0 15,5 2 2-15,6 8-2 0,0 4 0 16,14 5 0-16,1 3 3 16,6-1-3-16,0-1 0 15,0-5 0-15,0 0 0 16,13-9-3-16,8-4 1 16,6-5 1-16,1-3 0 15,4-9 1-15,3-1 0 16,-1-4 2-16,12 0 3 15,-3-12-1-15,15-10 1 16,-10-8 0-16,5-6-3 16,-3-5 1-16,7-8-1 15,-15-4 0-15,3-7-1 0,-10-2 0 16,-12-8-1-16,7-5 0 16,-17-2-1-16,1-8 1 15,7 0-3-15,-14 5 1 16,6 6-2-16,-3 12 2 15,-6 9 2-15,-2 8-2 16,-2 4 2-16,0 7 0 16,0 9 0-16,0 7 0 15,0 8 2-15,0 3-2 16,0 5 2-16,0 2-2 16,0-2-1-16,0 2 1 15,0 0 0-15,0 0-1 16,0 15-1-16,0 21 2 15,-6 13 2-15,6 5 0 16,-3 10-1-16,3 4 3 0,0 11-2 16,0 0 0-16,0 6-1 15,32-3-1-15,3-6 0 16,8-1-1-16,22 0-1 16,1 6 0-16,3 0-2 15,4 2 3-15,1-12-13 16,-19-6-11-16,-3-15-20 15,-8-7-142-15</inkml:trace>
  <inkml:trace contextRef="#ctx0" brushRef="#br0" timeOffset="89463.1056">9670 10476 117 0,'-13'0'38'0,"13"0"-25"16,0 0 30-16,0 0-11 16,0 0-21-16,0 0 0 15,0 0 2-15,0 0-2 16,20 0 13-16,10 0-4 0,21 0-4 15,-3 0-10 1,18 0 2-16,8-6-8 0,4-7-8 16,13-4 0-16,3 8-13 15,-13-1-23-15,-1-1-101 16</inkml:trace>
  <inkml:trace contextRef="#ctx0" brushRef="#br0" timeOffset="89875.5899">10815 10545 25 0,'9'-3'8'16,"5"1"0"-16,2 0-5 15,4 0-3-15,-6-2 0 16,0 4 0-16,0 0-3 16,6 0-3-16,6 0-6 15,-6 0-11-15</inkml:trace>
  <inkml:trace contextRef="#ctx0" brushRef="#br0" timeOffset="90745.0969">14057 9251 198 0,'14'-13'35'0,"-7"3"-25"0,-7 10-5 15,7 0 18-15,0 23-11 16,2 13 20-16,5 15-8 16,2 8-8-16,-9 11 5 15,13 5-9-15,-6 4 3 16,0 4-6-16,6 2-1 16,-1 3-3-16,-12-1-1 15,0 0-1-15,-1-7 0 16,1-4-1-16,-7-5 1 15,0-11-2-15,0-11-1 16,0-5 0-16,0-13 0 16,0-6 0-16,0-10-2 15,0-7-3-15,0-8-6 0,-7 0 0 16,-13-4-14-16,-12-22-39 16,4-6-19-16,-6-16-50 15</inkml:trace>
  <inkml:trace contextRef="#ctx0" brushRef="#br0" timeOffset="91195.4748">13789 9194 136 0,'0'-22'20'16,"0"-5"-19"-16,0 7 27 0,23-5 9 16,21-5-1-16,11 4-14 15,18-4 0-15,0 3-8 16,1 5-5-16,1 1 3 16,6 6-3-16,-1 4-5 15,-7 7-2-15,-8 4 3 16,-1 0-2-16,-7 6-3 15,7 16 3-15,-11 9 1 16,-5 6 4-16,-7 6-2 16,-8 4 2-16,-6 2-1 0,-13 0-2 15,-7 2 2 1,-7-2-4-16,0 2-2 0,-35-3 5 16,-17 4-4-16,-10-4 1 15,-19-4-3-15,8-7 2 16,4-8-2-16,10-11-3 15,1-5-2-15,15-3-3 16,1-6-7-16,13-4-11 16,13 0-32-16,16 0-61 15</inkml:trace>
  <inkml:trace contextRef="#ctx0" brushRef="#br0" timeOffset="91547.7849">15773 9283 168 0,'-39'17'7'0,"-3"13"6"16,-1 11 16-16,6 6 2 16,-4 18-9-16,9 4-3 15,11 3 1-15,7 3-1 0,14-4-8 16,0 3-3-16,0-1 4 16,0 4-8-16,14 0 0 15,9-2-4-15,7-9-3 16,-3-7 2-16,1-10-10 15,4-8-7-15,2-9-14 16,-4-15-81-16</inkml:trace>
  <inkml:trace contextRef="#ctx0" brushRef="#br0" timeOffset="91907.6566">16369 9661 316 0,'9'0'0'0,"-2"0"-21"15,14 0 21-15,6 8 9 16,10 13 2-16,13 7 1 15,1 3-6-15,6 5 8 16,3 2-7-16,-12 1 3 16,5 6-2-16,-12 3 1 15,-7 2 1-15,5 1-2 16,-11-6-5-16,2 0-1 0,6-7-1 16,-15-8-1-16,6-7-3 15,-13-8-3-15,-5-8-7 16,5-7-10-16,2 0-42 15,-2-7-170-15</inkml:trace>
  <inkml:trace contextRef="#ctx0" brushRef="#br0" timeOffset="92156.3319">17105 9576 205 0,'-60'42'0'16,"-4"13"3"-16,-7 3 22 16,-2 2 11-16,-1 2-3 15,12 2-8-15,3-4-7 16,11-3-6-16,11-7-5 16,14-6-4-16,2-5-3 15,8-7-4-15,-1-11-7 16,7-4-7-16,-2-9-17 15,7-8-65-15</inkml:trace>
  <inkml:trace contextRef="#ctx0" brushRef="#br0" timeOffset="92485.4067">17651 9511 61 0,'37'31'15'16,"13"7"8"-16,-20 3 3 16,2 1 2-16,-7 5 9 15,-4 2-13-15,-7 3-1 16,-5 1-2-16,-2 2 3 0,-3 3-9 15,-4 0 4-15,0-1-11 16,0 0-1-16,-14-1-6 16,-20 4-1-16,-19 0-4 15,-16 2-1-15,-11 4-13 16,-14-4-20-16,-14-1-19 16,-6-3-93-16</inkml:trace>
  <inkml:trace contextRef="#ctx0" brushRef="#br0" timeOffset="96535.4317">7315 10425 28 0,'0'-4'24'0,"0"2"1"16,0 2 23-16,-7-1-4 15,7 1-11-15,0 0-1 16,0 0-2-16,0 0-2 15,0 0 3-15,0 0-6 16,0 0-3-16,0 0-9 16,0 0-3-16,0 0-4 15,0 20-4-15,0 12 6 16,28 9 3-16,4 1-2 16,-4-1-7-16,-8-3-2 15,8-1 0-15,-14-1 0 16,4-2-4-16,-18 2-12 0,0-6-17 15,0-7-112-15</inkml:trace>
  <inkml:trace contextRef="#ctx0" brushRef="#br0" timeOffset="97230.9096">5660 12656 134 0,'13'4'89'0,"-13"0"-81"15,7 0-4-15,7 0 22 16,0 9-17-16,11 5 4 16,9 13 9-16,8 1-4 0,4 3-3 15,9 9-3 1,4 3-1-16,8 6-2 0,2 9 0 16,11 3-3-16,0 3-2 15,0 6-1-15,-4-9 4 16,-10-6-6-16,1-7 0 15,-19-11-1-15,-7-3 0 16,-2-10 1-16,-4-7-2 16,-21-8-1-16,-1-3-4 15,-10-6-1-15,-3-4-4 16,0 0-7-16,0-14-22 16,0-20-117-16</inkml:trace>
  <inkml:trace contextRef="#ctx0" brushRef="#br0" timeOffset="97584.8307">6655 12673 205 0,'-60'25'15'0,"1"3"-13"16,4-2 27-16,2 5 11 15,5 4-8-15,-5 5-15 16,-9 9-2-16,2 7 0 16,-1 2-7-16,-6 7 0 15,7-2 2-15,-2 2-5 0,10-3-2 16,4-4 0-16,9-9-3 16,11-6 2-16,7-13-2 15,1-3 0-15,13-9 0 16,0-5-2-16,7 0-1 15,0-9-2-15,0-4-6 16,0 0 0-16,0 0-2 16,0 0-16-16,0 0-17 15,0-17-48-15,7-13-21 16</inkml:trace>
  <inkml:trace contextRef="#ctx0" brushRef="#br0" timeOffset="98019.2437">5715 12077 183 0,'0'0'15'0,"0"-2"-3"16,0 2 31-16,0 0-13 0,0 0-15 16,0 0-9-16,0 0 1 15,25 0-2-15,16 0 10 16,19 0-4-16,2 0 1 15,18 0-3-15,14 0-4 16,0 0 3-16,0 4-3 16,0 5-1-16,0 3-4 15,-11 2 0-15,-3 2 0 16,0-5-1-16,-13 0-3 16,-12-1-3-16,-16-5-1 0,-19-1-5 15,-13-4-8 1,0 0-12-16,-7 0-64 0</inkml:trace>
  <inkml:trace contextRef="#ctx0" brushRef="#br0" timeOffset="98289.9656">6595 11821 222 0,'0'0'3'16,"0"2"1"-16,0 2 17 15,0 5-18-15,14 12 8 0,20 7 2 16,12 6-8-16,-4 2 4 16,3 3-3-16,-3-3-6 15,4 3-3-15,-5 1-2 16,-7-1-3-16,5 5-15 15,-11-5-24-15,-8 1-60 16</inkml:trace>
  <inkml:trace contextRef="#ctx0" brushRef="#br0" timeOffset="98949.7159">7086 13281 215 0,'0'0'6'16,"0"0"-6"-16,0 0 14 15,0 4-11-15,14 0-1 16,20 1 6-16,-2 7 1 15,10 1-2-15,-1 2-1 16,-9 6-2-16,-5 1 5 16,-13 4-4-16,-7 2 5 15,0 3-4-15,-7 3 2 16,0-3 2-16,-7 0 0 16,-27 1-2-16,-12-6-1 15,-9-4-4-15,2-1 0 16,-2 2-3-16,2-6-1 0,5 0 1 15,21-8-2-15,1 0 4 16,13-5-4-16,13 0 2 16,0 0-3-16,0-2-12 15,6 2 8-15,33-1 6 16,3-3 2-16,11 0-1 16,2 0 5-16,4 0-1 15,10 0 1-15,4 2 0 16,1 2-1-16,-5-4-4 15,-10 4 1-15,-15 0-2 16,-1-4-7-16,-15 1 1 16,-1-1-14-16,-8 0-37 15,1 0-163-15</inkml:trace>
  <inkml:trace contextRef="#ctx0" brushRef="#br0" timeOffset="101365.3425">13647 10929 153 0,'-7'8'45'0,"0"-3"-42"15,0-5 0-15,7 4 11 16,0 4-8-16,0 5-3 16,21 7 12-16,20 1 4 15,26 11-3-15,13-2-1 16,35 4-1-16,13 2-1 16,26 0 2-16,8 2-4 15,13-1-2-15,-8-2-2 16,12 0-3-16,0-5 3 15,9-4-2-15,0-3 1 16,7-5-3-16,14-5 0 16,6-9 4-16,-6 0-6 15,6-4-1-15,-6 0 0 16,7-4 0-16,-8-3-1 0,-6-3 1 16,-7 1 0-16,-14 0 0 15,-18-3 0-15,-16-3 0 16,-12 2 0-16,-20-4 1 15,-12 4-1-15,-9 0 0 16,-9 0 0-16,-5-2 2 16,-11-6-2-16,4 0 2 15,-6-5 0-15,2-6 0 16,-3-8 0-16,1-5-1 16,-10-6 1-16,0 1 1 15,-6-7 0-15,-8 1 0 16,-1-3-2-16,-3-5 1 0,-5-7-1 15,-7 1-1-15,-4-11 2 16,0 2-2-16,-16-5 0 16,-7-3 2-16,0 3-2 15,0 1 0-15,-30 4 2 16,-6 3-2-16,-12 10 2 16,-12 8 6-16,-13 0-7 15,-8-2 6-15,-15-1 2 16,-5 2-8-16,-18 0 1 15,-7 1 2-15,9 7-1 16,-5 0-2-16,8 10-1 16,-1 3 9-16,5 6-8 15,-7 2 1-15,-9 4 4 0,-5-1-5 16,-4 5 1-16,2-5 3 16,11 1 0-16,7-2 1 15,15-1 0-15,-1-1-1 16,14 4 0-16,6-1-4 15,6 3 0-15,8 3-1 16,-4 1 2-16,14 3-2 16,-10 0 0-16,1 2 0 15,4 2 0-15,-12-2 2 16,8-2-2-16,-3 4 0 16,3-1 0-16,-12 1 2 15,7 4-2-15,-10-4 0 0,-6 0 0 16,7 1 0-16,-5 1 0 15,7-1-2-15,-2 3 2 16,0 0 0-16,-5 5-1 16,4 0 1-16,3 3 1 15,-9-3-1-15,7 4-1 16,-5 0 1-16,-2 0 0 16,2 0-1-16,-2 0 1 15,0 0 0-15,7 0 0 16,-1 0-1-16,1 4 1 15,11 1-1-15,3 3 1 16,4-1-1-16,9 0 1 16,-11 5 0-16,13-1-3 0,-8 2 3 15,11 0-1 1,-3 0 1-16,15 5-1 0,-13-1 0 16,4 4 0-16,-4 1-1 15,-3 4 2-15,3 1-1 16,-3-1 1-16,4 2 0 15,2 1 0-15,4-3 0 16,-1 0-1-16,20-2 1 16,-5 5-2-16,15 3 1 15,-8 4 1-15,10 7 0 16,6 10-2-16,3 5 2 16,-3 17 0-16,5 12 0 0,-2-1 0 15,-3 1 2 1,5-4-2-16,0-4 0 0,0 0-2 15,21 0 2-15,2 0 0 16,4 1 0-16,1-4 0 16,4 3 0-16,-5-4 0 15,8-4 0-15,-8-1 0 16,12-8 0-16,-4-7-1 16,-1-6 1-16,5-8 0 15,-4-1 0-15,4-1 0 16,-12-1 0-16,7-2-1 15,-4 1 1-15,7 1 0 16,-3-2 0-16,-6-1-1 16,11-5 1-16,-5-2 0 15,-6-1 0-15,11-6 0 0,-12 0 0 16,-4-7-1-16,-2 3 0 16,2-3 1-16,-16-5 0 15,0-4-3-15,-1-1 2 16,1-2 1-16,-7 0-1 15,7 2 1-15,-7-4-3 16,0 1 3-16,0-1-3 16,0 0 2-16,7 0-2 15,-7 0-2-15,0 0-2 16,0 0-6-16,0 0-9 16,0 0-19-16,0 0-55 15</inkml:trace>
  <inkml:trace contextRef="#ctx0" brushRef="#br0" timeOffset="102931.4408">8432 12572 9 0,'0'0'34'15,"0"0"-20"-15,0 0 9 16,0 0-3-16,0 0-3 16,0 0 6-16,0 0 6 15,0 0-3-15,0 0-3 16,0 0-6-16,0-6-5 16,14-11 13-16,20-9-7 15,19-14-3-15,20-7-3 16,-1-7-1-16,19 1-8 0,3-4 7 15,7 5-9-15,7 3 3 16,-7 6-4-16,0 3 0 16,-7 8-1-16,0 6 1 15,-14 5-6-15,-9 8 2 16,0 6 2-16,-4 4-4 16,-10 3 2-16,0 0 4 15,3 14-4-15,-12 10 9 16,3 3-4-16,6 1 4 15,3 2-2-15,-12-4 3 16,11-3-4-16,-4-6 1 16,5-4-2-16,-3-9-1 15,14-4 3-15,3 0 1 0,-5-4-4 16,4-17 11-16,0-1-7 16,1-5-4-16,-5 5 0 15,-10 1-2-15,3-2 0 16,5-3-4-16,-1 0-2 15,-4-10 4-15,5 0-1 16,-1-3 2-16,-2-1 0 16,7-1-4-16,-11 3 5 15,2 8 1-15,-16 7 0 16,-5 9 0-16,-13 2 1 16,-19 8 0-16,-2 3 0 15,-7-3 1-15,0 4 0 0,0 0-1 16,0 0-2-16,0 0-3 15,0 0-6-15,0 0-13 16,0 0-27-16,0 0-35 16</inkml:trace>
  <inkml:trace contextRef="#ctx0" brushRef="#br0" timeOffset="103360.3344">11069 11690 101 0,'0'0'23'0,"0"-3"3"16,21-6-20-16,20 0 26 15,12-5-17-15,9 5 0 16,11 1 2-16,8-1 1 16,6 9-4-16,-7 0-6 15,-2 0-3-15,0 4-3 16,-12 9-2-16,-8 6 1 16,-1-2 0-16,-16-4-1 15,-9 4 0-15,-4-2 1 16,-14 0 1-16,-14 0 1 0,0 10 6 15,0-1 2-15,0 6-3 16,-35 4 5-16,-17 6-6 16,-3-1-6-16,-12 2-1 15,3-1-8-15,0-1-7 16,-10 1-20-16,-6-1-34 16,-7-3-81-16</inkml:trace>
  <inkml:trace contextRef="#ctx0" brushRef="#br0" timeOffset="107303.5415">7389 8792 95 0,'-37'-16'41'0,"14"7"-6"16,-4 0 1-16,-1 0 1 15,-4-1-10-15,-2 3 6 16,6-3-7-16,-4 1-8 15,-2-3 9-15,6 3-23 16,1 0 2-16,-6-4-3 16,6 3-3-16,-8-1 4 15,-4 0 0-15,5-1-3 16,-9 1-1-16,-1 0 4 16,-4 3-4-16,-5 1 1 15,-7-5 0-15,5 5 0 16,-11-4-1-16,11-1 0 0,-12 3 4 15,12 5-4-15,3 4-3 16,-8 0 1-16,5 0-1 16,-5 8 3-16,-2 9 1 15,-4 1-1-15,2 5 3 16,6-2-2-16,-1 0 2 16,4-1-3-16,2 1 0 15,-2 5 0-15,2 2 1 16,-2 6-1-16,-11 11 1 15,6 8 1-15,-9 9-2 16,3 6-2-16,1 3 2 16,1 4 2-16,12-3-2 15,-4 1 0-15,4 3 1 0,-3 7 3 16,2 1-4-16,-2-1 0 16,-5-4 1-16,12 0-1 15,-5 4 2-15,5 2-1 16,9 7-1-16,5 5 0 15,-1 13-1-15,-4 2 1 16,5 9 0-16,0-2 0 16,8-5 1-16,-1-3-1 15,20-5 1-15,-7-9-1 16,14-1 0-16,-7-6 0 16,7-7 0-16,-6 10-1 15,6 7 1-15,0 7 0 0,0 11 1 16,-7 1-1-16,7-5 1 15,-7-4-1-15,7-13-1 16,0 0-1-16,0-5 1 16,0 2 1-16,0 6 0 15,0-1 1-15,0-3 1 16,0-4-2-16,0 0 0 16,0-3 0-16,7 3 0 15,13 6-1-15,-6-2 1 16,0 2 0-16,6-6-2 15,-6 4 2-15,5-8 1 16,-6 1 0-16,8 3-2 16,0 0 2-16,-1 4-3 0,5 2 2 15,-4 3-2 1,-7 1 2-16,0 11 2 0,-1-2-2 16,1-4 1-16,4-7-1 15,-4-15 2-15,7-6-2 16,6-6 0-16,8-5 0 15,-10-2 1-15,3-4 1 16,-1-10-1-16,-4-1-1 16,7-6 1-16,-3 0-1 15,1-1 2-15,4-1-2 16,2-2 0-16,8-1 0 16,-3 3 0-16,2-3-3 15,5-1 3-15,2 5 0 16,5-5 0-16,-12-3-1 0,7-4-4 15,-2-2 5-15,-12-8 0 16,5 1 0-16,3-2 0 16,-1-3-1-16,5-1 1 15,-5 0-2-15,5-7 1 16,-12 3 1-16,1-4-3 16,-10 3 3-16,-11-7-1 15,-7-1 0-15,-1 0 1 16,8-4-3-16,-7 0 3 15,14 0-1-15,-5 0-1 16,7-8 2-16,11-5 0 16,-6 0 0-16,17-6 0 0,-3-5 0 15,10-3 0-15,-3-1-1 16,-3-2 1-16,2 0 1 16,4-6-1-16,-3 1 2 15,3-5-2-15,3-3 0 16,-2-2 3-16,2-3-1 15,-2 7-2-15,-5-2 4 16,5 7-4-16,-12-3 0 16,0-1 0-16,5 1-5 15,-11-1 5-15,10-7 5 16,-10-2-4-16,6 0 3 16,5-4-3-16,-5 5 2 15,5-1-1-15,-5 0 1 0,-4 0-2 16,0 2-1-1,-10 3 0-15,1-5 1 0,-10 5-1 16,10-8 0-16,-8 2-1 16,1 3 1-16,0 2 4 15,4 1-4-15,-11 5-1 16,-1 3 1-16,1 2 0 16,-7-2 0-16,-7 5 0 15,7-5 0-15,-7-2 2 16,0 2-2-16,7-3 0 15,0 3 0-15,11-3 0 16,-4 3-1-16,0 0 1 0,-1 2 1 16,1 4-1-1,-7-2-1-15,7 6 1 16,-7-1 0-16,-1 1 0 0,6-4 0 16,2-2 1-16,-7-7 0 15,6-1 2-15,1-7-2 16,7-4 1-16,-8-1-1 15,3 0 0-15,7 7 0 16,-9 2 0-16,0 7 1 16,-7 1 1-16,0 5-2 15,6-1 0-15,-13 0 0 16,7-1 0-16,0-6 0 16,-4 1-1-16,1-5 1 15,-4 1-1-15,2-3 0 16,8 3 0-16,-10 3 2 0,6 2 2 15,-6 5-3-15,0 2-1 16,0-3 1-16,0 2-1 16,0-7 2-16,0-7-2 15,0-4 0-15,0-8 0 16,0-2 1-16,-6 4-1 16,-4 3 0-16,8 10 1 15,2 3-1-15,-4 2 3 16,4 10-3-16,-3-2 0 15,-4-2 0-15,7-8 2 0,-7-7 0 16,-6-8-2 0,6-1 1-16,0-1 0 15,0-3-1-15,0 3-1 0,0-1 1 16,0 3 2-16,1 0-1 16,-1 6 1-16,-3 1-2 15,4-7 0-15,3 0 1 16,-4-3-1-16,-6-3 0 15,-1 3-1-15,0-5 1 16,7 7-3-16,-6-1 2 16,6 5 1-16,7 2 1 15,-7 9-1-15,0 2 1 16,7-1-1-16,-9 2 2 16,2-4-2-16,5 1 3 15,-5-1-3-15,0-1 1 0,7-1-1 16,-7 3-2-16,7-1-2 15,0 5 2-15,0-1 4 16,0 0 0-16,0 5-2 16,0-3 0-16,0 3 1 15,0-4-1-15,0 3-1 16,0-4-1-16,0-2 2 16,0 3 3-16,0-5-3 15,0 6 0-15,0-3 1 16,0-3-2-16,0 2 1 15,0 1 0-15,0-1 0 16,0 2 0-16,0 5 0 0,0 0 0 16,0 1-3-1,0 0 3-15,7 4 2 0,0-1-2 16,0-1 1-16,-7-2 0 16,0-2-1-16,2 2 0 15,-2 0 1-15,0 3 0 16,0 0-1-16,0 0 2 15,0-2-2-15,0 2 1 16,0 0-1-16,4 5 1 16,-4-5-1-16,0 1 1 15,0-4-1-15,0 3 1 16,0 1 1-16,0 0-2 16,0 2 0-16,0-3 1 15,-4 3 1-15,2 3-2 16,-12 0 0-16,7 1 0 0,0 1 1 15,0 2 0-15,0-2-1 16,0-2 0-16,-6 0 0 16,6-1 0-16,-7 1 0 15,-2 1 0-15,7-5 1 16,-12 4-1-16,7-1 1 16,-6-1-1-16,6 5 1 15,-9-1-1-15,7 3 0 16,2 2 0-16,0 1 2 15,-6-3 0-15,-1 1-2 16,3 2-2-16,-10-4 2 16,8 8 0-16,-1-1 2 0,7 1-1 15,-2 3 0-15,7-1-1 16,-5 1 1-16,7 0-1 16,1 2 0-16,-8 1-1 15,7-3-1-15,0 5 0 16,0-2-5-16,7 2-6 15,0 1-15-15,-7-4-4 16,0 4-36-16,1 0-38 16</inkml:trace>
  <inkml:trace contextRef="#ctx0" brushRef="#br0" timeOffset="112337.6483">9622 9127 66 0,'-16'-8'41'16,"7"-1"-28"-16,9 9 22 16,0-2 2-16,-7 2-15 15,7 0-11-15,0-2 2 16,0 2-2-16,0 0 0 16,0 0-4-16,0 0 0 15,0 0-3-15,-7 0 0 16,7 0-4-16,-7 17 1 15,1 13-1-15,-8 15 4 16,0 12-1-16,0 10-3 16,7 16 4-16,-2 9-3 15,2 14 2-15,0-1 1 0,5-9-4 16,-5-6 2-16,7-5-2 16,0-6 1-16,0-6 0 15,0-1 1-15,0-4-1 16,0-8 2-16,0-4-2 15,0-3-1-15,0-4 2 16,0-6 0-16,0-3-2 16,0-6 0-16,0-6 0 15,0-3 0-15,0-3 0 16,0-3 1-16,0 2-1 16,0-7 0-16,0-2 0 0,-7-1 0 15,7-7 0 1,0 3 1-16,-6-5-2 0,6-2 1 15,0 0 0-15,0 0 0 16,0 0 0-16,0 0-1 16,0 0-6-16,0 0-6 15,0-5-19-15,-7-16-132 16</inkml:trace>
  <inkml:trace contextRef="#ctx0" brushRef="#br0" timeOffset="113658.7621">9657 8846 48 0,'0'0'19'16,"0"0"2"-16,0-1 19 15,7-2-8-15,-1-2-8 16,1 3-5-16,14-5 2 16,11 1-4-16,2 0-4 15,15 1-2-15,17 5-2 16,14-2-1-16,21 0 4 15,21 0-3-15,6-2 0 16,-2-1-3-16,10-3-2 16,-8-1 4-16,3 1-6 15,13-1-1-15,-8 3 3 0,-8 4-2 16,-2 2-1-16,-18 0 0 16,-7 0-1-16,-7 0 4 15,-12 0-3-15,-1 4 1 16,-8 1-1-16,-9-1 3 15,7 0-3-15,-4 0 2 16,-10-3-1-16,7 3-1 16,3-1 2-16,-5-2-3 15,-3-1 0-15,-4 0 1 16,-2 0-1-16,-18 0 0 16,-3 0 0-16,-12 0 0 0,-6 0 0 15,0 0 1 1,-7 0 1-16,-7 0-2 0,0 4 0 15,0-4 2-15,0 0 1 16,0 0 6-16,0 2 3 16,0-2-3-16,0 0-2 15,0 2-3-15,0 3 1 16,0 9-5-16,0 10 1 16,0 4 3-16,-7 12-2 15,0 3-1-15,0 2 0 16,-7 12 2-16,7 3-3 15,1 2 2-15,-10 4 0 0,9 2-1 16,-2 7-1 0,4 2 0-16,3-2 1 0,2 1-1 15,0-5 0-15,-7 0 2 16,7-1-1-16,0 1-1 16,-7 5 0-16,7 3 1 15,-7 4-1-15,-7-4 1 16,7-4 1-16,7-11-2 15,0-6 0-15,0-1 0 16,0-7 0-16,0-6 0 16,0-5 0-16,0-7 0 15,0-6 0-15,0-5 1 16,0-8-1-16,7-3 0 16,-7-1 0-16,0-7 0 15,7 0 0-15,-7-2 0 0,0 0 1 16,0 0 1-16,0 0 1 15,0 0 1-15,0 0 0 16,0 0 0-16,0 0-2 16,0 0 1-16,0 0-2 15,0 0 0-15,0 0-1 16,0 0 1-16,-14 0 2 16,-13 0-1-16,-5 0-2 15,-23 0 0-15,-26 0 0 16,-19 0-1-16,-29 0 1 15,-4 0-1-15,-16 0 1 16,-16 0 0-16,-7 0 0 0,-16-2 0 16,-14-5 2-1,7 3-1-15,-7 0-1 0,-6 4 0 16,6 0 0-16,14 0-1 16,32 0-1-16,32 0-3 15,30 0 3-15,23 0-6 16,-2-6-6-16,8 1-10 15,8-7-108-15</inkml:trace>
  <inkml:trace contextRef="#ctx0" brushRef="#br0" timeOffset="117520.0296">21499 9035 114 0,'7'3'18'15,"-7"-3"-13"-15,0 0 3 0,0 0 17 16,0 0-13-16,0 0-5 15,0 0 3-15,0 0 3 16,0 0-1-16,0 0 1 16,0 0-1-16,0 0 1 15,0 0-5-15,0 0 2 16,0 0-5-16,0 2 1 16,0 2-2-16,0 5-1 15,0 8 1-15,0 10 4 16,0 8 2-16,0 5-3 15,0 9 0-15,0 7-1 16,0 18 2-16,-7 14-2 0,7 6 1 16,0 8 0-1,0-1-2-15,0 3-3 0,0 3 3 16,0-2-1-16,0 2-4 16,0-7 4-16,0-4 0 15,0-6 0-15,0-7-3 16,0-9 2-16,0-8 2 15,0-8-3-15,-9-4 0 16,0-12 1-16,2-12 1 16,2-15-4-16,3-6 1 15,-3-5-2-15,5-4-3 16,0 0 0-16,0 0-2 0,0 0-11 16,0-5-15-16,5-20 19 15,18-11-8 1,6-3-77-16,-8-14-110 0</inkml:trace>
  <inkml:trace contextRef="#ctx0" brushRef="#br0" timeOffset="118905.3189">21354 8754 111 0,'0'0'3'16,"0"0"23"-16,0 0 13 16,21 0-20-16,23-4 4 15,11-5 1-15,11 0-2 16,8 1-6-16,20 1 2 15,6-5-3-15,29 1 0 16,8-6-7-16,22-4 2 0,13 4 0 16,9 0-6-16,-2 2 2 15,-12 4 0-15,-11 4-2 16,-18 1-3-16,-15 6 2 16,-15 0-2-16,-21 0 0 15,-4 0-1-15,-14 0 0 16,-5 0 0-16,-9 0 0 15,-9 0 0-15,-19 4-1 16,-6-1 0-16,-5 9-3 16,-2-1 1-16,9 4 3 15,-9 6-1-15,-1 3 1 16,-6 4 1-16,2 3 0 16,-2 4 2-16,0 3 0 15,0 6-1-15,-2 6 0 0,1 1 0 16,-3 7 0-16,-3 4 0 15,0 0 1-15,4 8-3 16,-4 4 4-16,0 2-3 16,0 11 1-16,0 5 0 15,0 1 0-15,3-3 0 16,-3 2-1-16,0-4 0 16,0 8-1-16,0-7 0 15,0-1 1-15,0-9-1 16,0-4 0-16,0-3 0 15,0 1 1-15,0-1-1 16,0-3-2-16,0-3 2 16,0-4 0-16,0 3-1 0,0-7 1 15,-14-5 0-15,0-9 0 16,0-4-1-16,-2-8 1 16,9-11 0-16,-6-8 0 15,-1-5-1-15,5-3 0 16,-5 1 2-16,-9-6-1 15,-4 0 0-15,-24 0-1 16,7 0 1-16,-13-6 0 16,0 1 1-16,-10-7-1 15,-13 8 1-15,-12-3-1 16,-15 1 0-16,-10 1 1 16,-12-1 0-16,1-2 0 15,-1 7 0-15,-4-3 3 0,5 2-1 16,-1-4 0-16,-4 6 0 15,5 0 0-15,7 0-2 16,6 9 0-16,14-5-1 16,16 6 1-16,12-6-1 15,22-1 2-15,5-1-2 16,14 0 1-16,16-2-1 16,9 2 0-16,7-2 0 15,0 0 1-15,0 0-1 16,0 0-1-16,0 0 0 15,0 0 1-15,0 0 0 16,0 0 0-16,0 0 0 0,0 0-2 16,0 0 2-1,-7 0 0-15,7 0 0 0,0 0 0 16,0 0-1-16,0 0-1 16,0 0-2-16,0 0-4 15,0 0-7-15,0 0-9 16,0 0-14-16,14-9-15 15,14-6-69-15</inkml:trace>
  <inkml:trace contextRef="#ctx0" brushRef="#br0" timeOffset="120915.5987">22650 9066 105 0,'-14'-9'28'0,"7"8"-2"16,1-3 23-16,-6 0-2 16,5 0-21-16,-7 4 1 15,1-2 0-15,-8 2-10 16,-6 0-2-16,-10 0-7 16,0 14-4-16,-4 12 1 15,-12 7-2-15,-4 9-1 16,9 7 3-16,4 5-5 15,14 3 2-15,14 9-4 16,12-4 1-16,4 0 0 16,0-10 1-16,32-8-3 0,14-9 0 15,9-8 2-15,4-9 0 16,8-10-2-16,-3-8-1 16,7 0 4-16,-14-15 7 15,10-17 2-15,-3-8-5 16,-9-6 1-16,-2-7 4 15,-16 0-7-15,-10 1 1 16,-4 3 2-16,-23 2-4 16,0 7-1-16,0 6-1 15,-23 2 1-15,-4 11-1 16,-10 3-3-16,0 4 1 16,0 9 3-16,3 5-2 0,-9 0-4 15,8 0 1-15,5 11-9 16,-9 10-5-16,5 5-28 15,0 4-33-15,1 6-81 16</inkml:trace>
  <inkml:trace contextRef="#ctx0" brushRef="#br0" timeOffset="121330.8247">22246 9951 140 0,'-43'36'11'16,"2"3"19"-1,11 1 6-15,-2 7-9 0,11-1-9 16,10 0-3-16,11-1-5 16,0-4-2-16,0-3-4 15,25-6 0-15,14-7-4 16,4-7 0-16,15-10 0 15,-1-8 0-15,14 0 14 16,9-15-7-16,1-17 9 16,1-12 1-16,-6-8-6 15,-12-5-6-15,-23-1 0 16,-20 5-5-16,-19-1 3 16,-2 7 1-16,0 7-4 15,-36 12 0-15,-13 7-4 0,-10 12 4 16,-1 5 3-16,-2 4-3 15,3 0 0-15,10 4-3 16,-8 11-2-16,14 6-7 16,-3 1-5-16,4 10-25 15,8 6-65-15</inkml:trace>
  <inkml:trace contextRef="#ctx0" brushRef="#br0" timeOffset="121815.1359">21967 12369 168 0,'-16'17'0'16,"2"9"0"-16,7 6 11 0,0 15-2 15,7 6 1-15,0 6-5 16,0 6 2-16,0 1 0 15,0 1 7-15,14 8-1 16,2 3 1-16,2 2-5 16,-2 0 1-16,7 2-2 15,-2-1-3-15,0-3-4 16,-1-3 7-16,-6-4-5 16,-7-5-2-16,0-4-1 15,-5-5-1-15,-2-9-2 16,0-8-1-16,0-14-1 15,0-12-3-15,0-7-7 16,9-7-5-16,-9 0-18 0,14-30-53 16,0-13 1-16</inkml:trace>
  <inkml:trace contextRef="#ctx0" brushRef="#br0" timeOffset="122745.2101">22389 12007 52 0,'-14'-11'137'16,"7"4"-130"-16,7 3 1 15,0 0 17-15,0 0-12 16,0-1-13-16,21-3 5 16,31-1 3-16,13 3-1 15,22-5 2-15,25-3-2 16,21 1 0-16,5-4 3 16,27-5 4-16,-7 5 10 15,7-2-7-15,-16 2 4 16,-9 4-11-16,-25 4-3 15,-14 5-3-15,-7 4-3 16,-19 0 2-16,-1 0 1 16,-8 0-2-16,-18 11 0 0,-2 6-2 15,-16 4 0-15,2 7 4 16,0 4-2-16,-4 7 1 16,-8 1 3-16,3 9-3 15,7 0-2-15,-2 2 2 16,-1 2-2-16,8-3 1 15,4 3-1-15,-10 3-1 16,6 1 0-16,1 6 0 16,-6 7 1-16,2 5-1 15,1 4-1-15,-13 4 0 16,-4 2 1-16,-2 6 0 16,-7-2 0-16,-7 4 0 0,0-6 1 15,0-8 0-15,0-8 0 16,-16-1 1-16,-5-7-1 15,1-6-1-15,-3-4 2 16,-5-10-2-16,1-7 0 16,-3-2 3-16,-7-10-2 15,0-7-1-15,-13-4 5 16,2-4-3-16,-7-1-1 16,-7-3-1-16,-18-1 0 15,-12-4-2-15,-16 0-1 16,-2 0 2-16,-5-4-1 15,-6-1 1-15,-10-3 1 16,-7 8 0-16,-4 0 0 0,-9 0 0 16,6 0 4-1,-1 0-4-15,17 0 0 0,8 4-1 16,20 0 1-16,7 0 1 16,14-3-1-16,18-1 0 15,4 4 0-15,15-4 0 16,-1 0-1-16,14 0-2 15,10 0 2-15,-12 0-1 16,6-4-1-16,6 4 0 16,4-5 2-16,2 1-2 15,-9 4-2-15,14-4-1 16,-5 4-9-16,0-5-14 0,1 1-37 16,6 4-24-1,7 0-43-15</inkml:trace>
  <inkml:trace contextRef="#ctx0" brushRef="#br0" timeOffset="123459.5847">23411 12879 86 0,'-6'-3'59'16,"-1"3"-45"-16,7 0 8 16,0-1 8-16,0-3-19 15,0-4-2-15,20-10 20 16,19-9 8-16,-2-5-11 16,2-3-7-16,-7-5-7 0,-11-3-2 15,-14-1-3-15,2-4 0 16,-9 3-5-16,0 1-2 15,0 6 0-15,-23 10 0 16,-12 10 0-16,-15 10 1 16,-17 8 7-16,-11 0 3 15,-16 19-10-15,-13 11 2 16,6 9 1-16,7 1 0 16,13 3 0-16,15-2-2 15,32-5-2-15,20-6-1 16,14-3-4-16,16-6-2 15,48-7-1-15,12-2 8 16,18-8 2-16,7-3-2 0,-5 3-2 16,-2 2 1-1,-16 5 1-15,-11 4 0 0,-24 2-2 16,-11 9 1-16,-18 9-1 16,-14 6 2-16,0 11 5 15,-7 9-1-15,-25-3 3 16,9-2-3-16,-4-7-4 15,8-4 0-15,1-1-1 16,4-9-1-16,7 3-5 16,0-10-7-16,5-1-10 15,-5-1-59-15,-7-5-117 16</inkml:trace>
  <inkml:trace contextRef="#ctx0" brushRef="#br0" timeOffset="123931.9142">20561 15272 81 0,'0'75'14'0,"0"8"-8"16,5 5 7-16,6 4 12 16,3 1 1-16,-7-5-7 15,6 0 6-15,3-1-6 16,5-6 0-16,-7-8-6 16,2-5-5-16,-2-2 1 0,-7-10-3 15,-1 1 1-15,-6-12-6 16,7-6-1-16,-7-7-1 15,0-7-7-15,0-12-9 16,0-11-17-16,-20-2-34 16</inkml:trace>
  <inkml:trace contextRef="#ctx0" brushRef="#br0" timeOffset="124635.3966">20309 14963 149 0,'20'-17'4'0,"26"2"-2"16,12-2 11-16,26 0 10 16,17 4 1-16,16 0 6 15,19 0 3-15,22 3 1 16,16-3-9-16,3 4-3 15,6-4-11-15,3 0-9 16,-5-5 1-16,-9 5-3 16,-5 0 0-16,-2 0-2 15,-29 8 2-15,-22 1 0 16,-20 4 0-16,-20 0 0 0,-24 5 0 16,-6 16 2-1,-17 11 6-15,-4 7 2 0,-9 9 0 16,0 0 4-16,2 9-8 15,-2 1-2-15,6 8-1 16,3 13-1-16,2 2 3 16,1 6-2-16,-6 10 0 15,1 9-1-15,-5-1-2 16,-2 1 3-16,2-9-3 16,-2-5 1-16,-14 1-1 15,0-9 0-15,0-1 0 16,0-8 0-16,-14-13 0 15,-16-9 0-15,0-13 0 16,-4-6 0-16,-17-12-1 16,8-3 1-16,-17-6-1 0,-18-5 1 15,-18-4-3-15,-23-4 2 16,-19 0-4-16,-27-4 5 16,-14-4 0-16,-9 3 0 15,-14 5 1-15,-6 0 3 16,-8 0-3-16,-4 0 0 15,29 3-1-15,17 7 0 16,27-5 0-16,28 7 0 16,25-3 0-16,30-4-1 15,18-1 0-15,21 0-1 16,16-4-3-16,9 0-9 16,0 0-14-16,0 0-9 0,29 0-9 15,15-17-28-15,-3 0-83 16</inkml:trace>
  <inkml:trace contextRef="#ctx0" brushRef="#br0" timeOffset="125866.1353">21689 15593 57 0,'0'0'14'15,"0"0"-10"-15,0 0 7 16,12 0 5-16,8 0 2 15,8 0 7-15,2 0 7 16,13 0 2-16,-8-5 5 16,10-12-8-16,6-6-6 0,6 1 3 15,5-4-9-15,-2-5-7 16,-10 5-4-16,1 0-4 16,-10-5 3-16,-2 0-3 15,-18 4-4-15,-8 1 3 16,1-4 0-16,-14 7-1 15,0-3-2-15,0 3 4 16,-14 2-4-16,-13 3 2 16,-12 5-1-16,4-1 3 15,-17 1-2-15,4 5 1 0,-12 3-3 16,5 5 5 0,-9 0-2-16,6 0-3 0,-8 0 3 15,2 0 0-15,6 13 0 16,1 0-2-16,13 6 0 15,8-6 0-15,8 4-2 16,12-4 1-16,16 4-1 16,0 2 0-16,0 7-1 15,0 1 0-15,28-1 0 16,11 4 1-16,4 6 1 16,8 0-1-16,-3 7 2 15,5 2-1-15,-5 2 0 16,4 10 0-16,-10-3 0 15,-1 3 0-15,5 1 0 16,-9-1 1-16,-3-5-1 0,-4-3 0 16,-10-9 0-16,-17-5 2 15,-3 5-2-15,0-10 0 16,0 6-2-16,-16-6 2 16,-21-4 0-16,-7 1 0 15,-4-5-1-15,-11-5-1 16,-12-8-1-16,-17-5-3 15,-3-4-4-15,-19 0-5 16,9-17 5-16,9-5 4 16,5-8 3-16,13-6-1 15,17 0 0-15,14-7 2 16,8 3 2-16,12-3-2 0,14-6 2 16,9 0 0-1,0-3-1-15,32-1 1 0,19 4 0 16,13 6 5-16,16 11-3 15,-2 5 1-15,16 1 1 16,7 9-3-16,0 0-1 16,4 4 0-16,3 0-1 15,-5 7 1-15,3-2-3 16,-5 8-3-16,-14-1-9 16,-7 1-25-16,-13 0-132 15</inkml:trace>
  <inkml:trace contextRef="#ctx0" brushRef="#br0" timeOffset="130042.9321">19380 11893 120 0,'-21'4'21'16,"-4"-4"-16"-16,20 0 19 16,5 0 23-16,0 0-10 15,0 0-13-15,0 0 1 16,0 0-1-16,0 0-1 16,0-12-2-16,23-7-5 0,26-15-3 15,17-9-6-15,28-6-4 16,7-9-1-16,21-10 2 15,8-9 0-15,10-8-2 16,7-1 1-16,-3-3-2 16,-6 5 2-16,-10-3-3 15,-27 6 0-15,-20 2-2 16,-24 13-2-16,-14 19-1 16,-22 15 0-16,-14 19 1 15,-7 9 0-15,0 4-8 16,0 0 0-16,0 0-19 15,-7 2 11-15,-7 12-43 0,-6 0-41 16</inkml:trace>
  <inkml:trace contextRef="#ctx0" brushRef="#br0" timeOffset="130455.4627">20036 10837 118 0,'-9'0'32'0,"9"0"-26"16,0 0 3-1,0 0 10-15,45-6-4 0,13-11 0 16,27-1 2-1,16-5-6-15,-1-1 2 0,15 1 2 16,0 4-3-16,-7 4-5 16,-12 4-4-16,-16 7-1 15,-16 4-2-15,-15 0 0 16,-15 0 0-16,-9 0-3 16,-11 13-3-16,-14 10 6 15,0 3 3-15,0 14 3 16,-21 3 1-16,-15 8-7 15,-1 5 0-15,-7 5-3 16,8 1 3-16,8 0-9 16,1 5-3-16,-6 3-5 0,-1 9-27 15,-7 0-61-15</inkml:trace>
  <inkml:trace contextRef="#ctx0" brushRef="#br0" timeOffset="130905.0279">19518 13527 88 0,'0'0'49'0,"0"0"-8"16,0 0-1-16,0 0-9 16,0 0-13-16,36-9-3 15,22-9 4-15,26-7-3 16,24-3-5-16,9-6 1 15,28 4-2-15,6 3 1 0,21-1-4 16,-9 7-3-16,4 7-4 16,-6 2 1-16,-12 8-2 15,-14-1 1-15,-2 1-1 16,-18 4-2-16,-28 0 3 16,-37 0-4-16,-18 0-3 15,-22 0-3-15,-10 0 3 16,0 0-3-16,0-6-30 15,-21-3-124-15</inkml:trace>
  <inkml:trace contextRef="#ctx0" brushRef="#br0" timeOffset="131221.8538">20987 12995 261 0,'0'0'0'16,"0"0"-50"-16,21 4 50 16,23 4 18-16,27-3-4 15,16 4-13-15,0 1 2 16,14 1-1-16,-9 4-2 16,-5 6 1-16,-16 1 0 15,-11 9-1-15,-26 0-1 16,-11 7 1-16,-23 3 0 15,0 7 6-15,-9 1 0 16,-39 3-1-16,-19 1-2 0,-18 0-2 16,-9-4-1-16,5 3-1 15,-10 3-9-15,-2-4-30 16,7 1-71-16</inkml:trace>
  <inkml:trace contextRef="#ctx0" brushRef="#br0" timeOffset="131685.3429">18761 15368 199 0,'-14'0'2'16,"14"0"-1"-16,0 0-1 15,7 5 3-15,36 16 4 0,29-2 6 16,15 7-5-16,14 0 6 16,-7 5-11-16,13 0 8 15,8 4-2-15,0 0 2 16,2 5-1-16,-10-5 3 16,-8-4-11-16,-5-5 1 15,-21-7-2-15,-8-2-1 16,-8-4-2-16,-27-4-1 15,-16-5-3-15,-14 0-9 16,0-4 3-16,-28 0-12 16,-32 0-125-16</inkml:trace>
  <inkml:trace contextRef="#ctx0" brushRef="#br0" timeOffset="132007.4176">19437 15368 134 0,'16'0'5'0,"12"0"-5"16,9 0 11-16,20 5 9 15,-2 8-4-15,18 8 1 16,-6 2-6-16,-3 3-2 16,0 4-3-16,-16-2 6 15,-2 2 1-15,-18 6-3 16,-12-2-3-16,-9 6 7 0,-7 3-2 15,0-2-4-15,-37 8 0 16,-27-5-3-16,-7 4 0 16,-16 0-5-16,-7-7 2 15,6-2-2-15,1-5 0 16,2 6-9-16,14-4-9 16,-2-5-5-16,9 0-9 15,27-18-22-15,3-9-49 16</inkml:trace>
  <inkml:trace contextRef="#ctx0" brushRef="#br0" timeOffset="132945.1125">26257 14989 19 0,'-11'14'41'0,"2"-7"-2"16,2-5 14-16,7-2-3 0,0 0-14 15,0 0-10-15,0 0-6 16,0 0-5-16,0 0-5 16,0 0-1-16,23 0 5 15,25 0 14-15,32-5-12 16,21-3 2-16,37-2-4 16,20 1-3-16,37 1-1 15,27 3 5-15,17 1-3 16,-3 4-3-16,2 0-6 15,8 0 6-15,-17 8-6 16,-6 1 1-16,-15 0-2 16,-13 1 2-16,-7-2-2 15,-7 1-1-15,-4-5-1 16,-7 5 2-16,-14-5 0 16,-17 1-2-16,-19 3-2 0,-31-4 0 15,-18-3-1-15,-23 3 0 16,-13 0-1-16,-10 0-4 15,-11-4-1-15,-14 0 0 16,0 0-9-16,0 0-13 16,0 0-57-16,-21-2-133 15</inkml:trace>
  <inkml:trace contextRef="#ctx0" brushRef="#br0" timeOffset="135435.4152">26115 14764 141 0,'-7'5'0'0,"7"-1"-9"0,0 2 9 16,7 1 4-16,23-1 7 15,16-2-2-15,7 0 13 16,13 1-6-16,-9-1-2 16,8 0 0-16,-1-4 4 15,9 4-5-15,-2-4-1 16,10 0 3-16,-6-12-3 15,1-7 6-15,2-7-2 16,-5-4-3-16,-15-6 5 16,6-3-2-16,-21-5-4 15,8 3-4-15,-10-6 0 16,-7 2-2-16,-1-2-2 16,-6 5-2-16,-6 3 3 0,2 1-1 15,0-2 0-15,-3-5 0 16,-4 2 0-16,3-6-3 15,-3-3 0-15,7-1-1 16,-3-1 7-16,1-3-4 16,0 4 1-16,1 1 0 15,1-1 0-15,-2 4 1 16,-5 2-1-16,-4-2-4 16,-6 0 1-16,-6 0 0 15,0-4-1-15,0 6-1 16,0-3 1-16,0 1-2 15,0-2 2-15,0-2-2 0,0 4 0 16,3 0-1-16,4 6 1 16,4 3 2-16,-2 5 0 15,7-5 0-15,-9-3 2 16,0-6 1-16,7 0-3 16,-5-3 0-16,9-7 0 15,3-5 0-15,4-7 0 16,-4 3 0-16,2 0 1 15,4 6-1-15,3 4 1 16,-9 1-1-16,6 7 0 16,1-3 1-16,-3 2-1 15,5-3 0-15,-5-1 1 16,5 0-1-16,0 7 2 0,-10-1-2 16,3 2 1-1,2 3-1-15,1-1 1 0,1 6 2 16,-4-2-3-16,2 3 0 15,1 6 0-15,-6 7-3 16,-4 3 3-16,5 8-1 16,-7 5-1-16,-1 0 2 15,3 1-1-15,-2-1-1 16,2 1 2-16,10-3 0 16,3-2-1-16,8-3 1 15,4-2 0-15,5 5 0 16,-11-2-1-16,1 2 1 15,1 1-2-15,-3 3 2 16,-6 1 0-16,-5 3 0 0,0 1-1 16,-10 2 1-16,-13 0 0 15,3 2 0-15,-3-2 0 16,0 2 0-16,0 0-1 16,4 0 0-16,3 0 0 15,0-4 0-15,7 4 1 16,2-3-1-16,7 3 1 15,-3-2 0-15,-3 0 0 16,-6 2-2-16,-11 0-1 16,2 0 2-16,-2 0 1 15,0 0-1-15,0 0 0 16,0 0 0-16,5 0 0 16,9 0-2-16,-1 0 3 0,13 0 2 15,-3 2-2-15,-3 3 0 16,1 1 1-16,-3-2-1 15,1 0 0-15,1 3 0 16,-11-1 0-16,3 2 0 16,2 1 0-16,2 0 0 15,-3 0 1-15,10 5-1 16,-9-5 1-16,-5 3-1 16,5-2 0-16,0 6 0 15,-3-1 1-15,3 2-2 16,-5 4 1-16,7 1 0 15,-2 4 0-15,-7 1 0 0,0-1 0 16,0 0 1-16,2 1-1 16,-2 1 0-16,0 2 0 15,4 4 2-15,-4-2-2 16,2 4 1-16,0-1 1 16,-2-1-2-16,-7 2 0 15,7 3 0-15,-7 1 1 16,0 3 0-16,0-1-1 15,0 1 1-15,0 2 0 16,0-3-1-16,0-5 0 16,0-3 1-16,0 2-1 15,0 3 0-15,0 6 1 16,0 6 0-16,0 2 0 0,0 0-1 16,0 0 3-16,7-5-2 15,0-3-1-15,2 3 0 16,-2-7 0-16,4-2 0 15,-2 9 1-15,3-4-1 16,4 4 0-16,7-3 0 16,0 4 0-16,9-4-1 15,-5-2 1-15,6-4 1 16,-13 1-1-16,3-4 0 16,2 3 0-16,1-3 0 15,-6-2 0-15,-4 2 1 16,5-5 0-16,0 0-1 15,8-1-1-15,-8-4 1 0,0 1 0 16,2 3 0-16,6-4 0 16,-13 0 0-16,10 2-1 15,-6-3 2-15,1 2-2 16,4-5 1-16,-4 1 0 16,2-1 0-16,4 0 1 15,3 5-1-15,-2-1-1 16,-1 1 1-16,-4-1 0 15,7 0 0-15,-14 1 0 16,2-1 0-16,-2-4 1 16,3 3-1-16,6-2 1 15,-11-5-1-15,2 7 0 16,2-6 0-16,-2 2 1 16,7-3 1-16,-2 1-2 0,-5 2 3 15,9-3-2-15,2-1 0 16,-1 1 0-16,1-1 0 15,3-3 0-15,7 3 1 16,-3 2-2-16,3-2 0 16,6-4-1-16,-6 4 2 15,2 0-1-15,-5-4 0 16,-1 1-1-16,-11-5 1 16,1 4 0-16,-2-4 0 15,-12 1 0-15,10 1 0 16,-6 0 0-16,1-3 0 0,-5 1 0 15,3-1 0-15,-1-3 1 16,-4-1-1-16,0 0 0 16,0 2-1-16,-7-2 1 15,9-1 0-15,2-1-1 16,-1 2 1-16,1-4-2 16,-4 4 1-16,0 1-1 15,-5-3-2-15,-2 0 1 16,5-2 1-16,-5 0-4 15,0 0 1-15,0 0-4 16,0 0-15-16,0 0-56 16,-25 0-151-16</inkml:trace>
  <inkml:trace contextRef="#ctx0" brushRef="#br0" timeOffset="136223.5725">30055 15151 60 0,'32'0'8'15,"2"0"7"-15,1 0 10 16,-3 0-3-16,2 0-6 16,1 0 6-16,-1 0 1 15,3 0-5-15,-3 0-6 16,5 0 8-16,-4 0-4 16,6 0-1-16,5-7 2 15,-3 3-3-15,8-5 0 16,6-1 1-16,3 5-2 15,-1-3-5-15,3 3 2 0,2 1-5 16,-15 0-2-16,3 4-3 16,-10-4 1-16,-6 4 0 15,8 0-1-15,-10 0 0 16,3 0 2-16,6 0-2 16,-8 4 0-16,-3 1 0 15,-5-2 0-15,-4-2 0 16,-2 7 0-16,0-4-2 15,2 1 0-15,-10 1 0 16,3-2 1-16,3-1-7 16,-10 3-2-16,2-6-5 15,-8 0 2-15,1 0-12 16,-4 4-47-16,0-4-111 0</inkml:trace>
  <inkml:trace contextRef="#ctx0" brushRef="#br0" timeOffset="136553.2475">31236 14986 33 0,'-7'0'261'16,"7"0"-261"-16,0 0-13 0,0 0 8 15,0 0-2 1,7 0 2-16,23 7 5 0,4 3 7 16,3 3-3-16,-14 0 2 15,2 4-3-15,-9 2 2 16,7 3 0-16,-16-1-2 16,0 2-2-16,-7 3 4 15,0-4-5-15,-7 5-1 16,-32-1-2-16,-7-5-7 15,-9 2-4-15,0-6-12 16,-19-8-11-16,3-9-57 16</inkml:trace>
  <inkml:trace contextRef="#ctx0" brushRef="#br0" timeOffset="142237.5153">27397 14231 18 0,'0'0'8'0,"0"0"-5"16,0 0 1-16,0-4 0 16,0 4-4-16,0 0 2 15,0 0 1-15,14 0-1 16,0 0-2-16,2 0 0 0,4 0-2 16,-6 4-12-16</inkml:trace>
  <inkml:trace contextRef="#ctx0" brushRef="#br0" timeOffset="150465.3003">12200 14469 188 0,'34'-8'110'15,"-18"4"-110"-15,-16 4-14 16,0 0 14-16,0 0 0 15,14 26 0-15,16 5 1 0,4 12 8 16,3 2-1-16,13 8-4 16,1 7 3-16,13 4 0 15,-4 2-3-15,-5 9 2 16,11-2-1-16,-8 6 2 16,13-3 1-16,-5-5-4 15,-4-5 1-15,-2-10-3 16,-5-3 0-16,-9-8-2 15,-19-5 0-15,-4-10 0 16,0-4-2-16,-9-7 0 16,0-6-7-16,-8-5-7 15,1-8-9-15,0 0-23 0,-7-23-76 16</inkml:trace>
  <inkml:trace contextRef="#ctx0" brushRef="#br0" timeOffset="150780.1234">13250 14681 188 0,'-34'5'7'16,"-5"16"-1"-16,-2 6 18 15,-17 3-4-15,8-2-3 16,-8 6-4-16,1 2 0 15,-3 9 5-15,-13 7-4 16,-3 14 0-16,-4 0-2 0,0 4-4 16,0 0 1-16,18-3-4 15,-5 3-4-15,12 0 1 16,2-5-2-16,19-6-3 16,4-11-1-16,16-12-1 15,14-2-12-15,0-11-6 16,0-10-4-16,5-4-28 15,27-9-92-15</inkml:trace>
  <inkml:trace contextRef="#ctx0" brushRef="#br0" timeOffset="151169.9819">13459 15451 35 0,'0'0'23'16,"0"0"8"-16,0 1-3 15,0-1-6-15,0 0-1 0,0 0 1 16,0 0-6-16,0 0-9 16,0 0-7-16,7 0 3 15,13 4 5-15,12-4 7 16,10 0 2-16,17 0-14 16,3 0 26-16,12 0-26 15,6-4 1-15,-11-1-4 16,-3 1-20-16,-13-5 3 15,-12 5 14-15,-13 0-32 16,-26-2-53-16</inkml:trace>
  <inkml:trace contextRef="#ctx0" brushRef="#br0" timeOffset="151469.3952">13727 15249 125 0,'-14'13'22'16,"-2"1"-20"-16,9 4 5 15,7 3 2-15,0 2-3 16,0 7-2-16,0 9 3 16,0 10 0-16,-9 4 0 15,2 3-2-15,1-3 2 16,6-8-6-16,0-5 0 0,0-9-1 15,0 0 0-15,6-9-3 16,15-1-2-16,11-4-11 16,3-8 9-16,8-3-7 15,8-2-17-15,-8-4 2 16,1 0-43-16</inkml:trace>
  <inkml:trace contextRef="#ctx0" brushRef="#br0" timeOffset="151679.6486">14112 15624 112 0,'0'0'5'0,"12"0"3"16,9 0 6-16,20 0 0 15,-2 0-2-15,2 0-12 16,0 0 3-16,-2 0-11 15,3 0 8-15,-13 0-20 16,1 0-20-16,-9-6-60 16</inkml:trace>
  <inkml:trace contextRef="#ctx0" brushRef="#br0" timeOffset="151875.8666">14534 15492 14 0,'-16'30'40'0,"7"2"-20"16,-2 2-2-16,2-2-2 15,2 2-3-15,7 5-8 16,-7-3-5-16,7 4 0 16,0-5-3-16,-7 1-9 15,-7-10-18-15</inkml:trace>
  <inkml:trace contextRef="#ctx0" brushRef="#br0" timeOffset="152445.3338">12026 14096 4 0,'13'0'31'15,"26"0"3"-15,16 9-9 0,19-1-2 16,6 1-8-16,-2 3 2 16,14-3 4-16,2-4-6 15,7-1-4-15,0 2 0 16,-1-2-9-16,1-1-2 15,-20 1-4-15,-8-4-3 16,-25 2-9-16,-13-2-7 16,-17 0-13-16,-18 0-24 15</inkml:trace>
  <inkml:trace contextRef="#ctx0" brushRef="#br0" timeOffset="152664.0211">12888 13911 57 0,'11'17'12'0,"24"10"12"16,8 3-11-16,15 2-8 15,-8 2-4-15,21 1-1 16,-4 5-3-16,1 3-4 15,13 2-16-15,-1 4 2 16</inkml:trace>
  <inkml:trace contextRef="#ctx0" brushRef="#br0" timeOffset="153644.9698">14232 14984 11 0,'-23'-4'134'0,"14"0"-107"16,9 0 13-16,0 4 9 15,0-5-29-15,0-8-4 16,39-8 10-16,18-7 0 15,28-8-6-15,9 2-9 16,7 4-3-16,0 4-3 16,-7 7-5-16,6 2 1 15,-12 12-1-15,-1 1-2 0,-12 4-3 16,-15 5-2-16,-12 21 2 16,-9 5 5-16,-11 8 1 15,-8 1 2-15,1 5 7 16,4-6 0-16,-4-5-6 15,6-3 1-15,-4-9-5 16,7-7 0-16,-9-4 0 16,6-5 0-16,-4-2 0 15,7-4 2-15,4 0 4 16,-6 0-4-16,11 0-4 16,2-6-2-16,7-7-1 15,5-4-14-15,-12 0-28 16,-2 0-86-16,-18-2-55 0</inkml:trace>
  <inkml:trace contextRef="#ctx0" brushRef="#br0" timeOffset="153975.4005">15585 14738 24 0,'0'1'157'15,"0"3"-157"-15,7 0 0 16,34 1 33-16,18 3-6 16,15-3-4-16,-5 9-9 15,4-3-2-15,-6 4-7 16,-10 6 2-16,-7-2-7 0,-22 7 2 16,-8-4-1-16,-13 3 5 15,-7 2-1-15,0 0 6 16,-13 8-3-16,-36 0-1 15,-10 9-1-15,-12 1-2 16,-7-2-1-16,4 2-3 16,1-6-5-16,18 1 0 15,11-4-3-15,15-6-16 16,8-8-46-16,14-10-110 16</inkml:trace>
  <inkml:trace contextRef="#ctx0" brushRef="#br0" timeOffset="154319.5643">16413 14875 120 0,'6'9'5'0,"15"4"2"16,7 10 12-16,11 3 7 16,9 4-4-16,11 6-1 15,-1 3-3-15,13 5-2 0,-12 1-6 16,6-2-2-16,-1 6 0 16,-5-5-3-16,-10 0 4 15,3 0 0-15,-10-1-1 16,-13-3 3-16,8-8-11 15,-16-6-2-15,6-5-5 16,-13-12-9-16,7-9-11 16,-3 0-51-16,-4-22-9 15</inkml:trace>
  <inkml:trace contextRef="#ctx0" brushRef="#br0" timeOffset="154606.1235">17348 14743 173 0,'-41'13'23'0,"-10"4"-15"16,15 2 23-16,-15 6 1 16,15-3-12-16,-6 10-4 15,-4 7-2-15,-2 5-4 16,-2 9 2-16,6 5-4 15,-13 4-1-15,6 2-2 16,-8 2-3-16,-1 1-2 16,5-5 0-16,5-1-4 15,20-12 1-15,16-18-5 16,14-4-15-16,0-16-16 0,7-5-76 16</inkml:trace>
  <inkml:trace contextRef="#ctx0" brushRef="#br0" timeOffset="154875.303">17362 15285 124 0,'0'4'15'0,"0"1"-9"16,0-3 11-16,9 0-16 15,21-2 13-15,4 4 14 0,8-4-2 16,10 0 3-16,3 0-17 16,12 0 6-16,-8-4-7 15,-1 0-6-15,6-5-1 16,-16 5-4-16,5-5-9 16,-12-5-9-16,-2 5-12 15,-18-8-71-15</inkml:trace>
  <inkml:trace contextRef="#ctx0" brushRef="#br0" timeOffset="155160.0201">17665 15179 105 0,'-28'34'6'16,"1"2"17"-16,4 4 14 15,7-1-10-15,2 5-13 16,7 1-3-16,0 3-3 16,7 5 1-16,0-4 4 15,0-2-9-15,0-7 0 16,23-1-1-16,14-11-3 16,4-3-6-16,7-10 2 15,5-11-1-15,-3-4 3 0,8 0-5 16,-10-17-9-16,-2-15-30 15,-17-8-114-15</inkml:trace>
  <inkml:trace contextRef="#ctx0" brushRef="#br0" timeOffset="155535.8482">16642 14457 95 0,'0'0'23'0,"0"0"-16"16,0 0 1-16,20 0-2 16,33 0 26-16,9 4 0 15,21 4-25-15,11-7 14 16,7 3-7-16,4 0 11 16,-4-3-12-16,-7 2-8 15,-21-2-5-15,-22-1-5 16,-8 0-3-16,-29 0-12 15,-14 0-19-15,0 0-63 0</inkml:trace>
  <inkml:trace contextRef="#ctx0" brushRef="#br0" timeOffset="155759.9789">17162 14197 68 0,'14'8'2'0,"30"11"29"16,-1 3 2-16,15 3-2 15,-8 1-8-15,7 1-12 0,-2-1-1 16,-2-4-10-16,-9 1-4 16,-1-1-3-16,-8-1-14 15,-19 2-29-15,-12-1-47 16</inkml:trace>
  <inkml:trace contextRef="#ctx0" brushRef="#br0" timeOffset="156801.1624">11594 13539 70 0,'0'-4'25'0,"0"4"-6"15,0 0 10-15,0 0-13 16,0 10-12-16,0 21-1 15,0 18 4-15,0 12 3 16,0 10 5-16,7 12-2 16,7 15-4-16,0 7 2 15,-7 10 0-15,-7 7-5 16,0 14 0-16,0 1-4 16,0 8 2-16,0-8 0 15,0-1-4-15,0-12 1 16,0-9 1-16,0-1-1 0,0-4-1 15,0-5 1-15,0-7-1 16,0-14 0-16,0-10 0 16,0-3 0-16,0-9 1 15,0 3-1-15,0-7-1 16,0-13 1-16,0-6 0 16,0-5 0-16,2-11-2 15,5-2-1-15,-2-12 1 16,-3-4-2-16,5 3-3 15,2-8-1-15,-2 0-7 16,0 0-8-16,-7-22-17 16</inkml:trace>
  <inkml:trace contextRef="#ctx0" brushRef="#br0" timeOffset="158198.1074">11860 13488 123 0,'23'-13'5'15,"-2"0"4"-15,7 3 16 16,8 5-10-16,22-3-8 16,15 3 3-16,21-7 3 15,14 3-3-15,20-1-2 16,21-3 4-16,35 0 1 15,24 4-2-15,24-4-3 16,18-4-5-16,2 3 6 16,21-3-2-16,2 4-3 15,-4 0 3-15,4-2 0 0,-13 0 3 16,1 0 4-16,6 2-7 16,-10 0 3-16,0 5-3 15,-16-1-2-15,-2 5-4 16,-26 4 2-16,1 0-3 15,-21 0 1-15,-14 0 0 16,-16 13 3-16,0-1-4 16,-20 1 1-16,-1 1 1 15,-9 4-2-15,-4 0-1 16,-3-1-1-16,3 0 1 16,-16 0 0-16,-7-4-2 15,-14-3-4-15,-21-1 3 0,-18 3 0 16,-18-7 2-16,-7 1 0 15,-10-3-1 1,-6-3 2-16,-5 0 0 0,3 4 0 16,-3-4-1-16,2 4-2 15,-8-2-2-15,6 5-1 16,-2 8 6-16,-7 2 0 16,6 0 2-16,-6 6-1 15,0 3 0-15,0 0 1 16,-6 12-1-16,-13 0 3 15,-1 5-1-15,-1 4-2 16,0 2 2-16,-6 0-1 16,2 8 1-16,4 5-2 15,0 5 0-15,8 11 2 16,-8 1 0-16,-2-3-1 0,2 2 1 16,5-1 1-16,-11 0-1 15,6 2 1-15,3-7-1 16,-3-1-1-16,7-5 0 15,1 0 0-15,6-4 1 16,0 2-2-16,7 0 0 16,-7 5 1-16,7 1 0 15,-7 1-1-15,-11 5 0 16,6-3 0-16,-8 2 0 16,4 1 1-16,-5-5-1 15,0-1 2-15,10-8 1 16,-3-6-2-16,10 2-2 0,4 4 2 15,0-1-2-15,0 1 2 16,0 0-1-16,0-2 2 16,0-1-2-16,-3 1 0 15,-4-10 0-15,0 3-2 16,1-9 2-16,-1-5 2 16,0-9-2-16,-7-7 0 15,7-10 0-15,0-4 0 16,0-5 0-16,7 0 0 15,-6-2 2-15,-17-2 2 16,7 0-4-16,-19 0 0 16,-11 0 1-16,-9 0-1 15,-18 0 1-15,-19 3 0 0,-11 7 0 16,-19-2-1 0,-13 5 4-16,-25-4-3 0,-15 0 2 15,-24 4 0-15,-26 1-1 16,-32-1 4-16,-32 8-2 15,-27 1 2-15,-14 1 1 16,-12 7 5-16,12-8-4 16,13 1-7-16,8-10 5 15,20-5-2-15,7-4-3 16,32-4 2-16,7 0-2 16,11-13-1-16,21-12-1 15,9 2-2-15,33 1-2 0,29-1 5 16,25 10-2-16,7 4-5 15,21 1 1-15,0 3-2 16,11 1-9-16,3-4-7 16,6 3-26-16,5-9-56 15</inkml:trace>
  <inkml:trace contextRef="#ctx0" brushRef="#br0" timeOffset="173057.4038">11379 13334 38 0,'14'0'1'15,"-7"-4"-1"-15,-7-5-4 16,0 9 2-16,0 0 2 15,6-2-14-15,1 2-4 0,7 0 17 16,-7-2 1-16,2 0 0 16</inkml:trace>
  <inkml:trace contextRef="#ctx0" brushRef="#br0" timeOffset="179837.369">9613 8884 36 0,'0'0'27'0,"0"0"-7"16,0 0 1-16,0 0-5 0,0 0-4 16,0 0 0-16,0 0 1 15,0 0-4-15,0 0 3 16,0 0-2-16,0 0 0 15,0 0-3-15,0 0 0 16,0 0 4-16,0 0-3 16,0 2 2-16,0 6-3 15,-14-1-4-15,-2 3 1 16,3 0-1-16,-8 0-1 16,7-3 0-16,7 3-2 15,0-1 0-15,-4-1-1 16,4 1-2-16,0 0 2 15,7 3 0-15,-7-3 0 0,7 5-3 16,-7-3 1-16,7-4 0 16,0 1-7-16,0-3-3 15,0 3-4-15,-13-2-39 16</inkml:trace>
  <inkml:trace contextRef="#ctx0" brushRef="#br0" timeOffset="182523.3494">9636 8455 43 0,'-53'13'7'15,"-2"4"5"-15,-11 2 3 0,-8 4 4 16,-1 1-1-16,-6 2-5 16,-6 4 3-16,7 1 6 15,2-3-5-15,7 2-9 16,5 2 5-16,6 3-2 16,12-1-5-16,6 10-4 15,3-1 1-15,12 6 0 16,6 8-3-16,14 5 0 15,7 5 3-15,0 12-3 16,0 12 4-16,21 4 1 16,13 1 2-16,12-3-6 15,2-9-1-15,19-1 2 0,-5 4 2 16,11 1-4-16,14 4 0 16,1 1 2-16,6-3 2 15,6-2-4-15,1 0 2 16,0-1 1-16,7 2-3 15,0 1 3-15,7 0-1 16,6 8 0-16,7-2-2 16,19-4 0-16,2 0 3 15,-2-11-1-15,-12-11-2 16,1 0 1-16,-3-8-1 16,2 3 0-16,7-4 3 15,5-7-3-15,2-3-3 16,-2-6 3-16,-5-9 0 15,-7-4-1-15,-2-7 1 16,3-8 0-16,-8-3 0 0,-11 0 0 16,7-1 1-16,4 5 2 15,-13-1-3-15,6 0 0 16,3-3 1-16,0-1 0 16,-9-4-1-16,-1 0 0 15,8-1 0-15,-1 1 0 16,8-5 2-16,11 2 1 15,2-2-2-15,-2-1 1 16,-5 3-2-16,0-2 1 16,-6-4-1-16,4 4 0 0,-5-4 0 15,-6 0 0 1,-1 0 2-16,-4 0-2 0,0 0 1 16,-9 0-1-16,0 0 0 15,-7 0 2-15,13 0-2 16,8 0 1-16,-1-4 0 15,1-9 3-15,-3-1-2 16,-4 1-2-16,0-1 3 16,-8-7-3-16,8 2 1 15,-7-2 0-15,6 4 1 16,1 0-2-16,0 2 1 16,4-2-1-16,3 4 2 0,-15 4-2 15,1-1 1 1,-7 3 0-16,-14-3 0 15,0-3-1-15,-11 4 2 0,4-8 0 16,-13 0 0 0,4 0 2-16,0-3 0 0,2-5 1 15,-9 4 2-15,8-3-2 16,8-3 0-16,-7 1 1 16,3-4-3-16,4 0-1 15,0 2 3-15,-6-6-2 16,-5 3 0-16,-10 0 4 15,-8-4-4-15,6 0 8 16,-20-2-6-16,13-7 3 16,-20-3-1-16,2-6-2 15,0-5 5-15,-4-8-5 0,-8-4-1 16,1 5 1-16,-3 6-1 16,-11 7 2-16,7 7 2 15,0-3-3-15,-7 5 1 16,-1-10-3-16,-6-5 0 15,0-8 2-15,0-5-3 16,0-8-2-16,0-6 2 16,0-1-2-16,-6 5 0 15,6 2-1-15,0 4-1 16,0 9 2-16,-7 9 1 16,-7 1-1-16,0 8 1 15,-18-2-1-15,-9-1 0 16,-10-3 0-16,-6-5 1 0,-14-1-1 15,-9-6 1 1,-5 0-1-16,-2 6 1 0,-21 0-1 16,7 0 0-16,0 7-1 15,0 4 0-15,7 2 0 16,-7 2 1-16,0 5 0 16,-6 6-1-16,-1 6 2 15,-7 0 0-15,-9-2 0 16,3-4 0-16,-17-2-1 15,-9-2 0-15,-9 1 1 16,-11 1-1-16,-3 6-1 16,-4 0 1-16,7 4 0 0,4 7 0 15,2-2 0 1,-13 8 0-16,4 4 0 0,3-3 0 16,11 7-1-16,2-3 1 15,-2 2 0-15,-4 1 1 16,-14 0-1-16,4 1 0 15,-4 0 0-15,-5 4-1 16,14 0 1-16,-3 0 1 16,15 0-1-16,10 0 3 15,8 4-2-15,14 0 0 16,-19 1-1-16,-2 3 1 16,-19-3-1-16,5 1 0 15,-4-3-1-15,10 1 1 16,-10 0 0-16,4-2 0 15,2 6 0-15,5 1 0 0,-4 0 0 16,10 8 0-16,-8-4-1 16,7 1 2-16,-3-5 1 15,5 4-2-15,0 0 0 16,4 0 0-16,14 1 0 16,3-1 0-16,-8-4 1 15,3 0-1-15,4-1 0 16,1-4-1-16,-1 0-1 15,8 1 2-15,-1 7-1 16,7 3 0-16,-2 3-1 16,12 3 2-16,-3 0 0 15,0-2 0-15,14-2 0 0,6-3-1 16,15 2 4-16,4-1-5 16,9-2 2-16,5 4-1 15,2 2 1-15,5 3-2 16,4 3 1-16,14 3 1 15,-4 2-2-15,13 4 2 16,0 3-2-16,7 3 1 16,1 2 1-16,6-3-1 15,0-2 1-15,0 3-2 16,0-1 2-16,20 9 0 16,8 1 0-16,8-1 0 15,15 13 0-15,-1-3 0 16,8 4-1-16,-8 0 2 0,7 2-1 15,3-2 2 1,2 0-2-16,-2 4-2 0,1 2 2 16,6 2 2-16,-1-5-2 15,6-4-2-15,6-7 2 16,2-1-1-16,0-6-2 16,7-6 2-16,-4 3-1 15,4-5-5-15,-7 1-1 16,7 1-22-16,-22-3-75 15</inkml:trace>
  <inkml:trace contextRef="#ctx0" brushRef="#br0" timeOffset="205743.5336">9482 7441 1 0,'-13'0'10'0,"-1"0"7"16,0 0 7-16,7 0 3 15,0 0-4-15,1 0-6 16,-1 0 0-16,-3 0 16 15,10 0-4-15,-2 0-9 16,2 0 5-16,0 0-6 16,0 0-5-16,0 0-7 15,0 0-1-15,0 0-5 0,0 0 3 16,0 0-4-16,0 0 3 16,0 0-3-16,0 0-2 15,0 0 2-15,0-2 0 16,0 2-3-16,0-4 3 15,25-3 0-15,17-6 11 16,1-1-11-16,15-4-8 16,1-3 8-16,3-2 4 15,11-3-1-15,15-4-3 16,-1-2 0-16,14-6 3 16,-7-2-2-16,-5 5-2 15,-15 3 6-15,-22 11-5 16,-10 8 3-16,-20 4-3 0,1 3-3 15,5 2-6-15,-7 0-9 16,6-1-21-16,-4 0 4 16,14-7-2-16,-3-3-10 15,5-4 27-15,2-4-14 16,-4 3 19-16,7 1-4 16,-3 2 2-16,-11 2 6 15</inkml:trace>
  <inkml:trace contextRef="#ctx0" brushRef="#br0" timeOffset="206244.5402">9980 6912 133 0,'0'-1'22'0,"0"1"-18"16,0 0 7-16,0 0-11 15,0 10-4-15,14 17 4 16,25 11 2-16,-5-1 0 16,7 1 1-16,5-2 1 15,-4-1-3-15,-3 1 0 16,-5 2 2-16,0-2-1 15,-1-3-1-15,1 1 0 16,-13-4 2-16,6-5-3 16,-2-2 0-16,-4-5 1 15,6-3-1-15,-13-2-2 0,-5-5-2 16,-2-3-3-16,-7-2-8 16,0-3-27-16,0 0-22 15</inkml:trace>
  <inkml:trace contextRef="#ctx0" brushRef="#br0" timeOffset="206702.9055">10356 6856 7 0,'0'-2'11'0,"0"0"-11"16,0 0-14-16,0-2 14 15,0 4 5-15,21-4 0 16,-1-1 16-16,10-3 1 15,7 3 4-15,4-1-13 16,5 0-1-16,2 1 1 16,5-3-2-16,2 1-6 0,-2 1-5 15,-19 3 0 1,-13 3-7-16,-14 0 2 0,-7 0-14 16,0 11 19-16,-7 15 3 15,-28 6 16-15,1 6-14 16,-12 3-1-16,-2 5 0 15,-5 0 0-15,5 1-3 16,-5 1 0-16,5-2-1 16,2-2-2-16,5 3-30 15,4-4-62-15</inkml:trace>
  <inkml:trace contextRef="#ctx0" brushRef="#br0" timeOffset="209709.0993">18256 1954 12 0,'21'-5'29'0,"-19"3"10"16,-2 2 11-16,0 0-9 15,-2 0-2-15,-12 0-18 16,-13 0-4-16,-10 0-1 16,7 0-4-16,-4 10 2 15,-3-1-1-15,0 4-6 16,-4 2-2-16,-12 4 0 15,-18 7-5-15,0 6 3 16,-16 8-3-16,-7 9-1 16,-14 5 1-16,0 8 0 0,1 0 0 15,6 1-2 1,0-4 4-16,14 0-2 0,0-8 0 16,15-6 1-16,22-11-1 15,6-9 0-15,21-7 0 16,3-3 1-16,6-3-2 15,0-2 0-15,1 2-2 16,-3-1-5-16,2-3-14 16,7-1-11-16,-2-1-18 15,2-1 3-15,-14 1-14 16</inkml:trace>
  <inkml:trace contextRef="#ctx0" brushRef="#br0" timeOffset="210145.3686">16809 2432 170 0,'0'0'3'0,"0"0"2"15,0 0 8-15,0 0-3 16,-32 25-4-16,-16 11-6 16,-16 13 0-16,0 9 1 15,-10 0-1-15,3 4 1 0,14-4 0 16,-3-1-1-16,12-4-1 16,11-6 1-16,14-10 0 15,10-8 0-15,13-12-1 16,0-8-3-16,0-1-6 15,29-7-3-15,22-1 13 16,6 0 0-16,21-9 24 16,2-12-11-16,8-5-10 15,-1-1 3-15,-5-1 0 16,1 0-2-16,-5 4-1 16,-12 5-2-16,-18 4-1 15,-13 5-3-15,-10 5-6 0,-11 5-17 16,-7 0-47-16</inkml:trace>
  <inkml:trace contextRef="#ctx0" brushRef="#br0" timeOffset="210962.3289">16635 2447 6 0,'27'-9'11'0,"6"0"-4"15,1-1-7-15,-7 3 0 16,-4-1-1-16,7 2-6 16,-16-1 4-16,0 0 1 15,-7-1-3-15,-5-4-1 16</inkml:trace>
  <inkml:trace contextRef="#ctx0" brushRef="#br0" timeOffset="212079.49">16890 2216 25 0,'0'0'55'16,"0"-2"-34"-16,0 2 14 15,0-2-5-15,0 0-13 16,0 2-9-16,0 0 0 15,0 0-6-15,0 0-2 16,0 0 2-16,0 0-2 16,0 0-2-16,0 0-1 15,0 0-4-15,0 0 0 16,0 0 2-16,0 12 4 16,0 6 1-16,6 5 3 0,8 5-1 15,-7 4 0 1,7 2 1-16,0 2-1 0,-1 0 2 15,1-1-3-15,4-1 2 16,3 0 1-16,0-2-3 16,-1-4 0-16,1-1 0 15,4-3-1-15,-11 0 2 16,7-3-2-16,-15 0 1 16,8-2-1-16,-11-6 1 15,1-4-1-15,-2-3 1 16,3-2 0-16,-5-4-1 15,0 0 1-15,0 0 2 16,2 0 3-16,-2 0 0 16,5 0 0-16,-5 0 2 15,0 0-2-15,2 0-2 0,-2 0-1 16,0 0-1-16,5 0 0 16,-5 0 0-16,0 0 0 15,0 0 0-15,0 0-2 16,0 0 1-16,0 0-1 15,0 0 0-15,0 0 0 16,0 0 2-16,0 0-1 16,0 0-1-16,0 0 0 15,0 0-3-15,0 0 2 16,0 0 1-16,0 0 1 16,0 0 2-16,0 0-1 15,0 0 0-15,0 0 1 0,0 0 0 16,0 0 0-16,0 0-1 15,0 0-1-15,0 0 0 16,0 0-1-16,0 0-1 16,0 0 1-16,0 0 1 15,0 0-1-15,0 0-1 16,0 0 0-16,0 0 1 16,0 0-1-16,0 0-3 15,0 0 3-15,0 0 0 16,0 0 1-16,0 0 0 15,0 0 0-15,0 0 0 16,0 0 1-16,0 0-1 16,0 0 1-16,0 0-1 0,0 0 2 15,0 0-1 1,0 0 0-16,0 0-1 0,0 0 0 16,0 0 1-16,0 0-1 15,0 0 1-15,0 0 0 16,0 0-1-16,0 0 2 15,0 0-1-15,0 0-1 16,0 0 1-16,0 0-1 16,0 0 2-16,0 0 2 15,0 0-1-15,0 0-2 16,0 0 1-16,0 0-2 16,0 0 0-16,0 0-3 15,0 0 0-15,0 0 3 16,0 0 2-16,0 0-1 0,0 0-1 15,0 0-1-15,0 0-6 16,0 2-2-16,0 5-19 16,0 8-10-16,-21 8 7 15,-13 1-76-15</inkml:trace>
  <inkml:trace contextRef="#ctx0" brushRef="#br0" timeOffset="219595.6903">21290 2126 29 0,'-16'-10'10'0,"7"5"22"15,-3 2 3-15,6 3-16 16,-1 0-6-16,4-1 1 16,3-1-4-16,-6 2 0 15,-1-2 3-15,7 0-4 0,-7 2-2 16,7-2-4-16,-7 1 0 15,0 1 1-15,-7 0 1 16,5-3 1-16,-5 3 3 16,1-1 5-16,-1-1-9 15,-2 0 5-15,-5 0 2 16,-2-2-6-16,7 2 0 16,-2-1-1-16,4 3-4 15,5-2 7-15,2 2-1 16,0-2-1-16,7 0 0 15,-7 0-4-15,7 0 3 16,0 2-3-16,0 0-2 16,0 0 0-16,-7 0 1 15,0 0-1-15,-4 0-2 16,0 0 1-16,-10 0-1 0,-2 2 0 16,-11 11 2-16,-24 6 0 15,-8 15 0-15,-12 17 2 16,-23 21-4-16,-7 19 5 15,0 8-3-15,14 4 1 16,14-3-1-16,14-7-2 16,17 4 2-16,6-1 0 15,20-6 0-15,9-7-2 16,14-10 2-16,0-7-1 16,0-4-1-16,41-8-5 0,19-6 6 15,-3-11-7 1,21-11 2-16,9-10-6 0,7-16-1 15,14 0 7-15,0-21 6 16,-5-15 0-16,-2-7 0 16,-16-2-2-16,-12 1-11 15,-18 5-26-15,-16 2-33 16,-25 8-62-16</inkml:trace>
  <inkml:trace contextRef="#ctx0" brushRef="#br0" timeOffset="219947.7599">20022 3168 104 0,'44'-12'15'0,"4"-1"-8"16,5 2 1-16,-5 0 7 16,11 2-7-16,-8 1-6 15,6 5 4-15,-9 0 2 16,-2 3-2-16,-5 0-6 16,-4 0 2-16,0 15 2 15,-10 6-1-15,-11 8 0 0,-2 6 1 16,-7 6 4-16,0 4-3 15,0 1-4-15,-7 1-2 16,0-2 0-16,0-4-16 16,0-3-18-16,0-6-43 15</inkml:trace>
  <inkml:trace contextRef="#ctx0" brushRef="#br0" timeOffset="220936.9665">21258 3537 99 0,'0'-6'35'15,"-5"0"-13"-15,-1-5 34 16,-1-2-30-16,4-7-8 16,3-7-18-16,0-3 22 15,0-13-17-15,0-6-4 16,7-4 12-16,16-5-12 16,7-7 13-16,-2-6-9 15,-5-9-2-15,4-9-3 16,10-2 2-16,-10 5-2 15,-4 7 0-15,-2 7-2 16,-5 14 2-16,-9 8 0 16,0 12 3-16,-7 17 0 0,0 8 1 15,0 9-1-15,0 4-3 16,0 0-3-16,0 0-8 16,0 0 3-16,6 26 3 15,8 14 5-15,2 11 4 16,5 5-4-16,0 4 3 15,2 1-1-15,4-3-2 16,-11 2 1-16,2-6 0 16,-2-5 1-16,1-3-2 15,-11-10 0-15,1-10 0 16,0-7 1-16,0-12-1 16,0-5 0-16,-7-2-2 15,7 0-5-15,0-13 7 0,9-23 13 16,14-13-3-16,4-13-6 15,-11-2 0-15,2-2-1 16,0-1-3-16,3-3-3 16,-7-1 3-16,1 7 0 15,8 9-1-15,-9 15-1 16,-7 19 0-16,-7 16 2 16,-7 5-2-16,0 0-15 15,0 0-9-15,0 21 21 16,6 11 5-16,-3 11 5 15,1 6 1-15,-4 8-1 16,0-1-2-16,3 4 0 16,1 2-1-16,-2 2 2 15,10 1-1-15,-5 0-1 16,11-1-2-16,-4-2 2 0,7-4-2 16,-1-5 1-16,8-4-1 15,4-2 1-15,-5-6 0 16,-4-5-1-16,-2-8-3 15,2-7 0-15,-3-6-7 16,-6-7-15-16,-5-8-61 16,5 0-10-16</inkml:trace>
  <inkml:trace contextRef="#ctx0" brushRef="#br0" timeOffset="221987.4964">23010 2594 178 0,'0'-24'14'15,"0"-4"-8"-15,0-2 37 16,-9-6-4-16,-12-4-20 16,1-1-3-16,-17-6-12 15,-4 0 25-15,-3-2-22 0,-22 0 2 16,-15 2 3-16,-6-1-1 16,-21 2-5-16,-20-1 8 15,-14-2-9-15,-23 0-5 16,-10 2-1-16,-20 10-3 15,-9 10 4-15,-2 12-2 16,2 13-1-16,14 2 2 16,-5 0 1-16,7 17 0 15,16 2 1-15,20 3-1 16,5 3-2-16,19 4 1 16,7 2-1-16,6 1 2 15,7 2 0-15,7 4 2 0,7 5-2 16,14 2 0-16,-5 8-3 15,9 1 3-15,14 10 1 16,3 4-1-16,18 5 0 16,13 3 0-16,5 3 0 15,23 5 0-15,0 6 0 16,23 5-1-16,18 2 1 16,10 1 3-16,15 3-3 15,12 1 0-15,3-2-2 16,13-4 2-16,13-11 0 15,15-8-1-15,9-11-1 16,11-6 0-16,9-5-2 16,7-6 4-16,10-7 3 0,11-5-3 15,2-6 3 1,-2-7-1-16,2-4-2 0,-2-7-2 16,-5-4-1-16,-18-7 3 15,-2-2 3-15,-26 0-3 16,-13-4-2-16,-12-15-2 15,-2-5 8-15,-3-8 0 16,-4-4-1-16,-7-3 1 16,-18-1-4-16,-2 3 4 15,-1-1 0-15,-15-2 1 16,6-1 0-16,-13-4-1 16,13-4-2-16,-13-6 1 0,6-3-2 15,-16 0 3 1,3-2-2-16,0 3-1 0,-7 4 2 15,-5 8-1-15,-2 4 0 16,0-2 1-16,-3 0-3 16,-4-5 0-16,5 3 0 15,-7 2-2-15,2 2 2 16,-9 1 0-16,-7 5 0 16,0 1-2-16,0 2-1 15,0 3 3-15,0 5-3 16,-19-1-1-16,-1 3-1 15,-6-1-8-15,4 1 2 0,-15-5-6 16,-4-3 4 0,-3 0-3-16,-9 2-2 15,-4 2-3-15,0 5 9 0,-8 6-26 16,8 2-34 0,-9 0 1-16,-1 0-20 0</inkml:trace>
  <inkml:trace contextRef="#ctx0" brushRef="#br0" timeOffset="262762.9492">25207 5134 141 0,'0'-5'19'15,"0"3"15"-15,0-4 36 16,-7-1-12-16,-7 3-31 15,-9-4-8-15,7 4 0 16,3 0 2-16,1 3-8 16,10-1-4-16,-3 2-3 15,3 0-2-15,2 0-4 16,-21 0-2-16,-15 0 0 16,-22 7 2-16,-20 16-2 0,-16 7 3 15,-2 2-1 1,-16 4 0-16,-12 1 2 0,-14 3-1 15,1 1-1-15,-6 2 0 16,10 1-4-16,5 1 4 16,0-3-9-16,-1-5-5 15,21-5-3-15,21-9 11 16,30-8 2-16,27-4-3 16,16-9-6-16,14 2-28 15,-7-3-18-15,7-1-30 16,0 0-25-16</inkml:trace>
  <inkml:trace contextRef="#ctx0" brushRef="#br0" timeOffset="263363.3571">23946 5121 43 0,'0'-2'221'0,"0"2"-221"15,0 0 0-15,0 2 0 16,-21 19 7-16,-22 13-7 0,-29 7-2 16,8 10 2-1,-9 2 1-15,9-1 0 0,13 3 2 16,-2-1 3-16,12-1-2 15,-9-4-3-15,13-6 2 16,3-4-2-16,1-8 1 16,20-6-2-16,6-9-1 15,7-3-4-15,0-3-6 16,0-3 4-16,9 1-6 16,28 5 13-16,4 2 1 15,16 4 9-15,17 4 2 16,6-1-5-16,5-1-4 0,-5-2-3 15,-4-5 1 1,-7-4 0-16,2-4 1 0,-28-1-1 16,1-5 10-16,-10 0-3 15,-18 0 7-15,3 0-3 16,-10-9 7-16,5-16 2 16,2-7-3-16,-3-9-6 15,-6-8 0-15,0-7 2 16,-7-6-7-16,0-4-1 15,0 0 1-15,0-4-5 16,0 3 2-16,-14 2-4 16,-6 5-1-16,-6 10-1 15,6 10 2-15,-1 6-1 16,1 10-14-16,6 7-18 16,-9 5-36-16,7 7-56 0</inkml:trace>
  <inkml:trace contextRef="#ctx0" brushRef="#br0" timeOffset="264405.2627">24514 2331 205 0,'10'0'32'0,"-4"0"-28"16,-1 0 17-16,-5 0 26 15,0 9-36-15,2 8-1 16,5 17 21-16,0 11-6 16,0 13-2-16,-7 6 0 15,0 2-10-15,0 2-5 0,0 2-4 16,-16-1-2-1,-9 7 1-15,2-3-1 16,-5 2-1-16,-11 2 1 0,-2-1 1 16,-12-3-3-16,12-4 5 15,13-12-5-15,-4-10 1 16,19-13-1-16,1-15-2 16,5-12-5-16,7-7-3 15,0 0-4-15,-2-9-11 16,-5-27-36-16,-7-21-110 15,1-10 15-15</inkml:trace>
  <inkml:trace contextRef="#ctx0" brushRef="#br0" timeOffset="264863.1709">24342 2270 121 0,'51'-7'19'0,"4"4"-14"16,14 3 7-16,16 0 3 15,-5 0-1-15,-16 13 10 16,0 13-11-16,-13 6 5 16,1 4-1-16,-6 1-7 15,-7 6-7-15,-23 4 2 16,-11 2 6-16,-5 2-8 0,-7 0 6 15,-39 0-3 1,-9-2 1-16,-23 0 3 0,3-4-5 16,-1-7 1-16,-4-5-6 15,15-4 7-15,22-5 3 16,-1-7-1-16,21-4 0 16,16-4-5-16,7-1-4 15,0 4-7-15,10 2 1 16,33 3 6-16,12 0 8 15,5 1-2-15,2-4 1 16,-3-1 0-16,1 1-5 16,-16 0 5-16,1-1-7 15,-6 1 3-15,-4-1-3 0,-1-2-3 16,12 0-21 0,-12-4-45-16,12-7-48 0</inkml:trace>
  <inkml:trace contextRef="#ctx0" brushRef="#br0" timeOffset="265147.9007">25787 2570 274 0,'12'0'0'0,"-12"0"0"15,0 18 2-15,-30 15 13 0,-14 16-8 16,-20 9 1-16,-7 8 1 16,-2 1 2-16,-5 1-3 15,2 0-3-15,0-2-3 16,-4-4 2-16,0-2-4 16,9-7-1-16,20-10-17 15,8-13-16-15,22-11-16 16,12-19-39-16,9 0-15 15</inkml:trace>
  <inkml:trace contextRef="#ctx0" brushRef="#br0" timeOffset="265532.0884">25604 2666 112 0,'13'0'38'16,"-6"0"-35"-16,3 15 45 15,8 9-2-15,9 10-15 16,-1 8-6-16,-13 6 4 16,1 5-16-16,-5-3-4 15,10-2 6-15,4-9-9 16,13-7-5-16,-8-7 0 16,2-10-1-16,-1-5-7 15,-1-9 7-15,-7-1 3 16,-1 0 4-16,19-21 13 0,2-10-7 15,12-13-3 1,-9 1-2-16,-3-4 0 0,3 0 1 16,-3-4-4-16,5-4-2 15,2-3-2-15,-2 2-1 16,-10 3-2-16,6 6-3 16,-6 7-6-16,-8 12-1 15,-7 7-7-15,-12 8-20 16,-5 2-32-16,-1 2-33 15,-3 5-29-15</inkml:trace>
  <inkml:trace contextRef="#ctx0" brushRef="#br0" timeOffset="265831.6315">26936 2543 177 0,'7'14'6'0,"-7"8"-3"16,0 8 25-16,0 4-4 15,-14 10-6-15,-18 6 10 16,-9 7-8-16,-10 3 2 16,1 2-6-16,-1 2-9 15,3-4 1-15,5 1-6 16,4-3 0-16,4-4 0 15,8-7-2-15,2-3 0 0,11-16 0 16,7-11-13-16,7-8-4 16,0-9-24-16,0-8-24 15,0-27-49-15</inkml:trace>
  <inkml:trace contextRef="#ctx0" brushRef="#br0" timeOffset="266294.7716">27259 2457 156 0,'7'26'1'16,"-4"13"38"-16,8 13 8 15,3 8-10-15,0 11-6 16,-8 10-9-16,1 7 6 15,5 3-14-15,2-1-5 16,-1-3 0-16,-4-7-5 16,17-4 1-16,-3-8-4 15,6-15 0-15,-1-14-2 16,-7-15-2-16,2-15-1 16,-1-6 4-16,-8-3 4 15,21-31 17-15,17-23 5 16,13-18-11-16,19-10-11 0,6-7 7 15,2-7-7-15,2-5 1 16,-7 1-2-16,-5 4-1 16,-8 7-1-16,-15 13 0 15,-22 17 4-15,-19 22-5 16,-18 16 0-16,0 11 0 16,0 5-3-16,0 1-9 15,0 4-7-15,0 0-6 16,0 0-18-16,0 0-25 15,-4 0-48-15,1 11 41 16,-3 8-61-16</inkml:trace>
  <inkml:trace contextRef="#ctx0" brushRef="#br0" timeOffset="267721.3352">29206 2284 33 0,'0'-11'54'0,"0"-1"-17"16,0-1 27-16,-16 0-12 16,-14-4-12-16,-4-2-14 15,-3-3 2-15,-13-3-5 16,-1-5-7-16,-13-2-1 0,-9-2 5 16,-12-2-6-1,-16 3-4-15,-32-4-3 0,-16 2-1 16,-25 1-2-16,-14-1 0 15,-19 4-2-15,-4 5 0 16,-9 4-2-16,9 1 3 16,12 4-3-16,15 3-1 15,15 5 0-15,3 5 0 16,-1 4 1-16,-5 0 1 16,0 4-1-16,2 15 0 15,8 3-1-15,1 7 1 16,12 7 0-16,-5 5 0 0,19 1 1 15,7 4-1-15,-5 3 1 16,11 0-2-16,3 4 1 16,2-4-1-16,9 1 1 15,7 2 0-15,14 2-1 16,16 2 0-16,14 5 1 16,11 2-1-16,11 2-1 15,8-2-1-15,-3-1 1 16,16 0 2-16,7-3-1 15,5-4 1-15,2-1-1 16,0 1-1-16,0 1 2 16,2 3 0-16,19-1 0 15,16 0 1-15,4 4 1 16,12 0-2-16,16 4 1 16,13 0 2-16,17-4-3 0,22-3 2 15,12-11 2-15,9-4-2 16,3-5-2-16,6-5 0 15,1-2 2-15,13-4 1 16,2-1-2-16,-9-3-1 16,1-4 1-16,-10 0 0 15,4-5 1-15,10-5-2 16,7-2 6-16,16-8-5 16,-8 0 0-16,10 0 1 15,1-8 6-15,-11-5-5 16,-22-3-3-16,-16-3 0 15,-16-4 0-15,9-1 2 0,7-5 0 16,2 1 0-16,-13-2-2 16,-8 2 0-16,-9 2 2 15,-22 0-2-15,-10-1 0 16,-11 1 0-16,-9-7 0 16,-8-2 1-16,-1-8 3 15,-1-7-2-15,10-4 1 16,-5-2-3-16,11 1 1 15,3 4-1-15,-7 5 1 16,-5 6-1-16,-13 1 2 16,-5 5-2-16,-7-1 1 15,-16 2-1-15,5-1 1 16,-14 0 0-16,-3-2 1 0,-1-1-2 16,-3-5 2-16,0 1-2 15,0-2 2-15,-17-1 0 16,-3 3 7-16,-17-2-7 15,7 3 6-15,-4 1-7 16,-5 1-1-16,0 4 1 16,-5 2-1-16,-1 2 2 15,-4 4 2-15,-1 1-1 16,9 7-3-16,2-1 3 16,4 3-2-16,-1 3-1 15,-1 2 0-15,7 1-2 16,3 3 2-16,6 0 0 0,-4-1 2 15,6 1-2 1,-1-1-3-16,4 3-7 0,-5-1-11 16,-4 4-17-16,-7 2-12 15,-5 0-19-15,-27 0-24 16,-10 15-86-16</inkml:trace>
  <inkml:trace contextRef="#ctx0" brushRef="#br0" timeOffset="268890.9256">27030 2496 47 0,'0'0'10'0,"0"0"8"15,0 0 1-15,0 0-18 16,0 0 13-16,0-2-9 16,21-3 7-16,-5 1-8 0,4 0-2 15,-1 4-2-15,-1-1 0 16,3 1 0-16,-5 0 0 15,4 0 0-15,1 0 0 16,-7 0 0-16,-7 0 0 16,2 0 0-16,-9 0 6 15,0 0 5-15,0 0 6 16,0 0 6-16,0 0-9 16,0 0-1-16,0 0-5 15,0 0 2-15,0 5-2 16,0 12 4-16,-16 3 9 15,-5 5-5-15,-6 5-4 0,-3 2 1 16,-21 2 2-16,8-2-7 16,4-7-3-16,7-6-3 15,11-2 0-15,5-7-2 16,9-2 2-16,0-6-2 16,7-2-2-16,0 0-23 15,0 0-40-15,7-11-36 16,14-5-40-16</inkml:trace>
  <inkml:trace contextRef="#ctx0" brushRef="#br0" timeOffset="271531.4867">15470 2216 42 0,'7'-8'98'0,"-7"8"-87"0,0-1 22 16,0-5 34-16,0-1-43 15,7-5-16-15,0-1 6 16,6-6-5-16,3-2 7 16,10 3-5-16,-1-7-4 15,9-5 8-15,19-6-6 16,11-17-5-16,42-5 11 16,11-9-4-16,20-5-1 15,12 0 6-15,12 1-7 16,11 0-2-16,27-1-2 15,17-1 1-15,11 3-1 16,2 4-5-16,-6 3 2 0,-8 4-1 16,-4 4 0-16,-4 7 0 15,-6 6-1-15,1 5 1 16,2 2-1-16,-2 9 1 16,-2 4-2-16,-5 5 1 15,6 2-1-15,-6 3 1 16,-7 3 2-16,-9 3-1 15,-7 3 1-15,-4-1 0 16,-10 0-2-16,14 0 1 16,-5-1 1-16,3 1-1 15,7 2 1-15,-5 2-2 0,-7 0 0 16,0 0 0 0,-28 0 0-16,8 0 3 0,-17 9-3 15,1 3 0-15,-1 1 0 16,-2 0 0-16,-4 1 1 15,-14-4-1-15,-1 2 2 16,1-1-2-16,0 0 0 16,-7-1 1-16,0 1-1 15,-7 0 1-15,-14-1 0 16,0 1-1-16,-9 0 0 16,0 1 1-16,3-1-1 15,-5 0 0-15,4 1 0 16,7 1 1-16,-16-2-1 15,8 2 2-15,1 0-2 0,-11 0 0 16,-3 1-2-16,1-3 2 16,-16 2-1-16,6 1 0 15,-9 3-3-15,1-1 4 16,-3 5 0-16,2 0 1 16,5 1 0-16,-5-1-1 15,3 2 2-15,-1-3-2 16,1 3 0-16,6-3 0 15,-6 3 1-15,6-2-1 16,-13-3-1-16,-3 2 1 16,3-6 0-16,-14-2 0 15,2-1 1-15,-4 0 0 16,-3-5-1-16,-4 2 0 16,-7-3 0-16,7 0-1 0,-8 2 2 15,8-2-2-15,0 0 1 16,0 1-1-16,4-2 1 15,-4 2 0-15,-7-1 0 16,0-3 0-16,-1 2 0 16,-3 0-2-16,4 1-1 15,-1 1-2-15,6 1 0 16,-3 1 4-16,5-3 0 16,2 1-2-16,-9-2 3 15,0 0 0-15,-7-4 0 16,0 0-1-16,0 0 0 0,0 2 1 15,0-2 0-15,7 0 0 16,-7 0-1-16,0 2 1 16,6-1 0-16,-6-1 0 15,0 0-1-15,0 0 1 16,0 0-5-16,0 0-8 16,0 0-4-16,0 0-1 15,0 0-1-15,0 0-9 16,-6 0-12-16,-31 0-27 15,-4-7-56-15</inkml:trace>
  <inkml:trace contextRef="#ctx0" brushRef="#br0" timeOffset="272071.1838">25356 1304 130 0,'2'0'11'15,"-2"0"32"-15,0 0 18 16,0 0-38-16,0 0-19 16,0 0-2-16,0 1-2 15,0 14 4-15,0 6-2 16,0 7 8-16,0 2-2 15,12 3-4-15,6-1-1 0,-4 2 2 16,0-1 0 0,-7-3-3-16,2 0 0 0,-2-3 1 15,4-5-2-15,-4-3 3 16,-5-4 0-16,3-4-1 16,-3-5 1-16,-2 0 0 15,0-6 1-15,0 0 3 16,0 0 4-16,0 0-2 15,0 0 2-15,0 0-4 16,0 0 0-16,0 0 0 16,0 0 2-16,-7 0-1 15,-23 0-3-15,-20 0-5 16,-7-2 3-16,-8-2-3 0,-6-2 2 16,-2 1 0-1,2-1 1-15,14 2-4 0,6-1 0 16,21 1-1-16,10 0-5 15,1 0-6-15,1 3-1 16,9-1-17-16,-5 0-22 16,0-2-30-16,0 0-50 15</inkml:trace>
  <inkml:trace contextRef="#ctx0" brushRef="#br0" timeOffset="272587.2354">25377 1198 107 0,'0'0'12'0,"0"0"35"15,0 0 3-15,0 0-28 16,0 0-7-16,0 0 3 15,0 0-7-15,0 0-8 16,0 4-1-16,-5 13-2 16,-25 9 3-16,-11 4 9 15,-9 2 1-15,6 0-4 16,-9 2-2-16,5 0-4 16,-5 2 2-16,5-1-5 15,9-1 3-15,0-6 1 16,9-3-2-16,-2-4 2 15,12-8-3-15,6-4 0 0,2-3-1 16,10-2 0-16,-5-3 0 16,0-1-2-16,7 0-10 15,0 0-34-15,-13 0-39 16</inkml:trace>
  <inkml:trace contextRef="#ctx0" brushRef="#br0" timeOffset="274357.7121">15621 1676 33 0,'-2'0'40'0,"2"0"19"0,0 0-9 15,0 0-9 1,0 0 5-16,0 0-4 0,0 0-12 16,0 0-8-16,0 0-6 15,0 0-3-15,0 0-4 16,0 0-2-16,0 5-3 16,0 9 1-16,-7 6-1 15,0 7 7-15,0 1-2 16,-6 0-4-16,-1 4 1 15,0-2-5-15,-2 6 1 16,0 2-2-16,2-1 1 16,1 3-1-16,-1-6 1 15,7-6 0-15,-7-2-1 16,7-3 0-16,-2-4 1 16,2-6-1-16,5-6 1 0,2-1-1 15,0-4 0-15,0-2-1 16,0 1-1-16,0-1-2 15,0 0 1-15,0 0 0 16,0 0 1-16,0 0-2 16,9 7 3-16,21-2 1 15,4 3 0-15,19-4 1 16,-5-1 1-16,19-1 3 16,-10-2 2-16,7 0-5 15,-16 0 0-15,-2 0 3 16,-4 0-5-16,3 0 1 15,4 0 0-15,3 0 0 0,-4 0-1 16,5 0-3-16,-5-4 3 16,-2-3 0-16,-18 3 2 15,-8 2-2-15,-13 1 0 16,-7-2 4-16,0 3 2 16,0-1-3-16,0 1 3 15,0 0 1-15,0 0 3 16,0-3 3-16,0 2 0 15,0-7-1-15,-14-7 1 16,-13-6-13-16,-10-9 0 16,1 0 0-16,-13-3-1 15,4 0 1-15,10 1 0 0,-11 0 2 16,19 1-1-16,-8-3 3 16,-4-1-4-16,-2 2 0 15,-9-1 0-15,6 4 0 16,3 6-2-16,2 1 1 15,11 2 0-15,1 6-1 16,-5-2 2-16,11 4 0 16,0-1-2-16,-6 1-5 15,13 6-8-15,-4 1-19 16,6 5-23-16,-4 1-29 16,-11 0-107-16</inkml:trace>
  <inkml:trace contextRef="#ctx0" brushRef="#br0" timeOffset="277334.9894">25429 1260 18 0,'0'-9'31'16,"0"1"6"-16,0-1-29 15,-6-3 2-15,-1 5 13 16,0 4-10-16,0-4-3 16,0 2-4-16,0 0 3 15,-4-2-6-15,-1 4-1 0,5 1-2 16,0 0 2-16,7 0 3 16,-2 2-3-16,2 0 1 15,0 0 0-15,0 0 7 16,0-2 5-16,0 2 2 15,0 0 4-15,0 0-5 16,0 0-3-16,0 0 0 16,0 0 5-16,0 0-3 15,0 0 2-15,0 0-2 16,0 0-3-16,0 0 1 16,0 0-1-16,0 0-2 15,0 0 0-15,0 0 1 16,0 0-3-16,0 0-4 0,0 0-3 15,0 0-1 1,0 0-2-16,0 0 0 0,0 2 0 16,7 7 2-16,9 5 1 15,7 1 2-15,-2 2-1 16,-1 2 0-16,1 2 1 16,2-1 0-16,7 5-1 15,-10 1 1-15,3 2 0 16,-2 1-1-16,2-3 0 15,-3 0-1-15,-3 1 0 16,1-1-1-16,-2 0 2 16,7-2-2-16,-9-3 3 0,-8-4-3 15,8-2 0 1,-11-3 0-16,3 1 0 0,1-2 0 16,0 0 0-16,0 0 0 15,0-1 1-15,0 0-1 16,0-3 1-16,-3-4 0 15,-1 0-1-15,-3-3 0 16,0 0 1-16,0 0 0 16,0 0 5-16,0 0-3 15,0 0 0-15,0 0 0 16,0 0 1-16,0 0 0 16,0 0-3-16,0 0 0 15,0 0-1-15,0 0 2 16,0 0-2-16,0 0 2 15,0 0-1-15,0 0 2 0,0 0 1 16,-3 0 1-16,-8 0 1 16,-3 0 0-16,-7-3-5 15,-2-2-1-15,-9 0 1 16,0-2-2-16,2 4 0 16,-6-1 1-16,1 2 0 15,-1 0 0-15,-17 0-1 16,5 1 1-16,-10-1 0 15,8 2-1-15,-14-2 1 16,6 2-2-16,-6 0 2 16,2 0 2-16,-6 0-2 15,-6 0 0-15,-11 0 2 0,10 0-2 16,13 0 0-16,11 0 0 16,17 0 1-16,11 0 0 15,-2 0-1-15,6 0 0 16,6 0 0-16,10 0-3 15,3 0-4-15,0 0-6 16,0 0-9-16,0 0-8 16,-11 2-14-16,-12 5-8 15,-14 1-25-15,-11 1-59 16</inkml:trace>
  <inkml:trace contextRef="#ctx0" brushRef="#br0" timeOffset="278415.9045">25395 1183 18 0,'0'0'31'0,"0"0"-6"16,0 0 0-16,0 0 0 0,-7 0 0 15,7 0 5 1,0 0-1-16,0 0-2 0,0 0-2 16,0 0-3-16,0 0-1 15,0 0-2-15,0 0-6 16,0 0 1-16,0 0-3 16,0 0-2-16,0 0 0 15,0 0-2-15,-11 0-1 16,-8 0-5-16,-10 12 0 15,-6 2-1-15,-18 9 0 16,-2 5-1-16,-4 8 0 16,-5 7 2-16,-1 2-1 15,-8 6 1-15,2-2 0 0,7-4-1 16,-1-4 0-16,15-5-1 16,-10-3 1-16,12-5-2 15,9-6-3-15,5-3 0 16,-5-2-11-16,0-2-17 15,2-5-43-15,-9-5-35 16</inkml:trace>
  <inkml:trace contextRef="#ctx0" brushRef="#br0" timeOffset="293857.7629">25617 5661 120 0,'7'0'76'16,"-7"0"-58"-16,7 0 16 15,-7 0 28-15,7 0-40 16,-5 0-8-16,3 0 7 15,-3 0-5-15,3 0-2 16,-5 0-1-16,0 0-3 16,0 0-1-16,0 4-7 15,0 5 2-15,0 8-2 0,7 6 8 16,-5 5-2-16,5 2-4 16,-2 0 0-16,1 4-3 15,6 2 0-15,2 0 0 16,-8-1 1-16,1-3-1 15,0-6-1-15,2-3 0 16,3-4 0-16,2-8-1 16,-7-5-5-16,-1-3-9 15,-6-3-13-15,0 0-6 16,0 0-19-16,0-3-22 16,-18-18-90-16</inkml:trace>
  <inkml:trace contextRef="#ctx0" brushRef="#br0" timeOffset="294224.8875">25617 5518 198 0,'7'0'33'0,"-7"0"-24"16,0 0 33-16,3-2-23 15,22-3-17-15,14-7 25 16,16-1-13-16,11 0-3 16,-1 0-2-16,1 3-1 0,-2 1-4 15,-20 5 1 1,6 4-3-16,-15 0-1 0,-8 0-1 16,-4 2-7-16,0 13 7 15,-9 8 1-15,0 8 2 16,-5 9 1-16,2 9 5 15,-11 2-2-15,0 2-1 16,0-3-6-16,-20-3 3 16,-8-3-6-16,-15-3-10 15,-8-3-24-15,-13-6-36 16,-12-8-55-16,1-5-28 16</inkml:trace>
  <inkml:trace contextRef="#ctx0" brushRef="#br0" timeOffset="294637.1871">25560 5810 16 0,'14'-6'150'0,"9"-1"-135"15,-9-3 2-15,20-3 38 16,19 2-38-16,-3 1-4 15,-9 3-2-15,-4 1-7 16,-28 2-4-16,-2 4-10 16,-7 0-22-16,0 0-26 15,0 13-8-15,-30 12 57 0,-13 5 7 16,-1 0-13-16,-2 0 11 16,7-3 2-16,23-5 4 15,3-6 2-15,13-6 3 16,0-2-7-16,0-2 4 15,0-1 3-15,27 1 2 16,8-2-4-16,10-2 23 16,4-2-15-16,10 0 0 15,-11 0 0-15,12 0-2 16,-19 0-2-16,-2 0-5 16,-18-4 0-16,-21 4-4 15,0 0-21-15,-7 0-52 0,-46 5-56 16</inkml:trace>
  <inkml:trace contextRef="#ctx0" brushRef="#br0" timeOffset="294907.2963">24868 6431 63 0,'98'-16'51'0,"15"-4"-29"16,15-5 28-16,0 1 6 16,8-4-24-16,-3 0-1 0,2-3-6 15,0 3-13 1,-2 1 7-16,-11 3-3 0,-21 6-8 16,-32 5-6-16,-30 3-2 15,-23 6 0-15,-16 1-11 16,0 0-28-16,-23 3-56 15,-23 0-83-15</inkml:trace>
  <inkml:trace contextRef="#ctx0" brushRef="#br0" timeOffset="295905.2588">25590 6494 127 0,'0'32'10'0,"0"5"2"15,21-2 25-15,15-7 12 16,15 6-8-16,-3-2-23 16,-7-6 19-16,-9-1-22 15,-16-9-12-15,-4-5 0 16,-10-8-3-16,-2-1-8 16,0-2-5-16,0 0 1 15,0-8-2-15,0-16-46 16,-9-10 42-16,2-8 14 15,7-3 3-15,0-4 1 16,0-1-2-16,7 4 5 16,20 7-4-16,12 7 6 15,-4 15-5-15,2 4 2 0,6 6 11 16,-6 4 9-16,13 3-3 16,-9 0 13-16,12 0-2 15,-9 0-11-15,-5 10-6 16,-7-2-5-16,-11 5-8 15,-21 4 1-15,0 1-1 16,0 10 6-16,-28 2 4 16,-38 1-8-16,-15-1-2 15,-4-8-8-15,14-3-8 16,12-7 1-16,24-7-3 16,5-3 4-16,14-2 3 15,5 0-7-15,9-2-2 0,2-9 0 16,0-4 9-16,0 0 8 15,20 2 3-15,12 4 5 16,3 2-4-16,-1 6 14 16,-2 1 3-16,3 0 3 15,-8 0-3-15,-4 15-11 16,0 9 11-16,-9 7-8 16,-7 6 2-16,-5 2-2 15,-2 3 1-15,0-1-5 16,0 3 1-16,0-5-5 15,-9-2 3-15,-12-3-4 16,5-5-1-16,2-10 2 16,8-6-2-16,6-8-6 15,-3-1 0-15,3-4 1 16,-4 0-1-16,-3-4-9 0,0-13-2 16,-7-3 12-16,-2-5-5 15,2 1 2-15,-4 1 4 16,4 3 4-16,7 7-4 15,7 1-2-15,0 8 1 16,0 0 1-16,14 4 4 16,11 0 0-16,5 0 2 15,2 0 0-15,0 0 0 16,3 8 2-16,-15 5 1 16,1 0-4-16,-12 8 2 0,-9 2-3 15,0 5 2 1,-2 2 4-16,-37 2 8 0,-5-2-6 15,-13 0-2-15,13-3 0 16,1-5 0-16,13-5-3 16,9-5-2-16,15-7-1 15,6-3 0-15,0-2-5 16,0 0-6-16,13 0 11 16,22-7 4-16,24-14-4 15,6-4 0-15,12-7-16 16,4-2-14-16,-1-7-29 15,3-4-67-15</inkml:trace>
  <inkml:trace contextRef="#ctx0" brushRef="#br0" timeOffset="296357.2496">27094 5533 155 0,'7'0'33'0,"-7"0"-17"16,0 0 47-16,0 0-43 15,14 19-13-15,9 11 25 16,-2 11-6-16,1 8-5 16,4 4-1-16,-1-1 0 15,-4-4-13-15,1-1-2 16,-3-6 1-16,-3-3-6 15,-2-6 1-15,2-6 1 16,-3-3-1-16,-13-2-1 16,7-8 0-16,-4-2-3 15,-3-8-8-15,0-3-11 0,0 0-16 16,0 0-38-16,-10-5-50 16</inkml:trace>
  <inkml:trace contextRef="#ctx0" brushRef="#br0" timeOffset="296781.5002">27259 5400 111 0,'3'-10'85'0,"4"7"-76"0,-3-5 10 15,3 0 45-15,14-1-51 16,11 1-5-16,-12 3 0 16,1 1-7-16,2 4-1 15,-5 0 1-15,8 0 0 16,-6 0 4-16,-6 0-2 16,2 0 1-16,2 0-3 15,-8 0 0-15,6 0 4 16,-10 2-4-16,1-2-1 15,-7 2 1-15,0-2 0 16,0 1 1-16,0-1 0 16,0 0 1-16,0 0 0 15,0 0-2-15,0 0 0 0,0 0 0 16,0 0-1-16,0 0 0 16,0 0-10-16,0 0-2 15,0 0 5-15,0 3-16 16,0-2-10-16,0 3-15 15,0-4-37-15</inkml:trace>
  <inkml:trace contextRef="#ctx0" brushRef="#br0" timeOffset="297105.3194">27340 5271 156 0,'0'4'2'0,"7"13"25"15,-7 8 31-15,0 7-19 16,0 11-13-16,-7 7-15 16,-32 7-3-16,0 1 5 15,0 8-1-15,-5 0 0 16,-4-2-4-16,-5 0 1 15,5-2-2-15,-12-6-4 16,19-4-2-16,-2-9-1 16,13-7 0-16,16-12-4 15,0-9-9-15,7-9-13 16,-4-6-38-16,11 0-30 0,0-19-68 16</inkml:trace>
  <inkml:trace contextRef="#ctx0" brushRef="#br0" timeOffset="297398.0042">27152 5691 166 0,'7'10'26'16,"-7"11"-16"-16,2 5 55 0,9 7-24 15,10 7-19 1,-5 7 7-16,14 6-12 0,-10 1-4 15,-4 1-6-15,5 1 1 16,-3-3-2-16,1-6-5 16,-12-8 1-16,6-3 2 15,-3-7-3-15,1-7-1 16,-4-7-2-16,-7-10-1 16,2-2-9-16,-2-3-13 15,0 0-9-15,0-10-27 16,-2-11-95-16,-12-6 40 15</inkml:trace>
  <inkml:trace contextRef="#ctx0" brushRef="#br0" timeOffset="297599.7605">27363 5971 29 0,'20'-5'114'16,"-1"-1"-92"-16,1-1 23 15,12-7 16-15,10 1-31 16,17-2-5-16,12-4-9 15,10 0 1-15,6 1-3 16,-2-1-6-16,-12 2-2 16,-25 6-2-16,-18 0-3 15,-7 3-1-15,-16-4-11 16,-7-2-37-16,0 0-102 16</inkml:trace>
  <inkml:trace contextRef="#ctx0" brushRef="#br0" timeOffset="297929.45">27764 5627 201 0,'-7'34'16'0,"7"9"-6"15,0 12 52-15,0 0-23 16,0-3-17-16,-14-1 0 15,-4 0-9-15,11-4 1 16,2 0-3-16,5-6-4 16,0-3-4-16,0-6-3 0,21-4 0 15,9-4 0 1,7-1 0-16,13-5 2 0,1-2 5 16,6-7-2-16,0-3-1 15,7-4 2-15,-9-2-1 16,-6 0-5-16,-1 0-6 15,-5-13-19-15,-6-7-25 16,-9 0-36-16,-6-2-97 16</inkml:trace>
  <inkml:trace contextRef="#ctx0" brushRef="#br0" timeOffset="299031.5667">28766 5544 166 0,'0'-5'32'0,"-9"-6"-21"16,-12-1 54-16,-2-5-45 15,-4-2 8-15,-3-1-1 16,0-5-3-16,-4-1 0 16,-10-4-11-16,-6-2-3 15,-14-2-1-15,-8 2-2 0,-22 0-2 16,-13 0 0-16,-19 0-3 16,-14 2-1-16,-5 2 4 15,-6-1 0-15,6 3-1 16,-13 2-2-16,7 1 2 15,6 4-4-15,10 6 0 16,11 4 0-16,16 7 0 16,14 2 0-16,-7 0 0 15,1 17-3-15,-8 7 2 16,-7 6 1-16,7 8-1 16,-9 3 0-16,10 0-2 15,3 7 2-15,6-1 1 0,13 2 0 16,-2 5 0-16,13 4 0 15,1 7-2-15,4 1 2 16,5 1 0-16,14 3 0 16,-1-3 0-16,14 3 0 15,-6 1 6-15,15 5-6 16,5-3 0-16,10 1 1 16,6-1-1-16,7 0 0 15,0 2 4-15,7 3-4 16,22 1-1-16,10 0 1 15,0-2 3-15,10-4 2 16,3-1-4-16,-1-2 1 16,13-1-1-16,-2-3 0 0,11-2 3 15,1-4-3 1,6-3 0-16,-4-4-1 0,6-9 0 16,12 0 2-16,19-8-2 15,8-5 3-15,19-4-1 16,-9-3 0-16,4-9-1 15,3 0 0-15,-8-7 1 16,6-6-1-16,15-2 1 16,-13 0-1-16,1-10-1 15,-6-5 1-15,-18-3 0 16,-7-9 2-16,2-3-3 16,9-6 2-16,-2-3-1 0,7-6 1 15,-16-6-1 1,0 0-1-16,-1-9 7 0,-6-10-5 15,7-1 4-15,-7-7 0 16,-7-1-5-16,-9 6 1 16,-7 1 1-16,-19 3-1 15,-17 1 0-15,-10 6 1 16,-18 0-1-16,-1 9 1 16,-6 1 0-16,0-3-1 15,7-7 4-15,-7-7-6 16,-5-5-2-16,-2 1 2 15,0 7 2-15,-7 6-2 16,-16 7 0-16,-4 4 0 16,-10 2 1-16,14 2-1 0,-5 0-1 15,-8-1-2-15,6 4 3 16,2 2-4-16,-8 6-1 16,6 9-5-16,-2 3-17 15,9 7-1-15,-14 3-10 16,3-1-14-16,-3 4-55 15,-16 1-95-15</inkml:trace>
  <inkml:trace contextRef="#ctx0" brushRef="#br0" timeOffset="301782.8382">28780 5213 1 0,'0'0'27'15,"0"0"-6"-15,0 0 6 0,0 2 1 16,0-2-7-16,0 0-1 16,0 0-2-16,0 0-2 15,0 0-1-15,0 0-7 16,0 0 0-16,0 2-3 16,0-2-3-16,0 0 1 15,0 2 0-15,0-2-3 16,0 0 0-16,0 2 1 15,0-1-1-15,0 2 3 16,0-2-1-16,0 5 4 16,0-3 0-16,-7 4 2 0,7 0 3 15,-16 0-2-15,7 7-2 16,-10 0 2-16,3 3-2 16,-4 4 0-16,-1 0 6 15,-4 2-6-15,4 1 0 16,-4 2-2-16,2 4-2 15,2-1 2-15,-8-6-2 16,13-5-3-16,2-3 3 16,7-4-3-16,0-1 0 15,7-5 0-15,0-2 0 16,0-3 0-16,0 0 0 16,0 0-3-16,0 0 1 0,-7 0-1 15,7 0-4 1,-7 0-14-16,7 0-27 0,-7 0-56 15,-9 0-53-15</inkml:trace>
  <inkml:trace contextRef="#ctx0" brushRef="#br0" timeOffset="302879.853">27597 4112 64 0,'0'0'18'0,"0"0"0"16,0 0 33-16,0 0-14 16,0 3-15-16,0-3 8 15,0 0-3-15,0 0-7 16,0 0-4-16,0 0-3 15,0 0-7-15,0 0-2 16,0 0-2-16,0 1-2 16,0-1 0-16,0 0 0 15,0 0 0-15,0 0-3 16,0 0-10-16,0 0-14 16,0 2-5-16,0 4-4 15,0-1-3-15,-12 1-34 0</inkml:trace>
  <inkml:trace contextRef="#ctx0" brushRef="#br0" timeOffset="305683.6697">28688 5245 1 0,'5'0'0'0,"-5"0"0"16,2 0 18-16,3 0-4 16,-5 0-8-16,0 0 4 15,0 0 4-15,0 0-1 16,0 0 1-16,0 0-3 16,0 0-4-16,0 0 10 0,0 0-1 15,0 0-5 1,0 0-3-16,0 0 3 0,0 0-4 15,0 0-7-15,0 0 0 16,0 0-1-16,0 0 1 16,0 0 6-16,0 0-3 15,0 0-3-15,0 0-1 16,0 0 1-16,0 0 9 16,0 0-5-16,0 0 0 15,0 0-4-15,0 0-1 16,0 0-4-16,0 0-5 15,0 0-5-15,0 0-3 0,0 0-3 16,0 0-16 0,0 0 4-16</inkml:trace>
  <inkml:trace contextRef="#ctx0" brushRef="#br0" timeOffset="307971.0434">28282 5239 28 0,'0'-1'39'0,"0"1"-29"16,0 0 33-16,0 0-11 16,0 0-16-16,0 0 2 15,0 0 6-15,0 0-6 16,0 0-2-16,0 0-2 15,0 0-1-15,0 0 1 16,0 0-5-16,0 0 0 16,0 0-1-16,0 7 8 15,7 3-2-15,7 3-3 16,2 0 2-16,-2 0 0 16,-1 1 0-16,3-1-11 15,-9 1 1-15,7 1 2 0,-5 2 1 16,3 0-5-16,1-1 0 15,-6 4-1-15,7 1 0 16,4 5 0-16,-11 1 3 16,7 1 3-16,-5-4-2 15,3 0-3-15,-5 0 2 16,2 0-2-16,-2-2 2 16,0 1-3-16,-3-4 0 15,3 0 0-15,-5-5 2 16,3 0-2-16,-3-3 2 15,7-2-2-15,-9-3 0 16,7 2 1-16,-7-3 0 0,0 1-1 16,7-3 0-16,-7 0 0 15,0-3 1-15,0 0-1 16,0 0 1-16,0 0 0 16,0 0 0-16,0 0 2 15,0 0-1-15,7 0-2 16,-7 0 1-16,0 0 0 15,0 0-1-15,0 0 2 16,0 0 1-16,0 0 0 16,0 0 0-16,0 0 1 15,0 0-1-15,0 0 0 16,0 0-2-16,0 0 3 16,0-4-3-16,0 0 0 0,0-2 0 15,0 1 0 1,0-1-1-16,0-1 1 0,0-1-1 15,0 0 1-15,0 1-1 16,0-3 1-16,0 1-2 16,0-2 1-16,0 0-2 15,7-4 2-15,-5-1 1 16,5 2-1-16,0-3 1 16,4-1 0-16,-1-2 0 15,8-3 1-15,-4-1 0 16,4-1-2-16,-4 3 2 15,-5-1-1-15,2 2 0 0,-1 3 0 16,1 1-1 0,-4 0 6-16,0 0-6 0,0 0 1 15,0 2 1-15,-5 2 0 16,7 5-1-16,-9 2 0 16,0 1 4-16,0 3-2 15,0-1-2-15,0-1 1 16,0 1 0-16,0 2-1 15,0-1 2-15,0 2-3 16,0 0 1-16,0 0-1 16,0 0 0-16,0 0 0 15,0 0 0-15,0 0 0 16,0 0-1-16,0 0 1 16,7 0 0-16,-7 0 0 15,0 0 0-15,0 0-2 0,0 0 2 16,0 0-1-16,0 0 1 15,0-2-1-15,0 0 1 16,0-4 0-16,7 1-2 16,-7-1 2-16,0 0 0 15,7 3 0-15,-7-1 0 16,0 0 0-16,0 2 0 16,0 2 0-16,0 0 0 15,0 0 0-15,0 0 0 16,0 0-1-16,0 0 1 15,0 0 0-15,0 0-2 16,0 0 2-16,0 0 0 0,0 0 0 16,0 0 0-16,0 0 0 15,0 0 0-15,0 0-1 16,0 0 0-16,0 0-1 16,0 0-2-16,0 0 2 15,0 0-1-15,0 0 2 16,0 0 1-16,0 0 0 15,0 0-1-15,0 0 1 16,0 0 0-16,0 0 0 16,0 2 1-16,0 6-1 15,0 1 1-15,0 1 0 16,0 1-1-16,0 2 0 16,0 0 0-16,0 0 0 0,0 4 1 15,7-1 0 1,-7 2 0-16,2-3 1 0,5 2-1 15,0-2-1-15,-1 0 2 16,1 0-2-16,5 0 0 16,-3-1 2-16,-2-1-2 15,-3 0 0-15,8-2 1 16,-12 2-1-16,7 0 0 16,0 3 2-16,0-3-2 15,-1 2 0-15,1 0 0 16,0 0 0-16,2 2 0 15,3-2 0-15,-3-2-2 0,5 0 0 16,2-1-1 0,-2-2-1-16,-8-2-8 0,4 0-21 15,-6-3-15-15,-4-1-47 16,0 2-139-16</inkml:trace>
  <inkml:trace contextRef="#ctx0" brushRef="#br0" timeOffset="309936.9959">30087 4105 33 0,'0'-2'38'16,"0"2"-28"-16,0 0 23 16,0 0-3-16,0 0-14 15,0 0 12-15,0 0 0 0,0 0 5 16,0 0-4-16,0 0-6 15,0 2-8-15,-34 15-1 16,-21 11-10-16,-40 8 6 16,-12 5-1-16,-1 6 1 15,0 2-4-15,14 6 2 16,-14 3-2-16,-4 4-5 16,0 2 1-16,-3 0-1 15,12-3 0-15,9-3-1 16,18-5 0-16,10-9 0 15,15-2 0-15,14-8 0 16,10-8 0-16,-1-5 0 0,10-6 0 16,4-6 0-16,7 3 0 15,1-7-1-15,-1 3 1 16,2 1-2-16,-4-1-2 16,2 1 1-16,0-1-2 15,0-5 4 1,0 1-3-16,7-2-1 0,0-2-5 15,0 0-3-15,0 0-10 16,0 0-22-16,0 0-13 16,0 0-42-16</inkml:trace>
  <inkml:trace contextRef="#ctx0" brushRef="#br0" timeOffset="311211.1148">28844 4549 89 0,'0'0'20'0,"0"0"-5"16,0 0 42-16,0 0-27 16,-23 13-24-16,-11 12 8 0,-19 1 3 15,-2 10-11-15,-5 7 9 16,-2 4-2-16,3 4 0 16,1 5-2-16,3-3 0 15,7-3-4-15,2-2-6 16,17-6 4-16,-8-5-3 15,14-3 3-15,5-6-2 16,8-6-2-16,4-2 0 16,6-7-1-16,0-4-1 15,0-2-1-15,0-1 1 16,0-2-3-16,0-1 0 16,0 0 0-16,0-3 4 15,13 0 2-15,8 0 0 0,9 0 8 16,13 0-5-16,-1 0 13 15,3 0-14-15,4-6 4 16,-4-2-8-16,-3 1-4 16,1-1 4-16,1 3 5 15,-1-3-5-15,1 5 1 16,-10-4 3-16,-4 4-4 16,7 0 4-16,-16-4-3 15,-5 3-1-15,2 1 1 16,-4-1 3-16,2 1-3 15,0-1 1-15,-2-2 1 16,-8 2-1-16,1 1 2 0,0 1 1 16,-7 0-1-16,0 2 3 15,0 0 1-15,0-2 1 16,0-2 1-16,0-4 7 16,0-2-11-16,0-4 1 15,-4-3-2-15,-6-2 1 16,-3-1-4-16,-1-5 2 15,-2-3 2-15,0-6-3 16,2-5 3-16,-7-6-4 16,1-4 1-16,-3 0-1 15,7 2-1-15,-3 2-1 16,6 5 4-16,4 4-4 16,2 8-2-16,2 9 2 0,5 6 2 15,0 8-2 1,0 2-2-16,0 3 1 0,0 0 1 15,0 0-3-15,-2 0 1 16,2 0-2-16,0 0-1 16,-7 0 0-16,7 0 0 15,0 0 3-15,0 0-1 16,0 0 2-16,0 0-1 16,0 0 2-16,0 0 0 15,0 0 0-15,0 0 0 16,0 0 0-16,0 0 1 15,0 0-1-15,0 0 0 16,0 0 0-16,0 0 1 16,0 0-1-16,0 0 0 0,0 0 1 15,0 0-1-15,0 0 0 16,0 0 0-16,0 0 0 16,0 0 0-16,0 0 1 15,0 0-1-15,0 0 0 16,0 0-1-16,0 0 2 15,0 0-1-15,0 0 1 16,0 0-1-16,0 0 0 16,0 0-1-16,0 0 1 15,0 0-1-15,0 0 0 16,0 0 0-16,0 0-2 16,0 0 1-16,0 0 0 15,0 0 1-15,0 0 0 0,0 0 1 16,0 0 0-16,0 0-1 15,0 0-2-15,0 0-4 16,0 0-7-16,0 0-11 16,0 0-11-16,0-5-28 15,0 3-73-15,0-2 1 16</inkml:trace>
  <inkml:trace contextRef="#ctx0" brushRef="#br0" timeOffset="451922.4177">1965 2410 204 0,'0'-2'33'0,"0"-2"-27"15,0-5 41-15,0 7-18 16,7 0-8-16,0 2 2 16,-7 0-6-16,7 0-6 15,-7-2-2-15,0 2 1 16,7 0 0-16,-7-1-1 16,7 1-2-16,13-3-3 15,19-5 2-15,16-5 4 16,19-7 0-16,27-6-1 15,6-4-1-15,1-1 1 16,0 1-5-16,-14 2-3 0,7-1-1 16,-7 2 2-16,-14 0-1 15,-25 6 0-15,-23 8-1 16,-11 8 0-16,-14 5 1 16,-7 0 0-16,0 0 0 15,0 0 0-15,0 0-2 16,0 0-12-16,-28 0-37 15,-11 0-49-15,-9 9-21 16,2 16-71-16</inkml:trace>
  <inkml:trace contextRef="#ctx0" brushRef="#br0" timeOffset="452250.639">2525 2308 158 0,'0'0'14'16,"0"0"29"-16,0 0-7 16,7 0-19-1,0 0-3-15,6 10-7 0,6 7 7 16,8 5 8-16,1 2-3 16,4 9 1-16,2 3-6 15,1 3-5-15,4 6 0 16,-5-2 0-16,0 1-5 15,5-5-3-15,-4-1 2 16,-8-4 0-16,-6-8-2 16,4-2 1-16,-11-7-2 0,0-1 0 15,-7-6-1-15,6 0 0 16,-6-4-3-16,-7-1 1 16,0-1-14-16,0 0-34 15,0 5-82-15</inkml:trace>
  <inkml:trace contextRef="#ctx0" brushRef="#br0" timeOffset="452543.6107">3190 2506 145 0,'14'0'26'0,"-8"0"-19"16,8 11-2-16,0 6 13 16,7 4 6-16,-3 1 1 15,10 2-10-15,-8 1-5 16,1-2-2-16,-1-5-3 16,-1 2-2-16,-5-4 0 15,-1-3 0-15,-6 3 1 16,0-9-4-16,0-1-4 15,-7-5-28-15,0-1-39 16,-14 0-10-16</inkml:trace>
  <inkml:trace contextRef="#ctx0" brushRef="#br0" timeOffset="452769.6054">3068 2318 101 0,'14'0'32'0,"0"0"-20"16,0 0 27-16,6 0-19 16,1 0-12-16,-3 4-6 0,-4 1-1 15,7-1-1 1,-8 1-13-16,1 5-66 0</inkml:trace>
  <inkml:trace contextRef="#ctx0" brushRef="#br0" timeOffset="453489.4557">3499 2406 106 0,'35'9'17'0,"-8"6"25"16,-1 1 20 0,8 2-25-16,0 3-7 0,-2 0-11 15,-4 2-6-15,0-3-7 16,-8 1-5-16,5-3 3 16,-11-2-2-16,-7-7 0 15,0-1 1-15,0-7-3 16,0-1 0-16,-7 0 1 15,0 0-1-15,0 0 0 16,0-18 0-16,0-9 9 16,-14-11-4-16,0-5-5 15,0-2-2-15,3-5-5 16,11 0 5-16,0 7 1 16,0 8 1-16,0 12-2 15,0 9 2-15,11 7 0 0,3 7 0 16,0 0-5-16,7 2-3 15,13 19 2-15,5 5 6 16,2 1 11-16,-2-1 1 16,-4-4-2-16,-1 1-5 15,-2-4-1-15,-11-4-2 16,-8-4-1-16,1-7 3 16,-7-2-2-16,0-2-2 15,-7 0-1-15,0 0 1 16,7-6 4-16,0-13 3 15,0-7 2-15,6-10-8 16,-1-2 1-16,-5 3-1 0,0 4-1 16,0 9 0-16,-1 9 0 15,-6 9 0-15,7 4 0 16,-7 0-3-16,14 0-1 16,0 0-8-16,13 13 3 15,5 0 9-15,3 4 7 16,11 0-1-16,-12-4 1 15,0-1-3-15,-1-1 1 16,-6-2-1-16,1-1-2 16,-8 0-1-16,-6-3 0 15,-3-1-1-15,-4-4 0 16,-7 0-5-16,7 0-13 16,-7 0-51-16,0 0-78 0</inkml:trace>
  <inkml:trace contextRef="#ctx0" brushRef="#br0" timeOffset="453999.374">4901 2157 102 0,'39'0'9'15,"-5"0"19"-15,-4-11 14 0,13 2-16 16,-1-4-4 0,-3-3-3-16,-5 2-3 0,-6-7 0 15,-6-2 1-15,1-1 1 16,-16-1-3-16,0 3-6 16,-7 1 2-16,0 2-7 15,-27 5 3-15,-5 1-7 16,-17 5-15-16,4 4 8 15,3 2 2-15,-8 2 5 16,13 0 6-16,3 0-6 16,2 7 4-16,4 9-1 15,7 8-1-15,8 5 3 16,6 4 2-16,7 5-5 16,0-1 6-16,0 0-6 15,0-8 3-15,20-3-5 0,15-1 1 16,4-4-1-16,2-5 1 15,5-2 5-15,2-7-1 16,12-1 1-16,-5-4 7 16,11-2-3-16,-4 0-3 15,-9 0-3-15,-5 0-3 16,-16 0-1-16,-4 0 0 16,-8 0-6-16,-6-5-40 15,-7 1-166-15</inkml:trace>
  <inkml:trace contextRef="#ctx0" brushRef="#br0" timeOffset="455251.546">3110 3652 94 0,'6'-2'135'0,"-6"2"-113"0,0 0 40 15,0 0-31-15,7 2-31 16,7 24 2-16,7 10 7 16,11 13-1-16,-5 1-4 15,8 1 2-15,-3-2-2 16,2-2 5-16,1-2-7 16,4-5 2-16,-5-8 0 15,-6-11 1-15,-3-11-3 16,-5-6-2-16,-6-4 0 15,0 0 1-15,-7 0 3 16,0 0 0-16,-7-4 3 0,0-12 4 16,0-16 5-16,0-11-12 15,-7-14-1-15,-7-3-2 16,0-2-1-16,7 0 0 16,1 4-1-16,6 10 0 15,0 14 1-15,0 17 1 16,0 14-1-16,0 3-1 15,0 0-5-15,6 6-5 16,29 11 3-16,11 5 8 16,2 6 4-16,0 4-4 15,-9 2 0-15,2 4-2 16,-9-1 2-16,-4 1 0 16,-7-5 6-16,-1-4-4 15,-6-10-2-15,-7-10 0 16,-7-7 0-16,2-2-5 0,-2 0 2 15,0 0-1-15,0-19 4 16,0-13 6-16,0-17-3 16,0-5-1-16,0-3-2 15,0 1 1-15,0 3-1 16,9 10 1-16,-2 13-1 16,-7 13 0-16,7 13 0 15,-7 4-1-15,0 0-1 16,14 7-11-16,6 14 3 15,8 6 10-15,4 4 9 16,-4 4-4-16,6-5-2 16,-2 2 0-16,-4-6-1 0,-1-4-1 15,1-2-1-15,-10-9 0 16,3-4-5-16,-14-5-12 16,6-2-32-16,-6 0-87 15,7-4-3-15</inkml:trace>
  <inkml:trace contextRef="#ctx0" brushRef="#br0" timeOffset="455769.086">4483 3482 198 0,'-14'-20'7'16,"-6"-5"13"-16,-8-1 38 15,8-2-42-15,-6 3-3 16,-1 4 3-16,-1 6 5 16,8 6-6-16,-5 5 5 15,11 4 1-15,14 0-7 16,-7 0-8-16,0 10-4 16,-7 14 1-16,7 10 5 15,1 11-7-15,6 4 0 16,0 4-1-16,0-4 0 15,20-8 1-15,1-11-1 16,6-9-2-16,-1-10-2 0,1-5-1 16,1-4 4-16,-8-2 1 15,5 0 5-15,3-14 0 16,-1-13 2-16,6-10 0 16,1-4-3-16,0-4-3 15,-2 3 1-15,-4 10-2 16,-14 11-1-16,0 12 1 15,-8 9-2-15,-6 0 1 16,14 3-9-16,0 17-7 16,11 4 17-16,10 7 5 15,-1-1 1-15,-2-6-3 16,-4-2-3-16,-1-8 0 16,3-5-2-16,0-5-2 15,-10-4-7-15,8 0-39 16,-5-19-65-16,7-11-41 0</inkml:trace>
  <inkml:trace contextRef="#ctx0" brushRef="#br0" timeOffset="456076.5534">5256 3132 258 0,'-7'0'11'0,"-7"10"18"15,-11 7 3-15,5 3-25 16,6 3 13-16,-7 4-7 16,14-1-5-16,-6 2-1 0,6 0 4 15,0-2-10-15,7-1-1 16,0-1-9-16,0-1 9 16,27-3-3-16,-6-4 2 15,6-5-2-15,6-4 2 16,-13-5 1-16,8 0 3 15,6-2 0-15,-2 0-3 16,-4 0-1-16,-1-11-5 16,-2-4-26-16,-4-4-35 15,-7-2-48-15</inkml:trace>
  <inkml:trace contextRef="#ctx0" brushRef="#br0" timeOffset="456810.9292">5398 2807 106 0,'0'1'34'0,"0"15"-19"15,25 3 38-15,-4 5-21 16,0 4-12-16,6 6 8 15,5 4-5-15,-4 3-7 16,6 6 4-16,-4 4-4 0,14-1-3 16,-17 2-3-16,3-9 12 15,0-6-10-15,-10-8-7 16,-6-13-4-16,-7-8-1 16,-7-6-4-16,7-2-2 15,-7 0 3-15,0 0 3 16,0-23 17-16,0-6-7 15,7-13-5-15,0-3-3 16,2 5-2-16,7 5 1 16,-9 7 0-16,7 8-1 15,-8 9 0-15,-6 8-1 16,7 3 0-16,-7 0 1 16,0 0-2-16,14 0-6 0,7 10 3 15,2 6 5-15,13 1 7 16,-1-2-2-16,-5-2-4 15,6-4 0-15,-8-1-1 16,-1-4 0-16,-8-4 0 16,1 0 3-16,-6 0-2 15,7-13 5-15,-1-12 2 16,3-8-6-16,0-4 0 16,-2 1-2-16,-1 6 1 15,1 8-1-15,-12 5 0 16,-2 10 1-16,2 3 2 15,-9 4-3-15,0 0-3 16,0 0 2-16,14 0-10 16,0 15 1-16,6 0 10 0,15 4 6 15,-3-2-2-15,-5-3-3 16,1 0 0-16,4-3 1 16,-11 0-1-16,-1-3 1 15,-6-3-2-15,0-2 0 16,-14-2 0-16,0-1-1 15,0 0-1-15,0 0-7 16,0 0-31-16,-14-1-74 16,-20-7-178-16</inkml:trace>
  <inkml:trace contextRef="#ctx0" brushRef="#br0" timeOffset="457029.9936">6127 2674 140 0,'0'1'89'0,"0"1"-87"16,0 2 23-16,0 2-25 16,17 3-8-16,-4 2 4 15,8-2 3-15,0 3-5 16,-1-1-7-16,12 0-62 15,-4-1-29-15</inkml:trace>
  <inkml:trace contextRef="#ctx0" brushRef="#br0" timeOffset="457787.6417">6561 2762 75 0,'27'0'45'15,"-6"0"-8"-15,7 0 17 16,-3 5-15-16,2 10-8 15,1 4-1-15,2 4 6 16,-1-3-18-16,-1 1-5 16,-7-2-3-16,-8-4-9 15,-3-4 1-15,6-3-1 16,-16-4 3-16,6-4-4 0,-6 0 0 16,0 0 0-16,0 0 0 15,0-14 7 1,0-8-2-16,0-12-5 0,0-7-1 15,0-3-7-15,0 1 0 16,0 3 1-16,0 10-2 16,0 10 9-16,0 8-2 15,0 11 2-15,0 1 0 16,0 0 0-16,0 0-1 16,21 3-7-16,0 14 8 15,6 4 5-15,5 4 2 16,3-1 0-16,6-2-1 15,-2-1-1-15,9-2 1 0,-2-4-4 16,9-5 3 0,5-5-1-16,-3-3-2 0,14-2 7 15,-11 0-2-15,-5-11-1 16,-2-10 2-16,-19-2-4 16,0-7 4-16,-8-3-1 15,-6-5-4-15,1-2-1 16,-14-1-1-16,-7-1 0 15,0 5-1-15,0-1 0 16,0 8 0-16,-14 6-3 16,-14 3 2-16,-4 8-4 15,5 5 0-15,-1 3-3 16,8 3-2-16,-6 2 0 16,13 0 3-16,-8 9 7 15,7 14 1-15,1 7 3 0,6 3-2 16,7 1 0-16,0 4-1 15,0-4 0-15,13 0 0 16,15-4 2-16,-1-2 0 16,12-3 0-16,-4-3 0 15,11-5-1-15,-5-3 0 16,3-5-2-16,6-5 6 16,-2 0-3-16,-2-4-3 15,-12 0 0-15,5 0 0 16,-11 0-7-16,6-4-24 15,-11-9-93-15,21-3-64 16</inkml:trace>
  <inkml:trace contextRef="#ctx0" brushRef="#br0" timeOffset="459023.1125">883 2380 137 0,'0'-3'23'16,"0"3"29"-16,0 0-4 16,0 0-26-16,0 0 2 15,0 0-13-15,0 0-11 16,7 3-5-16,20 14 5 15,12 7 14-15,3 8 7 16,10 11-7-16,3 8-4 16,5 6 0-16,0 5 0 15,1 1-2-15,-1 3 2 16,2-1-2-16,5 2-4 16,-1 3 1-16,3 3 6 15,4 0-1-15,7 3-4 0,1-3-2 16,-12 2 2-16,4 7-1 15,-7 0 0-15,-4 3-4 16,5 1 3-16,-5-4 1 16,-3 0-2-16,8 3 1 15,-5 1-1-15,-3-1 1 16,-4-8-1-16,5-6-2 16,0-5-1-16,2-5 0 15,-3-5 1-15,-4-5-1 16,-9-9 1-16,-5-7-1 15,-2-7 0-15,-11-5 0 16,-1-6 0-16,-6-3-1 16,0-2 1-16,-10-4 0 0,3-4 0 15,-14-3-1-15,7-1-4 16,-7 0-2-16,0 0-3 16,0 0-2-16,0-4-7 15,0-22-2-15,-7-11-19 16,-14-14-22-16,-11-8-54 15</inkml:trace>
  <inkml:trace contextRef="#ctx0" brushRef="#br0" timeOffset="461625.4172">1481 2380 61 0,'14'-8'2'15,"7"0"20"-15,-3 1 13 16,10-4-17-16,13-3 4 16,12-4 35-16,9-7-9 15,18 1-3-15,-7-6-22 16,1 2-1-16,1-1-10 0,-1-1-8 16,13 1 2-16,0-11-3 15,21-3 3-15,6-9-3 16,22 2 1-16,-3 3 2 15,9 2-5-15,-14 1 1 16,1 5 0-16,-10-1 3 16,-11 5-3-16,-26 6-1 15,-8 7 0-15,-15 3 3 16,-11 2-2-16,5 0-2 16,-5 0 1-16,5-2 0 15,9-1 0-15,-2-1-1 16,6-1 0-16,-11 2 0 15,5 2 0-15,-12 1 0 0,-2-1 1 16,9 2-1 0,-2-1 0-16,-5 0 0 0,5 2 0 15,-5 0 2-15,-2 2-4 16,2 2 4-16,4 1-2 16,4 0 0-16,-11 3 0 15,10 0 0-15,-2-1 0 16,-12-1 0-16,8 3 0 15,-10 0 0-15,-12 1 0 16,-6 3 0-16,-8 2-4 16,-1 0 2-16,-5 0 0 15,0 0-4-15,6 0 4 0,1 0 2 16,-7 0 3 0,14 0-3-16,-1 0 4 0,6 5-3 15,8 3 2-15,0-1-2 16,5 3 0-16,3 1 4 15,10-2-2-15,3 1 4 16,5 0 0-16,2-3-1 16,5 1 1-16,6-1 0 15,-4-1 2-15,11 1-3 16,-7 3 0-16,8-1 2 16,-13-1-3-16,-1 3-2 15,6 2 0-15,3-1 2 16,4 2-1-16,7 2-1 15,0-2 1-15,8 0-3 16,-8 0 1-16,7 2 1 0,-16-3 1 16,6-2-3-16,-10 1 2 15,6-3 0-15,7-1-1 16,-11-3 2-16,11 0-2 16,-7-1 2-16,8 0-2 15,-1 2-2-15,-9 0 4 16,0-1-4-16,-12 1 0 15,-4-2 1-15,-2 1-1 16,-1 1 0-16,3 1 0 16,-2 1-1-16,4 1 1 15,7 1 0-15,-11-1 0 16,2 2 0-16,4-1-1 0,-6-1 1 16,2 0 0-16,-10 1 0 15,-3 0-1-15,-4-3 1 16,-3 0 0-16,-1 3 0 15,-2-2 0-15,-5 1 0 16,-6-1 0-16,4-1-2 16,-4 3 1-16,-1-1-3 15,5-2 4-15,-4 5 0 16,-1-1-1-16,1-2 2 16,-3 2-2-16,-4-3 1 15,-8 0-1-15,1-1-1 16,0 1 2-16,-7 1-3 15,2 0 2-15,2 1 0 0,1 1 1 16,2 1 0 0,-8 2 0-16,8-2 1 0,-7 1 0 15,0 4-1-15,0 2 0 16,7 5 0-16,-7 2 2 16,-5 5-1-16,5-3-1 15,0-1 1-15,9 2-1 16,-10 0 0-16,1-3 0 15,0 4 0-15,0-3 0 16,0-1 0-16,0-2 1 16,7-2 0-16,-1 1-1 15,-3-2 0-15,6 1 0 16,-9-3 1-16,-1 0-1 16,1 0 0-16,-7-2 0 0,7 0 0 15,-7 0-1-15,0-2 1 16,0-2-3-16,0 0 3 15,-7 2 0-15,-6 0 2 16,-10 2 0-16,7 2-2 16,-12 0 2-16,-6 3 0 15,-12-1 0-15,-2 4 0 16,-5 0-1-16,-2 2-1 16,-5-2 3-16,5-1-2 15,2 0 2-15,-6 1-3 16,-3 3 3-16,-5-1-2 15,5 0 0-15,-4 0 0 16,-7-1-1-16,4 1 2 0,-11-1-2 16,-1 0 1-1,8-1 2-15,-5 1-4 0,7-2 2 16,-3 1 0-16,3-2 0 16,0 2-1-16,-16-1 0 15,0 0 0-15,-14 0 0 16,7 1 3-16,7-2-3 15,0-2 1-15,4-3-1 16,17-1 0-16,-1 0 0 16,5 2 0-16,3-4 5 15,-15 6-5-15,12 1 3 16,-18 3-3-16,7 3 0 0,4-3 2 16,-4-1-2-1,-1 0 4-15,1 3-4 0,-3-1 1 16,-4 2-1-16,0 2 1 15,6 0-1-15,-2-2 0 16,3-1 0-16,0-1 1 16,4-3-1-16,2-2 1 15,1-3 0-15,-3-1-1 16,10 2 2-16,-1 0-2 16,5 0 0-16,2 2 1 15,5-1 1-15,-5-1-2 16,5 1 0-16,2 1 0 15,-2-2 1-15,0 2 0 16,-12-3 0-16,1 3-1 16,-3-2 1-16,2 2-1 0,5 0 0 15,-5-4 1-15,12-2 0 16,-4-1-1-16,-4 0 0 16,11 1 0-16,-10 0 0 15,2 0 0-15,12 0 0 16,-12 0-1-16,12-2 0 15,2 0 2-15,-3 3-2 16,1-3 1-16,2-2 0 16,5 0 0-16,-5 1-1 15,4-1 1-15,-6 0 1 16,2-4 0-16,-2 3-1 16,-5 0-1-16,11-3 0 0,-6 0 0 15,9 1 1-15,-2-2 0 16,6 1 0-16,-4 0 0 15,-2 5-1-15,-1 0 1 16,-4-2-1-16,5 4-1 16,-1-1 2-16,-4 0-1 15,12-1 1-15,-7-2-1 16,1-2 0-16,6 2 1 16,-1-3 0-16,1-1-1 15,2 1 1-15,4-1-1 16,0-1 1-16,1 2-2 15,6-4 1-15,-4 0 1 16,4 1 0-16,7 0-2 16,7 0 1-16,-7-4 0 15,7 0-1-15,0 0-7 16,0 0-5-16,0 0-10 0,0 0-18 16,0 0-14-16,0 0-30 15,0 0-98-15</inkml:trace>
  <inkml:trace contextRef="#ctx0" brushRef="#br0" timeOffset="462549.4665">970 2506 4 0,'0'0'33'16,"0"0"10"-16,7 0-2 0,-7 0-10 16,7 0 1-16,-7-2-5 15,0 0 0-15,7-2 2 16,-7 2-1-16,0 2 5 16,0 0-8-16,0 0-6 15,7 0-8-15,-7 0-5 16,0 0-2-16,0 0-3 15,13 0-1-15,6-3 0 16,22-5-1-16,7-3 2 16,5-3 2-16,6 0-1 15,10-3 0-15,-2-2-2 16,6 0 2-16,3 0 0 0,4 2-2 16,-7 0 0-16,1 2 3 15,-19 2-3-15,-9 0 0 16,-12 4 0-16,-6-1-4 15,-8 1-19-15,-6-3-108 16,-2-1-119-16</inkml:trace>
  <inkml:trace contextRef="#ctx0" brushRef="#br0" timeOffset="463989.1167">2908 4739 67 0,'14'0'8'0,"-1"0"-4"0,-13 0 12 16,7 0 0-16,-7 0-6 16,7 0-3-16,-7 0-2 15,7 0 1-15,4 0 0 16,-4 0 1-16,7 0 0 15,7-3-1-15,-1-4 4 16,8 0 3-16,-3-4-10 16,9-2 4-16,8-2-4 15,4-5 0-15,2 2-3 16,5-2 0-16,2-1-5 0,-10 0-29 16,-10 4-63-16</inkml:trace>
  <inkml:trace contextRef="#ctx0" brushRef="#br0" timeOffset="541083.9815">3809 16707 147 0,'34'8'115'15,"-6"-3"-113"-15,4-1 5 16,-18 2 17-16,13 1-2 16,8-1-6-16,-17 2-2 15,3-3-1-15,-14 3-5 16,6-4-1-16,-6 1-1 15,0-1-1-15,0 1-3 16,0 7-2-16,0-3 0 16,-7 10-1-16,0 7-10 15,0 8-23-15,-7 2-61 16</inkml:trace>
  <inkml:trace contextRef="#ctx0" brushRef="#br0" timeOffset="541520.7122">3708 17490 153 0,'0'0'33'0,"0"0"-21"15,0 0-6-15,0-13 23 16,21 0-15-16,-7 0 0 15,-1 3-8-15,-6 3-3 16,-7 7-1-16,0 0 0 0,0 0-2 16,14 0-6-16,-3 17 6 15,10 14 15-15,7 5-6 16,-1 7-2-16,-11 6-2 16,14-1 0-16,-9 0-1 15,-1 1 1-15,8-5-1 16,-3-9 0-16,-4 1 1 15,-1-6-1-15,8-7 0 16,-10-6-2-16,3-8 1 16,-8-5-2-16,8-4 4 15,7 0 0-15,4 0 3 16,2-8 2-16,7-10 1 0,-2-5-4 16,-4-3-7-16,-8-4-12 15,5-1-10-15,3 0-33 16,-8 0-115-16</inkml:trace>
  <inkml:trace contextRef="#ctx0" brushRef="#br0" timeOffset="541751.4591">4435 17424 107 0,'0'-4'10'15,"28"-1"28"-15,11-7 6 0,9-2-5 16,11-7-2 0,3-2 1-16,5-3-7 0,-12-1-15 15,-2 7-13-15,-5 1-3 16,-16 2-6-16,-5 2-9 16,-13-2-12-16,-7-4-28 15,-7 6-100-15</inkml:trace>
  <inkml:trace contextRef="#ctx0" brushRef="#br0" timeOffset="542020.9866">4745 16950 93 0,'-7'0'114'16,"7"0"-110"-16,0 0 18 0,0 0-1 15,0 21-11-15,20 11 20 16,8 11-5-16,11 6-4 15,-5 11 2-15,8 2-7 16,-3 4-7-16,2 0 2 16,-2-4-5-16,-5-4-1 15,1 4-5-15,-10-5 0 16,2-4 0-16,-6-10-1 16,0-7-5-16,-1-10-3 15,6-9-10-15,-13-12-21 16,15-5-62-16,-8-9-109 15</inkml:trace>
  <inkml:trace contextRef="#ctx0" brushRef="#br0" timeOffset="542270.3768">5323 16826 159 0,'0'0'68'15,"6"0"-67"-15,1 0 22 16,14 9-2-16,6 12 4 16,12 5-2-16,3 6-12 15,-1-2-5-15,5 10-1 16,-12 0-1-16,-4-1-3 0,7 6-1 16,-17-2-1-16,-6-7-5 15,0-2-9-15,-7-11-16 16,0-10-46-16</inkml:trace>
  <inkml:trace contextRef="#ctx0" brushRef="#br0" timeOffset="542591.3485">5545 16724 147 0,'0'-13'63'0,"28"0"-53"15,15-10 46-15,14 3-21 0,10-7-4 16,2-1-4 0,4-2-5-16,0 4-2 0,-11 5-4 15,-9 6-7-15,-5 7-2 16,-9 4-4-16,-4 4-3 16,-8 0 0-16,-2 8-5 15,-4 19 5-15,0 8 0 16,-14 9 5-16,-7 4-5 15,0 5-1-15,0 0-5 16,-28 0-4-16,-4-5-11 16,-2-3-14-16,-8-5-22 15,3-1-14-15,-2-8-24 16,7-9-49-16</inkml:trace>
  <inkml:trace contextRef="#ctx0" brushRef="#br0" timeOffset="542780.7793">5825 16944 45 0,'16'-20'36'0,"11"5"2"16,8-6 8-16,-3-2-2 15,9 1-4-15,7 1-6 16,-9 2-8-16,-4 6-3 16,-15 4-20-16,-13 5-3 15,-7 4-8-15,0 0-17 16,-20 26 1-16,-36 14-63 15,-10 1-34-15</inkml:trace>
  <inkml:trace contextRef="#ctx0" brushRef="#br0" timeOffset="542950.9165">5926 17063 63 0,'57'-21'30'16,"-4"3"3"-16,-5 0-2 15,-7 9-17-15,-9 1-13 16,-18 3-1-16,-14 5-10 16,0 0-12-16,0 5 12 15,-21 20-46-15</inkml:trace>
  <inkml:trace contextRef="#ctx0" brushRef="#br0" timeOffset="543214.2602">5687 17398 56 0,'67'-30'43'0,"20"-10"20"16,-2-5 0-16,13-8-10 15,15 1-14-15,-15-5-10 16,1 8-12-16,-12 14-16 15,-21 4-1-15,-31 18-4 16,-21 8-3-16,-14 5-8 16,0 0-7-16,-21 5-10 0,-27 22-63 15,-12 3 8-15,-2 9-10 16</inkml:trace>
  <inkml:trace contextRef="#ctx0" brushRef="#br0" timeOffset="544300.899">6077 17368 9 0,'-7'39'34'15,"0"-3"0"-15,7 3-5 16,0 1-1-16,0-4 3 16,0-2-7-16,0-8-10 15,0-3-6-15,0-6-1 16,0-8-3-16,0-4-2 16,0-1-1-16,0-4-1 0,0 0 6 15,0 0 11-15,0-22-7 16,0-5 4-16,0-8-10 15,0-1-4-15,0-2 0 16,0 2 0-16,0 10 1 16,0 0-1-16,28 3 4 15,8 1 5-15,15 1 2 16,-1 2-3-16,15 6 8 16,-13 0-9-16,-4 9-2 15,-13 0-2-15,-17 4-3 16,-4 0-1-16,-14 0 1 15,0 0 2-15,0 13 11 16,0 4-3-16,0 4-1 0,-7-2-5 16,-18-2-1-16,4 2 0 15,-6-2-3-15,-1 0 0 16,3-4 1-16,4-4-4 16,1-5 3-16,6-4-1 15,0 0 0-15,7 0-2 16,0-8-5-16,-4-9-13 15,6 2 21-15,5-2-5 16,0 8 10-16,0 0-5 16,0 1 6-16,0 4-2 15,0 4-4-15,0 0-7 16,16 0 7-16,-2 0-1 0,7 4 1 16,-1 9 3-16,8 10 2 15,4-2 2-15,-11 1-1 16,-1 4-4-16,1 5 2 15,-5 0-2-15,7 0 1 16,-9-1-3-16,-7-8 2 16,6 1-2-16,-6-6 0 15,-7-8 0-15,0 1 1 16,0-7 0-16,0-3-1 16,0 0 3-16,0 0 0 15,0 0 2-15,-14 0-5 16,-13-3 3-16,2-11-3 15,-3-3 1-15,1 3-1 16,6-3 0-16,7-1 0 16,-2 4-4-16,16-3 2 0,0 4-1 15,0-1 3-15,0 5 0 16,7-4 1-16,16 1-1 16,-2 3 2-16,6 4-2 15,-13 1-1-15,2 4-1 16,7 0-3-16,-2 0 3 15,-8 17 2-15,1 1 1 16,0 5 3-16,-14 7 0 16,0 0-1-16,0-2-3 15,0 2 3-15,-28 1-2 16,8-1 0-16,-8-2-1 16,-4-3 0-16,11-7 0 0,8-5 2 15,6-3-2-15,0-3 0 16,7-7 0-16,0 0 0 15,0 0-1-15,0 0 0 16,0 0-1-16,0 0 2 16,27 0 1-16,1 0-1 15,4-13 7-15,9-4-5 16,-6 0 1-16,11-5-3 16,-5 5 1-16,5-2 2 15,-5 6-3-15,-7 0 0 16,5-1-3-16,3 1 0 15,-12 0-5-15,6 0-9 16,-8 4-43-16,-1-3-265 0</inkml:trace>
  <inkml:trace contextRef="#ctx0" brushRef="#br0" timeOffset="546148.9181">7033 16310 96 0,'0'0'37'0,"0"0"-1"16,0 0 26-16,0 0-16 15,0 0-10-15,0 0-3 16,0 0-12-16,0 0-10 16,0 23-2-16,0 12 4 15,0 13-3-15,-27 10-4 16,-8 2-6-16,-4-1 0 15,5 1-5-15,0-10-1 16,8-6-2-16,19-9 3 16,7-8-4-16,0-10-5 15,0 0 4-15,10-8-2 16,26-1 4-16,-8-3 8 0,6 5 0 16,5-3 2-1,3 7 2-15,-13-1 1 0,8 5 5 16,-3 9-5-16,-6 8 3 15,-3 5-1-15,-4 7 0 16,-7-2-1-16,-1-1-2 16,1-5-4-16,-7-3 4 15,0-4-2-15,-5-8-2 16,3-5-1-16,-5-6 0 16,0-9-4-16,2-4-3 15,-2 0-3-15,0-8-18 16,0-24-62-16,0-20-71 15</inkml:trace>
  <inkml:trace contextRef="#ctx0" brushRef="#br0" timeOffset="546469.9864">7141 16333 54 0,'7'-17'123'15,"25"-2"-114"-15,16-3 30 16,5-1-2-16,2-2-18 16,-9 11-1-16,-5 2-11 15,-20 7-2-15,-5 5-5 0,0 0 0 16,-2 4 0 0,-1 18 8-16,-6 14 4 0,-7 7-2 15,0 6 1-15,0 9-2 16,-13 6-6-16,-26-2 4 15,-3 4-1-15,-17-4-3 16,4-4 0-16,2-5-3 16,5-6-2-16,13-11-8 15,3-10-11-15,12-11-24 16,6-3-81-16</inkml:trace>
  <inkml:trace contextRef="#ctx0" brushRef="#br0" timeOffset="546663.7444">7336 16677 48 0,'46'-11'51'0,"2"0"9"0,5-3-1 16,2 5-3-16,4 0-22 16,3-1-8-16,-9 3-14 15,-5 3-11-15,-9 4-1 16,-11 0-12-16,-8 0-14 15,-6 0-14-15,-14 13-84 16</inkml:trace>
  <inkml:trace contextRef="#ctx0" brushRef="#br0" timeOffset="547023.5947">7430 16975 54 0,'46'0'40'0,"2"0"21"16,5-4-2-16,-12 0-19 16,0 0-9-16,-15 4-14 15,-6 0-8-15,-6 0-8 16,-7 0-1-16,-7 21 11 16,0 9 3-16,0 6-7 15,0 0-2-15,-21 3 0 16,7 1-4-16,-11-9 4 15,18-4-4-15,0-2 1 0,7-11-1 16,0-1-1 0,0-5 0-16,0-2 0 0,16-3 3 15,21-3-3-15,11 0 5 16,5-13 4-16,2-8-6 16,5-1 0-16,-1-4-3 15,-4-2-4-15,5-3-9 16,-12 1-23-16,5 0-67 15</inkml:trace>
  <inkml:trace contextRef="#ctx0" brushRef="#br0" timeOffset="550907.9399">8274 15910 20 0,'-9'-8'9'16,"-5"2"5"-16,0 3 9 16,0-3 0-16,1 2 8 15,-1-1 9-15,7-3 3 16,7 4 2-16,-9 4-5 15,9-1 2-15,0-3-8 16,-7 4-4-16,7 0-2 16,0 0-7-16,0 0-7 15,0 0-4-15,0 0-4 0,0 0-6 16,0 0 0 0,0 0-5-16,0 0-4 0,0 0-4 15,0 18-11-15,-2 5 11 16,-5 11-32-16,-7-2-39 15,0 2-40-15</inkml:trace>
  <inkml:trace contextRef="#ctx0" brushRef="#br0" timeOffset="551096.0843">8056 16262 4 0,'9'9'52'0,"5"0"-9"16,2 0 1-16,-2 5-4 15,0-1-8-15,6 0-16 0,-6 0-9 16,-5 4-7-16,5 0-5 16,9 2-5-16,-9 2-5 15,6 1-11-15,-6 1-30 16,7-2-70-16</inkml:trace>
  <inkml:trace contextRef="#ctx0" brushRef="#br0" timeOffset="551328.302">8324 16720 0 0,'14'17'39'16,"0"2"-2"-16,7 2 6 15,-12-8 1-15,14 4 13 16,-10-7-19-16,1 3-12 0,0-4-2 16,7 0-6-16,-12-1-7 15,7-2-2-15,-2-3-2 16,-8 1-5-16,1-2-2 15,-7 2-1-15,0-4-1 32,0 0-6-32,0 0-4 0,0 0-3 0,0 0-30 15,0-19-216-15</inkml:trace>
  <inkml:trace contextRef="#ctx0" brushRef="#br0" timeOffset="551553.7973">8405 15800 216 0,'0'0'72'16,"0"0"-65"-16,0 0 35 16,0 0-11-16,0 0-24 15,0 0-7-15,0 0-7 16,7 4-8-16,13 9 8 15,1 4 7-15,-7 6-21 16,-8-1-21-16,-3-1-97 16</inkml:trace>
  <inkml:trace contextRef="#ctx0" brushRef="#br0" timeOffset="551846.4333">8244 16152 12 0,'37'0'44'0,"13"-9"-1"16,10-12-3-16,2 2-4 16,-3 2 3-16,-4 4-9 15,-9 8-12-15,-4 5-4 16,-15 0-5-16,5 0-9 16,-11 9 3-16,-1 14 3 15,1 3 5-15,-12 8-7 16,-4 2 5-16,-5 7-3 15,0-2-2-15,-7 6-1 0,-27-2-1 16,-8-1-2-16,-10 5-3 16,3-6-4-16,4-3-1 15,-4-9-17-15,10-4-36 16,5-10-108-16</inkml:trace>
  <inkml:trace contextRef="#ctx0" brushRef="#br0" timeOffset="552086.4901">8506 16363 60 0,'68'-9'41'16,"6"-3"18"-1,13-1 5-15,-7 0-16 0,-2 0-9 16,0-1-6-16,-11 5-12 15,-19 0-10-15,-9 5-11 16,-12-1-4-16,-13 5-1 16,-7 0-12-16,-7 0-16 15,0 0-7-15,-14 9-107 16</inkml:trace>
  <inkml:trace contextRef="#ctx0" brushRef="#br0" timeOffset="552257.3655">8785 16587 83 0,'0'26'29'15,"0"1"9"-15,7-1-13 16,9-3-14-16,-9-5-11 16,7-1-3-16,-7-4-10 15,-7-7-17-15,7-6-22 16</inkml:trace>
  <inkml:trace contextRef="#ctx0" brushRef="#br0" timeOffset="552497.3214">8916 16448 63 0,'28'26'44'0,"13"4"18"16,-2 10-11-16,-5-1-9 15,-6 6-13-15,4-1-14 16,2 4-5-16,-6-8-8 16,4-1 12-16,-12-8-8 15,1-9-6-15,-14-9 0 16,0-3-4-16,-7-10-12 16,0 0-7-16,0 0-17 15,0-23-163-15</inkml:trace>
  <inkml:trace contextRef="#ctx0" brushRef="#br0" timeOffset="552737.9593">9320 15769 204 0,'0'-4'83'16,"0"4"-78"-16,0 0 50 15,0 0-18-15,0 0-28 16,0 0-5-16,0 0-4 16,6 0-3-16,15 0 3 15,7 7 0-15,-1-5-1 16,12-2-11-16,2 0-15 0,12-5-38 16,2-18-164-16</inkml:trace>
  <inkml:trace contextRef="#ctx0" brushRef="#br0" timeOffset="552911.411">9925 15492 144 0,'0'0'60'0,"0"8"-43"16,-11 14 26-16,-10 0-29 15,0 9-10-15,-20 1-4 16,-5 2-7-16,-9 1-15 0,-18 5-33 15,6-1-70-15</inkml:trace>
  <inkml:trace contextRef="#ctx0" brushRef="#br0" timeOffset="553091.9765">9382 16241 13 0,'45'30'62'15,"4"-4"-17"-15,-13-3-26 16,1-1-5-16,-10-5-7 16,-6 0-7-16,-12-4-3 15,-9-3-10-15,0-6-13 0,0 1-36 16</inkml:trace>
  <inkml:trace contextRef="#ctx0" brushRef="#br0" timeOffset="553721.9136">9643 16122 16 0,'48'-22'26'0,"12"-1"18"16,-3 1 13-16,7 1-9 16,-20 6-19-16,-7 3-15 15,-17 7-13-15,-13 5-1 16,-7 0-10-16,0 0 1 15,0 13 4-15,-21 9 5 0,-6 5 1 16,2-1-1-16,4 1-1 16,7-1-6-16,1 0-1 15,-1-3 4-15,7-1 3 16,7-1 1-16,0-2 0 16,0 2 1-16,21-7 2 15,6 0 1-15,12 3 5 16,2 0-2-16,7 0 9 15,5-3-6-15,-5 4-2 16,5-1 3-16,-12 1-2 16,-2 3 0-16,-11-2 2 15,-7 3-2-15,-1 5-1 16,-1-3-4-16,-6-1-3 0,-6 3 0 16,-7-3-1-1,0-2-1-15,-7-3 1 0,-29-1 1 16,-1-4 0-16,-16-3-1 15,-2-6-3-15,-5-4-2 16,5 0-5-16,3 0 0 16,4-17-4-16,-5-2 3 15,12-6 2-15,-3 3 1 16,21 3 0-16,2-2 8 16,14 4 5-16,7 2-2 15,0-2 4-15,0 0-4 16,14-1 18-16,21-3-11 0,11-2 0 15,2-3 2-15,11 0-6 16,-8-1-1-16,20 5-5 16,-12-1-2-16,3-2-7 15,-2 7-15-15,-10-1-3 16,1 2-47-16</inkml:trace>
  <inkml:trace contextRef="#ctx0" brushRef="#br0" timeOffset="556091.6109">11023 15298 272 0,'0'-5'17'0,"0"-5"29"16,-20-1-12-16,-8-3-19 15,-18 1-7-15,-2-1 5 16,-4-4-6-16,-3 1 4 16,-19 0 1-16,-4 4-1 15,-16 0-2-15,-14 0-2 16,-15 4 0-16,-13-1-6 15,-4 5-1-15,5-3 3 16,7 4-1-16,-1 4-1 16,3 0-1-16,5 0 3 15,-8 0 2-15,8 8-3 16,-1 1-1-16,3-3 0 0,4 5 0 16,-6 2 2-16,-8 1-3 15,1 0 1-15,-5 7-1 16,-3-2 0-16,8 6 0 15,-3-7 3-15,1 3-1 16,-13-2-2-16,-3 3 3 16,-3-1-1-16,4 2-1 15,14-5 2-15,10 7-2 16,6-2-1-16,14-1-1 16,0-1 1-16,14 2 0 15,0-5 1-15,7 5-1 16,4 3-1-16,3 0 1 0,-7 5-2 15,-1-1 2-15,-8 2-1 16,-5 3 1-16,-14-1-1 16,-11 6 1-16,-17-1 1 15,-6 5 0-15,-11 1 1 16,4 4-2-16,-12-1 0 16,5 0 0-16,9-3 4 15,12-6-4-15,14-5 0 16,27-6 0-16,13 2 1 15,1-7-2-15,2 3 1 16,7-3 0-16,4-2 0 16,1-3 0-16,11 3 0 15,-5-4 0-15,5-2 0 16,9 2-1-16,-9 4 1 16,9-2 0-16,-2 7 0 0,-4 0-1 15,-3 10 1-15,-12 0 0 16,5 2 0-16,-4-3 0 15,13-3 0-15,-2-2 0 16,9-3 0-16,5-5 2 16,6-1-2-16,3-2-3 15,5 3 3-15,-8 5 0 16,15-1-1-16,-6 0 2 16,13 8-2-16,-1 2-1 15,7 4 1-15,7 4 0 16,0 4-2-16,0-3 2 15,21-2-1-15,11 1-2 0,2-3 3 16,14-2 1-16,5 1-1 16,-5-5 0-16,5 5 1 15,-5-4 2-15,-9 3-2 16,2-1 0-16,-6-2 1 16,11-5-1-16,-5 4 0 15,12-4 0-15,9 0 0 16,-3 0 0-16,15-4 2 15,1-1-2-15,12 0 1 16,1-3 1-16,-1 2-2 16,0-7 1-16,0-1 0 15,-4 2 1-15,4 2-1 16,14-8 0-16,-1 4-1 0,15-4 1 16,-3-3 1-16,-4-1 0 15,0 0-2-15,0-1-1 16,0 1 0-16,6-3 1 15,-6 1 0-15,7 3 1 16,-8-2-1-16,-6-3 0 16,0 3 0-16,-7-7-1 15,7 3 1-15,0-4 0 16,0 4 0-16,0-4 1 16,0 0-1-16,0 0 0 15,6 0 1-15,1 0 1 16,0 0-2-16,0 0 0 0,6-9 0 15,1-8 1 1,18 0 1-16,2-2 0 0,-6 2 2 16,-12 4-3-16,-12 0 0 15,-11 3-2-15,-13 1 1 16,-8-3 0-16,14 7 0 16,-2-4 0-16,14-3-3 15,13 3 3-15,-4-4 0 16,0-1 0-16,-8 1-2 15,1-5 2-15,0 1 0 16,-16-2 0-16,7-2 1 16,-5 4 0-16,-7-6 1 15,-13 6-1-15,2 3-1 16,-10 0 0-16,-2 1-1 16,8 0 1-16,1 0 0 0,-2 0 0 15,7 0-2-15,10-4 2 16,-1-6-1-16,5-3-1 15,9-1 1-15,-2-3-1 16,-5 4 1-16,-14-1-1 16,-9 5 0-16,-6-4-2 15,-15 7 4-15,1-2 0 16,-10-1 0-16,-13-1 1 16,4-2 0-16,-4-3 1 15,-8-6-2-15,1-5 1 0,7-1-1 16,-7-5 1-1,4 2-1-15,3 3 1 0,-1 1-1 16,-6-1 1-16,0 1 0 16,2 3-2-16,7 0 2 15,-9 1-1-15,-1-9 2 16,-6 1-2-16,7-6 2 16,-7-4-2-16,2 1 1 15,5-6-1-15,2 5 0 16,-9 0 1-16,0 14 2 15,-7-1-1-15,0 0 0 16,0-1-2-16,0-2 0 16,0-4 0-16,13 6 0 15,-13 3 1-15,7-3-1 16,-7 1 0-16,0 0 2 0,0 5-1 16,0 1-1-16,0 6 0 15,0 1 4-15,0-3-3 16,-14 0-1-16,8 0 1 15,-8 3 0-15,7 1 0 16,-9 4 1-16,9 3-1 16,-2-2 1-16,2-1-2 15,0-5 2-15,0 9-1 16,-7-7-1-16,8 2 3 16,-1 1-3-16,0-5 0 15,-7 5 0-15,3 1 1 16,4 2-1-16,0 6 0 0,0-4 1 15,0 4-1-15,0 4 0 16,0-1 0-16,7-1-1 16,-7 2 2-16,7-1-2 15,-7 2 2-15,7-2-2 16,0-2 1-16,0-1-1 16,0 4-1-16,-6-1 2 15,6 6-1-15,0 0 1 16,0 4-1-16,0 0 0 15,0 0-2-15,0 0-2 16,0 0-1-16,0 0-3 16,0 0 0-16,0 0-9 15,0 0-21-15,0 0-61 16,6 0-241-16</inkml:trace>
  <inkml:trace contextRef="#ctx0" brushRef="#br0" timeOffset="560867.9786">10629 15253 12 0,'0'0'17'0,"0"0"-7"16,0 0 1-16,0 0-9 16,0 0-2-16,0 0 0 0,0 0 6 15,0 0 0-15,0 0 0 16,0 0 1-16,0 0-1 15,0 0-2-15,0-4-2 16,0-1-1-16,0 1-1 16,0 0 0-16,0 0-2 15,0 4-1-15,0-1 1 16,0-3-4-16,0 4 4 16,0 0-2-16,0-4 2 15,0 4 1-15,0 0 1 16,0 0 0-16,0 0-1 15,0-4 1-15,0 4-1 0,0-2-1 16,0-2 2-16,0 4 0 16,0-3-2-16,0 3 2 15,0 0-5-15,0-4-9 16,0 4 1-16,0-2 5 16,0-2-10-16,0 0 14 15</inkml:trace>
  <inkml:trace contextRef="#ctx0" brushRef="#br0" timeOffset="561468.0212">10629 15253 13 0,'23'-87'17'15,"-23"87"-5"-15,0-1 3 16,0-3 2-16,-7 4-6 0,7-4-1 16,0 0-10-16,0-1 4 15,0 1 2-15,-11 0-4 16,4-2 2-16,0-1-3 15,0-4 7-15,-7-1-4 16,0-1 4-16,8 0 0 16,-8 4 1-16,0 1-6 15,7-2 3-15,-2 5 1 16,2-3-3-16,0 3 0 16,0 1 5-16,5-1-3 15,2-3-2-15,-7 4 2 16,7-5 0-16,-7 5-3 0,7-2 2 15,-7 2-1-15,1 1 0 16,6 1 0-16,0-2 1 16,0 0-3-16,-7 4-2 15,7-4 4-15,0 4-2 16,-7 0-2-16,7-1 1 16,0 1-1-16,-7 0 0 15,7 0 0-15,0 0 0 16,0 0-3-16,0 0 1 15,0 0-3-15,0 0 0 16,0 0-2-16,0 0 1 16,0 0 1-16,0 0 2 15,0 0-1-15,0 0 0 0,0 0 2 16,0 0 0 0,0 0 1-16,0 0 1 0,0 0-3 15,0 0 0-15,0 0-1 16,0 0-3-16,0 0 4 15,0 0-3-15,0 0 0 16,0 0 5-16,0 0 1 16,0 0-1-16,0 0-3 15,0 0-13-15,0 0-10 16,7 0-32-16</inkml:trace>
  <inkml:trace contextRef="#ctx0" brushRef="#br0" timeOffset="562187.5215">10491 14897 3 0,'0'0'17'16,"0"0"0"-16,0 0 2 0,0 0-8 15,0 0-4-15,0 4 1 16,0 4 3-16,0-3 3 16,0 3 3-16,0-3-7 15,0 5 0-15,7 3-1 16,7-4 1-16,-12 8-1 16,5-4-6-16,0 5 4 15,9 0-3-15,-9-1-1 16,7-4 2-16,-7 6-1 15,0-2-1-15,6 0 0 16,-6 0 0-16,0-2-2 16,-7-2-1-16,7 0 1 15,-7 4-1-15,7-4 0 16,-7-3 1-16,2 3-1 16,3-1-1-16,-3-7 1 0,3 4-1 15,-5-5 0-15,2 0 1 16,-2 1-3-16,9-1-3 15,-9 0-1-15,0 0-9 16,0-2-10-16,0 5-16 16,0-1-65-16</inkml:trace>
  <inkml:trace contextRef="#ctx0" brushRef="#br0" timeOffset="565622.4678">10418 14858 1 0,'0'0'5'16,"0"0"2"-16,0 0-2 16,0 0-3-16,0 0 1 15,0 0-2-15,0 0 1 16,0 0 3-16,0 0-1 16,0 0 2-16,0 0 0 15,0 0 4-15,0 0 1 16,0 0-2-16,0 0 1 15,0 0-2-15,0 0 5 16,0 0 4-16,0 0-2 16,0 0 2-16,0 0-1 15,0 0-1-15,0 0-8 0,0 0 0 16,7 0 2-16,4 0-3 16,3 0 5-16,0 7-1 15,0-1-6-15,-1-2 5 16,8 5-4-16,0-1 4 15,-3-3-2-15,3 5-2 16,-8-3 2-16,1 3 0 16,7-1-1-16,-12 3 0 15,7-3-3-15,5 0 2 16,-8 4 1-16,1 0-3 16,7 1 1-16,-5-1-1 15,7 4 0-15,-2-4 0 16,-1 6 2-16,1 2-2 0,-7-4 2 15,11 1-4-15,-5-5 2 16,1 4-1-16,0-7-1 16,-5 3 0-16,7 0-1 15,-3-4 0-15,-6 1 0 16,0-3 1-16,0-1-1 16,-1 2 2-16,-6-8-2 15,0 0-2-15,-5 0 2 16,8 4-1-16,-4-4 1 15,-6 0 0-15,7 0 0 16,-7 0 0-16,7 0 0 16,-7 0 0-16,7 0-1 0,-7 0 0 15,0 0-1 1,7 0 1-16,-7 0 0 0,7 0 0 16,-7 0-1-16,0 0 2 15,7 0-1-15,-7 0 1 16,0 0 0-16,0 0-2 15,0 0 4-15,0 0-1 16,0 0 0-16,0 0-1 16,0 0 0-16,0 0 0 15,0 0-1-15,0 0 2 16,0 0-2-16,0 0 1 16,0 0 0-16,0 0 0 15,0 0-3-15,0 0 3 0,0 0-3 16,0 0-1-1,0 0 2-15,0 0 0 0,0 0-1 16,0 0 3-16,0 0-1 16,0 0 0-16,0 0 1 15,0 0-1-15,0 0-2 16,0 0 1-16,0 0 1 16,0 0-2-16,0 0-1 15,0 0 0-15,0 0-2 16,0 0-1-16,0 0 0 15,0 1-1-15,0 3-1 16,0-4 9-16,0 0 0 16,0 4 0-16,0-4 0 15,0 0 0-15,0 0-1 0,0 0 2 16,0 4-2-16,0-3 2 16,0-1 0-16,0 4-1 15,0-4 2-15,0 0-1 16,0 0-1-16,0 0 1 15,0 0-1-15,0 0 1 16,0 0 0-16,0 0-1 16,0 0 0-16,0 0-1 15,0 4-1-15,0-4-2 16,0 0 0 0,0 0-3-16,0 0-5 0,0 5-24 15,0-5-131-15</inkml:trace>
  <inkml:trace contextRef="#ctx0" brushRef="#br0" timeOffset="569345.1249">3447 16527 45 0,'7'0'11'15,"-7"0"7"-15,0 0 15 16,0 0-10-16,0 0 7 16,0 0 12-16,0 0-3 15,0 0 4-15,0 0-3 0,0 0-12 16,0-14-15-16,-14 1 1 16,0-4 3-16,0 2-4 15,-6-5-3-15,-3-7 0 16,7-5 0-16,-5-7-4 15,-6-18 2-15,-8-10-1 16,-4-24-2-16,-9-12-2 16,-5-27 2-16,-2-21-3 15,-11-8-2-15,-8-13-1 16,6 10 0-16,1 16-3 16,1 1 4-16,4 4 0 15,-12 9 0-15,8 0-1 16,-3 8 0-16,16 6 1 0,5 8-3 15,9 7 2-15,12 13 1 16,-1 13-1-16,3 11 4 16,4 6-4-16,0 7 1 15,8 9 0-15,-8 7 1 16,7 11 2-16,7 5-2 16,3 8 6-16,-3 3-4 15,0 7 1-15,0-1-2 16,7 4-1-16,0 0-1 15,0 0 0-15,0-2-1 16,-7 2-4-16,7 0 3 16,0 0 0-16,0 0-1 0,-7 6-1 15,1 25 4-15,-8 7 4 16,0 7-4-16,-7 8 0 16,3 5 2-16,-3 12-2 15,-6 5 1-15,-1 4 1 16,3-4-2-16,-2-5 0 15,6 0 0-15,0-14 1 16,1-5-1-16,8-8 0 16,-1-7 1-16,6-6-1 15,0-3 0-15,0-10 0 16,7-8 0-16,0-5-1 16,0-3 1-16,0-1 0 15,0 0-1-15,0 0 0 16,0 0-2-16,0 0-3 15,0 0 5-15,0 0-1 0,21 0 2 16,18 0 1-16,9-9 3 16,25-6-1-16,0-6-2 15,17 0-1-15,4-1 5 16,7-4-5-16,-7 3 1 16,7-3-1-16,-7 3 0 15,-21 6 0-15,-6 0 1 16,-19 2-1-16,-14 2 0 15,-2 0-1-15,-11-4 4 16,-7 0 0-16,-7-2-1 16,-1-3 2-16,-6-8 2 15,0-4-1-15,0-8-5 0,-20-5 0 16,-8 2 6-16,-18-4-5 16,5-2-1-16,-18 2 0 15,3 8 1-15,-10-2 0 16,-1 7-1-16,-8 1 1 15,-5 0-1-15,-1 5 0 16,-6 4 0-16,0 0-1 16,4 7 1-16,10 2-7 15,-7 4-13-15,13-1-36 16,12-3-144-16</inkml:trace>
  <inkml:trace contextRef="#ctx0" brushRef="#br0" timeOffset="569823.2236">1300 12617 182 0,'-20'-6'20'16,"13"6"9"-16,0 0 14 0,7 0-13 15,0 0-19-15,0 6-10 16,0 18 1-16,0 8 7 16,0 12-8-16,0 1 4 15,0-2-4-15,7 6 0 16,20 4 2-16,5-2-3 15,10-1 0-15,6-1-1 16,11-6-3-16,8-3 4 16,9-2 0-16,-10-10-1 15,-6-6 1-15,-12-5 2 16,-14-3-2-16,-8-5 0 16,-20 2 0-16,1-5 3 15,-7 3-3-15,0 3 0 16,-7 3 3-16,-32 5 1 15,-9-1-4-15,-11 4-5 0,10-6-2 16,-3-8-7-16,-3 0-14 16,9-9-19-16,-2 0-106 15</inkml:trace>
  <inkml:trace contextRef="#ctx0" brushRef="#br0" timeOffset="570070.0047">1273 12805 157 0,'0'-9'42'0,"0"5"-21"16,0-5 9-16,0 5-20 15,7-6-10-15,20 5-2 16,5-7-1-16,10 3 2 15,10 1-2-15,10-1-4 16,5 0-9-16,6 5-18 16,3 4-15-16,-3 0-65 15</inkml:trace>
  <inkml:trace contextRef="#ctx0" brushRef="#br0" timeOffset="570333.6422">1899 12969 6 0,'0'26'33'16,"0"4"-5"-16,0-7-5 0,7 1-9 16,20-9-7-16,5-2-7 15,3-9 2-15,-1-4 13 16,12 0 6-16,-5-4 15 16,-2-22-13-16,-4 4-6 15,-15-5-5-15,-6 1-6 16,-14 7 2-16,0 2 6 15,-28 0-12-15,-20 4 1 16,-11 8 10-16,6 1-9 16,-9 4-4-16,16 0-9 0,5 0-15 15,20 0-64 1</inkml:trace>
  <inkml:trace contextRef="#ctx0" brushRef="#br0" timeOffset="570535.818">2254 12907 33 0,'42'0'63'16,"-1"-14"-6"-16,18 0-27 16,1-7-19-16,9 2-11 15,4-2 0-15,-6 3-3 16,2 1-9-16,-17 0 1 15,-10 3-27-15,-13 5-92 0</inkml:trace>
  <inkml:trace contextRef="#ctx0" brushRef="#br0" timeOffset="570969.4192">2497 12342 162 0,'0'0'0'0,"0"-4"4"15,28-1-4-15,31-4 33 16,29-3-14-16,6-1-9 16,-5 7-4-16,-2 3 0 15,-20 3-4-15,-12 0-1 16,-16 13-1-16,-12 9 8 16,-13 8-4-16,0 10 6 15,-14 5 1-15,0 8-2 16,0 3-2-16,-7 1-5 15,-7 1-2-15,7 2 5 0,0-5-3 16,0-3-4-16,7-8 2 16,0-12-11-16,0-6-5 15,14-9-9-15,14-13-33 16,-3-4-58-16</inkml:trace>
  <inkml:trace contextRef="#ctx0" brushRef="#br0" timeOffset="571323.6477">3412 12436 39 0,'0'0'108'0,"0"0"-103"16,0 8 14-16,0 14 0 0,0 5-11 16,0-1 3-16,14 0-3 15,0-1-8-15,6-10 0 16,6-6-2-16,8-6-8 15,0-3 3-15,5 0 7 16,3-25 12-16,-15-2 3 16,-2-1-9-16,-18 4 5 15,-7 1 0-15,0 6-3 16,-25 4 0-16,-16 4-3 16,-7 5 16-16,2 4-11 15,-2 0-7-15,2 0 9 16,11 4-10-16,8 5 3 15,9 0-5-15,11-5-1 0,0-4-7 16,7 0-6-16,0 0-23 16,32 0-10-16,9-13-29 15</inkml:trace>
  <inkml:trace contextRef="#ctx0" brushRef="#br0" timeOffset="575169.092">26828 8801 175 0,'0'0'32'0,"-7"0"-14"0,-11 0 58 16,11 0-10-16,-7 0-24 15,8 0-12-15,-1 0-6 16,2 0-4-16,3 0-3 15,2 0-3-15,-5 0-6 16,-4 8-2-16,-5 7-6 16,-6 7 0-16,-6 8 0 15,8 6 0-15,2 4 0 16,2-1 3-16,7 1-3 16,7-5-1-16,0-1 0 0,0 2 1 15,14-4-5 1,14-2 4-16,11 4 1 15,-5-3-1-15,10 0 2 0,-1 1-1 16,-6-2 1-16,-5-2 0 16,-7-1-1-16,-18-3 1 15,0-3-1-15,-7-1 2 16,-7 5-2-16,-43 2 2 16,-15-3-2-16,-15 2-1 15,2-5-4-15,9-8 3 16,7 0-10-16,-4-9-7 15,11-4-14-15,-2 0-40 16,13-22-124-16</inkml:trace>
  <inkml:trace contextRef="#ctx0" brushRef="#br0" timeOffset="575379.654">26482 9044 147 0,'67'-8'19'15,"10"3"6"-15,-5-3 5 16,1 3-28-16,-2 1-2 16,-14 2-11-16,3 0-17 15,-5 0-20-15,-11 2-43 16</inkml:trace>
  <inkml:trace contextRef="#ctx0" brushRef="#br0" timeOffset="575664.8008">26984 9247 18 0,'-32'40'25'0,"16"-5"-8"16,2-1-11-16,14-3-6 16,0-5-3-16,42-8-3 15,17-6 6-15,10-12 6 16,7 0 4-16,15-12 2 15,-3-15 9-15,-1-11-1 16,-16-2 1-16,-7 1 16 16,-34-1-11-16,-16 8-1 0,-14 2 1 15,-14 9-6-15,-30 2-6 16,-22 6-3-16,-5 6 18 16,6 1-19-1,1 6-7-15,14 0-3 0,-3 0-4 16,19 4-7-16,-3 5-17 15,14 4-13-15,9 5-86 16</inkml:trace>
  <inkml:trace contextRef="#ctx0" brushRef="#br0" timeOffset="576393.7955">25049 8869 137 0,'18'0'1'0,"21"0"13"15,12 2 22-15,15 11-4 16,12 4-11-16,-9 2-2 16,-3-1-4-16,-13 7-10 15,-19-1-1-15,-24 5-1 16,-10 4-2-16,-30 5 1 15,-44 2 6-15,-13 1-8 16,-7-2 3-16,0 1-1 0,9-4-2 16,14-6-4-16,19 0 3 15,19-7-5-15,17-6 1 16,16-8-8-16,0 0-3 16,7-1 13-16,23-4 3 15,14 1 0-15,-3 1 2 16,-4 0-1-16,6 5 2 15,-22 4-2-15,-5 5 1 16,-12 5 3-16,-4 3 4 16,-11 2 0-16,-26 1 1 0,-20-5-3 15,7-4-1 1,-8 3-4-16,15-6 1 0,-8-4-3 16,14-2-2-16,10-5-3 15,-5-1-11-15,14-5-9 16,15-2-57-16</inkml:trace>
  <inkml:trace contextRef="#ctx0" brushRef="#br0" timeOffset="576745.4778">25439 9431 51 0,'0'21'37'16,"0"3"-29"-16,0 1 26 16,0-2-18-16,0-5-16 15,27-2-1-15,10-7 1 16,4-5 0-16,12-4 1 16,-5 0 26-16,12-15-12 15,-12-12 1-15,-2-5 4 16,-12 2 4-16,-25-2-8 15,-9 2 5-15,0 4-4 16,-9 5-14-16,-37 2 9 16,0 10 4-16,-4 4-15 15,-3 5-1-15,12 0-3 0,2 0-4 16,11 5-11-16,8 4-19 16,6 3-29-16,14-1-70 15</inkml:trace>
  <inkml:trace contextRef="#ctx0" brushRef="#br0" timeOffset="576977.5282">25950 9637 73 0,'0'13'36'16,"-14"2"-6"-16,-2 6 21 16,-4-3-19-16,-3 3-16 15,0-1-16-15,2 1-7 16,0-4-26-16,-2-2-60 16</inkml:trace>
  <inkml:trace contextRef="#ctx0" brushRef="#br0" timeOffset="578791.8123">28289 9042 75 0,'0'0'49'16,"0"0"21"-16,0 0-17 15,0 0-29-15,0 0-3 16,0 0-7-16,0 0-7 15,14 0 2-15,13 2 1 16,5 7 0-16,-2 3 0 16,-2 5-2-16,-10 3-5 0,0 6-1 15,-18 1-2-15,0 3 4 16,0 4-4-16,-43-2 2 16,-1 6 0-16,-15-1 0 15,-6 3 0-15,8-1 0 16,7-5 0-16,13-11 1 15,19-10-3-15,8-5-1 16,10-7-2-16,0-1-2 16,0 0-2-16,42 0 7 15,17-9 1-15,6-14-1 16,13-3 0-16,2-8-1 16,7-2 1-16,0-3 0 0,-9 5-1 15,2 2 1 1,-15 9 0-16,-29 6 3 0,-8 10-3 15,-19 1 3-15,-2 6 0 16,-7 0-1-16,0 0-1 16,0 0-1-16,0 0 0 15,0 13 0-15,-16 6 0 16,9 0 0 0,5 1 0-16,2-4-1 0,0-3 0 15,0-4 1-15,0-3-1 16,18-6 1-16,3 0 0 15,15 0 1-15,15-9 1 16,-8-10-1-16,15-3 2 16,-15-3-3-16,-4 2 3 15,-7 5-3-15,-18 1 1 0,-12 1 0 16,-2 3 2-16,0 0-1 16,-9 2 2-16,-28 2-2 15,1 1-1-15,-5 2-1 16,-10 4 2-16,7 2-2 15,6 0 0-15,5 0-1 16,13 0 1-16,11 0-1 16,9 0-2-16,0 0-1 15,0 0-4-15,0 0 1 16,20 0 4-16,22 0 3 16,10 0 0-16,-1 0 1 15,6 0-1-15,-2 0 0 0,0-5 1 16,-7 3 1-16,-2 0 0 15,-7 2 1-15,-7 0-1 16,-4 0 1-16,-8 0-1 16,-6 11-1-16,0 4-1 15,4 4 1-15,-11 0-1 16,0 0 1-16,7-2 1 16,-5-4-2-16,5-2 0 15,6-3 0-15,10-5 1 16,-9-1-1-16,6-2 0 15,3 0 3-15,7 0-1 16,-10-9 0-16,1-2-1 16,-5-5-1-16,-7 2 4 0,-9-2-4 15,0-3 2 1,-7 1-1-16,0-3 0 0,0 4 2 16,-14 2-1-16,-5 4-2 15,8 4 2-15,2 3-2 16,-5 0 1-16,3 4-1 15,-5 0 0-15,-5 0-2 16,-11 0 1-16,-3 4 1 16,8 5 0-16,-12 0 1 15,11-3-2-15,8 1 1 16,-1-3 0-16,-2-2 0 16,9 0-1-16,8 0-3 15,6-2 0-15,0 0-3 16,0 0-7-16,0 2-2 0,-3 3-21 15,-1 1-23-15,-6 3-113 16</inkml:trace>
  <inkml:trace contextRef="#ctx0" brushRef="#br0" timeOffset="579271.482">27635 9682 159 0,'0'1'6'0,"0"6"-6"0,0-2 25 16,0 0-4-16,0 9 5 16,0-1-6-16,0 5-5 15,-9 3-9-15,-7 0 5 16,-11 3-2-16,-8 1-6 16,-15 1-3-16,-7 5 0 15,-17-3-14-15,-4 2-13 16,-2-8-29-16,16-1-118 15</inkml:trace>
  <inkml:trace contextRef="#ctx0" brushRef="#br0" timeOffset="581447.008">25429 8551 68 0,'-27'0'25'15,"13"0"5"-15,-16 0 15 16,1 0-15-16,-6 0-18 16,-11 0 0-16,-2 0-1 15,-2 5-6-15,-1 9 5 16,-13-1-1-16,14 6-1 15,-8 4 4-15,8 1-1 16,-3 2-4-16,5 3 2 16,-9-1-1-16,13 3-1 0,-2 3 1 15,5 2-1 1,-5 2 1-16,5-2-2 0,6 1 0 16,3-3 1-16,12 0-4 15,6-2-2-15,7 2 3 16,7-2-2-16,0 3-2 15,0 3 2-15,23 0 0 16,9 4 0-16,7 2 1 16,4 0 3-16,8 2-5 15,-1 0 4-15,8-5-3 16,4 0 4-16,0-3-6 16,9-2 4-16,0-4 4 0,14 0-3 15,11-4 0 1,3 2 3-16,4-3-1 0,2-1-3 15,3-3 0-15,2-1 1 16,9-1 0-16,1-2 0 16,8-6-1-16,-7 5 1 15,3-4 0-15,-2-3-3 16,2-1 3-16,-10 3-1 16,1-4 0-16,-7 0-1 15,6 1 0-15,-3-3-1 16,3 1 1-16,-1-2-1 15,-6-3-1-15,1-1-1 16,4-2 1-16,-4 0-1 16,0 0 1-16,7 0 1 15,-8-2 0-15,1-5-2 0,0-3 2 16,0 5-1-16,-5-7 1 16,5 3-2-16,-10-4 3 15,-8 4-3-15,-5 1 1 16,-7-3 3-16,0-5-3 15,-3 2 1-15,3-3 1 16,-2 0 0-16,-7 0 0 16,4-2-2-16,-2 2 1 15,-2-6-1-15,4 6 0 16,8-5 0-16,-17 5 1 16,0 2-2-16,-4 2 0 15,-12 1 1-15,-5 1 1 0,-4 0-2 16,-4 1 3-16,-3-3 0 15,0 0 2-15,-2-5-3 16,-5-5 4-16,0-3-2 16,-11-3-1-16,0-7 2 15,0-5-1-15,2-6-1 16,-3 0-3-16,1 0 2 16,2 5-2-16,-9 7 0 15,0 3 0-15,0 6 1 16,-7 5 0-16,0-2 3 15,0 6-1-15,-7-3-1 16,-23-5-1-16,0 4 3 16,-4-3-3-16,-17-1 3 0,3 1-3 15,-7-1 0-15,0 1 1 16,-16 0-2-16,-2 1 3 16,2 2-2-16,-10-1-1 15,10 7 0-15,7-2 0 16,-7 0 1-16,2 0-2 15,7 0 1-15,-16 0-1 16,5-2 1-16,-3 4 0 16,1 0 0-16,-6 0-1 15,1 2 0-15,2-4 1 16,7 4-1-16,0 3 1 16,2-1 0-16,7 2 1 0,-2-1-1 15,2 1 0 1,0 0 0-16,-9 1-1 0,5 0 1 15,-5 1 0-15,-7 3 1 16,-3-1-2-16,-1 1 1 16,6 2 0-16,-2 2-1 15,12 0-1-15,8 0 1 16,1 0 0-16,6 0 0 16,-1 0-1-16,-3 0 0 15,-10 2 2-15,6 5 0 16,2 1-1-16,-10 1 1 15,-4 0 0-15,7-1-1 16,-7 0 1-16,13-3 0 16,-6 3 0-16,9-4-1 15,0-3 1-15,-2 5 0 0,-1-2 0 16,-1 0-1 0,4 5 1-16,-12-1 0 0,10 1 0 15,0 0-1-15,-8 1 1 16,8-3-1-16,0-1 1 15,6 0 0-15,-2-4 0 16,5 5 0-16,-4-3 0 16,3 2-2-16,-3-1 2 15,10-1 0-15,-3 1-1 16,6-1 1-16,9-2-2 16,0-2 2-16,14 2-1 15,2-2 0-15,3 0-1 0,8 0 2 16,-4 0-1-16,7 0-3 15,-6 0 2-15,-1 2-5 16,-7 1-6-16,-11 5-21 16,-10 5-26-16,-22-3-72 15</inkml:trace>
  <inkml:trace contextRef="#ctx0" brushRef="#br0" timeOffset="590367.7886">27253 10613 28 0,'-53'2'0'0,"5"-2"-18"16,-17 2 15-16,15 2-4 15</inkml:trace>
  <inkml:trace contextRef="#ctx0" brushRef="#br0" timeOffset="591776.8695">25459 11262 63 0,'5'0'25'16,"-5"0"15"-16,0 0 26 0,0 0-18 15,2 0-12-15,-2-2 2 16,7-16-15-16,0-1-2 15,9-6-5-15,-9-1-1 16,7-6-4-16,-5-4 5 16,9-7-7-16,5-10-1 15,14-9-5-15,-10 0 0 16,10-8-1-16,6 5-1 16,-1 2 0-16,4 1-1 15,-12 4 2-15,-6 3-2 16,-1 3 1-16,-2 1-1 15,-4 2 0-15,-7 6 0 0,2 5-1 16,-5 6 0-16,3 11 1 16,-3 3 0-16,-11 3 0 15,7 2 0-15,-7 1 0 16,0 8 0-16,7-1 0 16,-7 5-1-16,0 0 1 15,0 0 0-15,0 0-2 16,0 0-1-16,0 0 1 15,0 0 2-15,0 0-1 16,0 0 1-16,0 0 1 16,0 0 0-16,0 0-1 15,-25 0 1-15,-16 9 3 16,-7 8-2-16,-17 0-2 0,3 0 0 16,-6 2 1-1,-6 2-1-15,-4-1 0 0,-2 1 2 16,2 5-2-16,-9 1-1 15,-7-1 1-15,9 0 1 16,12-3 2-16,15-2-3 16,1-3 1-16,27 1 0 15,3-4-1-15,4-1-1 16,16-4-2-16,7-2 1 16,0 2 0-16,0-1 0 15,11-1 2-15,28-1 0 16,9 0 0-16,12 1 2 0,20 1-2 15,7 3 1 1,-4-1 1-16,6 4-2 0,3 0 0 16,2 2 1-16,0 0-1 15,0-2 2-15,-7 0-2 16,-11-1 1-16,-3-5 0 16,1 0 0-16,-24-1 1 15,1-3 0-15,-15-1-1 16,-6-2 2-16,-9-2 0 15,-7 0-3-15,-7 0 1 16,-1 0 2-16,1 0 0 16,-7 0 0-16,3 0 0 15,1-6 3-15,-2-3-3 0,5-4-2 16,-2-8 2 0,-3 2 0-16,3-5 1 15,-3-8-3-15,5-2 1 0,-2-6-1 16,-5-5 0-16,0 2 0 15,0-2 1-15,0 1-4 16,-19-1 2-16,-1 10 0 16,-3 1 2-16,-5 6-2 15,-2 1-3-15,7 3 3 16,3 5-2-16,-1 2 1 16,7 4-2-16,3 3-5 15,4 1-4-15,0 1-3 16,0 5-11-16,3-3-58 15,1 2-125-15</inkml:trace>
  <inkml:trace contextRef="#ctx0" brushRef="#br0" timeOffset="592850.7983">25590 11176 33 0,'0'0'18'16,"0"4"7"-16,0-4 8 15,0 0 2-15,0 0-9 16,0 0-4-16,0 0-5 15,0 0-3-15,0 1-6 0,-9 5 1 16,0 4-1-16,-10-1 0 16,-4 4-2-16,3 2 0 15,-1 2-2-15,-9 0 0 16,10 4-2-16,4 1 2 16,-5 1-4-16,7 7 2 15,-4 2-2-15,6 0 1 16,-1 2-1-16,-1 1 0 15,5-1 3-15,-5-2-3 16,7-5 4-16,7-3-1 16,0-1-1-16,0-5 0 15,0 1 0-15,0-3-1 16,0-6-1-16,0-2 0 0,0 1 0 16,0 1 0-16,0-2 0 15,0-1 0-15,0-1 0 16,0-1 0-16,0-1 0 15,0 0 0-15,0-4 0 16,0 0 0-16,0 4 0 16,0-4-1-16,0 0-3 15,0 0-6-15,0 0-10 16,0 0-36-16,7 0-125 16</inkml:trace>
  <inkml:trace contextRef="#ctx0" brushRef="#br0" timeOffset="601250.897">24299 8573 52 0,'0'-17'28'0,"0"-1"-18"16,0 1 37-16,0 3 11 15,0 5-15-15,0 0-11 16,0 3 4-16,0-1 2 16,0-1-11-16,0-1-4 0,0 3-5 15,-7 1-1-15,0 1-6 16,7 2-8-16,-7 2 0 16,7 0 1-16,0 0-2 15,0 0-2-15,-7 0 0 16,7 0 0-16,0 0 0 15,0 0-3-15,0 0 3 16,-7 0-1-16,7 3-3 16,0 13 1-16,-6 10 3 15,6 10 4-15,-12 5-2 16,5 6-2-16,-7 2 5 0,1-2-4 16,8-2-1-16,5 0 1 15,0 4 0 1,0 2-1-16,0 4 1 0,0 1-1 15,0 5 1-15,7-3-1 16,0-2 1-16,-3-1-1 16,3 3 1-16,0 2-1 15,2 2 1-15,1 3 1 16,3-6-2-16,-6-4 1 16,7-8-2-16,-5-5 2 15,3-5-2-15,1-1-1 16,-3-8 2-16,1-1 0 15,-2-9-1-15,0-1 1 0,-2-4-1 16,0-3 0 0,-7-2 0-16,7-3-1 0,0-5-2 15,-7 4-1-15,7-3-3 16,-7-1 3-16,7 0-1 16,6-10-11-16,15-17-35 15,4-11-70-15</inkml:trace>
  <inkml:trace contextRef="#ctx0" brushRef="#br0" timeOffset="602878.7787">24537 8483 10 0,'12'0'34'15,"6"0"-21"-15,10-2 16 16,6 1 5-16,19-5 1 15,11 0-7-15,14 1-7 16,11-1 3-16,12 2-3 0,19 0-6 16,10 0 1-16,15 1 2 15,-8-3-6-15,15 1 2 16,-17-3-5-16,7 0-3 16,5-1 1-16,-5-2 0 15,5-1-1-15,-3-1 0 16,15 6-2-16,3 0-3 15,13 0 0-15,-6 2 3 16,-1-3-4-16,-1 1 0 16,-9-1 0-16,8-1 0 15,-8 0 1-15,-7 0-1 16,-16 1 2-16,-13-2-2 16,-3 1 1-16,-18 1 1 15,0-1 1-15,-9-2-2 16,6-3-1-16,6 1 1 0,1 0 0 15,-9 0-1-15,-8 3 0 16,-4 5 1-16,-10 3-1 16,-19 2 0-16,-7 0 0 15,-9 0 1-15,-9 0 3 16,2 0-3-16,2 0 1 16,10 0-1-16,-1 0 2 15,6 0-3-15,-4 2-1 16,-3 2 1-16,1 1 0 15,-13-1 0-15,9 2 0 0,-7 1 0 16,-4-1 0 0,-5 3 0-16,2-1 1 0,-7 1-2 15,-4 3 2-15,0-1-1 16,-5 2 1-16,2 2 0 16,-1 2 1-16,-4 4 4 15,-1 1-3-15,-3 7 3 16,3 3-4-16,-5 3 3 15,0 5-2-15,0 3-2 16,0 2 0-16,0 2 2 16,0 2-1-16,0 2 0 15,0 1 0-15,0 1-1 16,0 0 1-16,0-2 0 16,0-1-1-16,9 1-1 15,7-2 1-15,-2 0-1 0,-5 2 2 16,2-4-1-1,-1 0-1-15,-3 6-1 0,4 5 1 16,-4 2 1-16,0-1-1 16,-5-7 0-16,3-1 0 15,6-4 0-15,-11-1-1 16,7-4 1-16,0 2 0 16,-7-5 0-16,7 3 0 15,-7-5-1-15,0 3 1 16,0-5 0-16,2-6 0 15,-2-5 0-15,0-7 0 16,0-4 0-16,0-3-1 0,0-6 1 16,0 1 1-1,0-3-1-15,0 0 1 0,0 0 2 16,0-2-1-16,0 2 1 16,-9 3 3-16,-30 3-5 15,-9 5 0-15,-16 0-1 16,-1 6 2-16,-15-2-3 15,-14 8 2-15,-21-3-2 16,-31 1 0-16,-8-1-2 16,-7-3 0-16,3-2 2 15,-14 0 0-15,-2 2-2 16,-5-2 3-16,-16 0 0 0,0-3 0 16,-7 2 1-1,-6-1 0-15,-1 0-1 0,-7 0-1 16,-8-2 1-16,8 4 0 15,12-2 0-15,21-4-3 16,24 3-2-16,29-5 4 16,4 4 0-16,11-5 0 15,0-3 1-15,1 5-1 16,-6-3-1-16,3-1 1 16,-4-2 0-16,-3-1-1 15,7-1 1-15,5 0 0 16,15 0 1-16,10-2 0 15,18 0 0-15,10 0 0 0,11 0 0 16,16 0 0 0,6 0 1-16,17 0-2 0,2 0 1 15,7 0 0-15,0 0 0 16,0 0 1-16,0 0 0 16,0 0-1-16,0 0 0 15,0 0 0-15,0 0 2 16,-7 0-1-16,7 0 0 15,-7 0-1-15,7 0 0 16,0 0 0-16,0 0 0 16,0 0 0-16,0 0-2 15,0 0 2-15,0 0-1 0,0 0-2 16,0 0-5 0,0 0-14-16,0 0-22 0,0 0-43 15,0 0-127-15</inkml:trace>
  <inkml:trace contextRef="#ctx0" brushRef="#br0" timeOffset="624633.2482">24170 9983 22 0,'14'-11'25'0,"0"-1"-2"15,-5 3-12-15,5 0-3 0,7-1-3 16,1-1 0-16,-1 1-2 16,0 3 2-16,2-3-3 15,-3-3-2-15,10 2-16 16</inkml:trace>
  <inkml:trace contextRef="#ctx0" brushRef="#br0" timeOffset="625383.369">24528 9853 33 0,'0'0'15'0,"0"0"5"16,0 0 18-16,0 0-18 16,0 0-10-16,0 0-3 15,0 0-1-15,0 0 0 16,0 0 2-16,0 0-1 15,0 0 5-15,0 0-3 16,0 0 1-16,0 0-4 16,0 0-2-16,0 0-3 0,0 0 2 15,0 2-3-15,0 2 1 16,0 5 5-16,0 3-4 16,0-2 1-16,0 6-3 15,0 3 1-15,2 3 2 16,5 3-1-16,5 3-1 15,-5 2 0-15,4 0 4 16,-4-2-2-16,7-2-2 16,-7 5 2-16,0-5 0 15,-1-4 1-15,4 5-1 0,1-2 2 16,-4 1 0 0,0-4 0-16,-5 3 0 0,5-5-1 15,-2 3-1-15,6-2-3 16,-11-3 1-16,14 0-1 15,-7-1 3-15,-7 0-2 16,7-3 1-16,-1-4 2 16,1 1-4-16,0-5 2 15,9 3-1-15,3-5-1 16,13-4 0-16,2 0 3 16,3 0-2-16,13 0 2 15,1 0 0-15,6-8-2 16,-6 3 0-16,8-3-1 15,5 3 0-15,-6-1 0 16,13-2 1-16,-7 4-1 0,2 1 0 16,6-3 0-16,-15 2 0 15,7 0-1-15,-4-1 0 16,-10 3 0-16,1 2-3 16,-17 0-2-16,-4 0-9 15,-16 0-27-15,-8 0-90 16</inkml:trace>
  <inkml:trace contextRef="#ctx0" brushRef="#br0" timeOffset="635583.4059">16461 17063 208 0,'0'-13'40'0,"-7"5"-21"16,7 8 26-16,0 0-9 16,0 0-15-16,0 0-7 15,0 0-3-15,0 0-4 16,0 0-5-16,14 0 0 15,11 13 2-15,9 4-3 16,1 2-1-16,4 2-2 16,-12 5-5-16,1 6-11 15,-8 6-19-15,-8 3-66 0</inkml:trace>
  <inkml:trace contextRef="#ctx0" brushRef="#br0" timeOffset="635913.5234">16183 17910 99 0,'-7'0'105'16,"7"0"-105"-16,0-4 0 16,35-19 43-16,6-7-26 15,5-2-11-15,-9 6-6 0,-5 3 0 16,-7 2 1-1,-11 8-1-15,-1 8 0 0,-13 1-2 16,0 4 2-16,0 0-1 16,0 0 0-16,0 0-4 15,0 0 0-15,0 0 4 16,0 0 1-16,0 0 1 16,0 0-1-16,0 0-1 15,0 0-2-15,0 0-3 16,7 0-6-16,0-4-11 15,7-5-20-15,0-1-45 16</inkml:trace>
  <inkml:trace contextRef="#ctx0" brushRef="#br0" timeOffset="647859.4415">14828 17584 10 0,'0'0'18'0,"4"-2"4"0,-1 2-3 16,-3 0 0-16,0 0 2 16,0 0 2-16,0 0-10 15,0 0-5-15,16 0-4 16,-2 0-1-16,20-3 9 15,3-1-1-15,20-6-2 16,16 3 2-16,15-3-5 16,12 1-1-16,29 0 1 15,20-4 2-15,11-1-2 16,6 1 1-16,6-4 2 16,-5 4-3-16,5-4 2 15,7 4 3-15,-5 0-1 16,-6-1-5-16,-6 5 6 0,6-4-6 15,-5 4 2-15,11-1-2 16,-7-1 0-16,12 1-3 16,14 1 3-16,4 0-1 15,5-4 1-15,0 1-3 16,-1 3-1-16,-1-5 4 16,4 5-3-16,2-4 3 15,-8 4-2-15,-6 5 0 16,-4-6 0-16,0 3-1 15,-16 1 2-15,7 2-2 16,2-5 0-16,7 0 1 16,14-8-2-16,-7 0 1 0,-18 0-2 15,-3 2 0 1,-7 2 1-16,-11 0-1 0,-2-1 0 16,-12 1 1-16,-13 5-1 15,-8-1 0-15,-9 0 2 16,3 1 0-16,-14 3-2 15,7-3 0-15,-7 3 4 16,0-3-4-16,-7 2 0 16,-12-1 0-16,8-3 0 15,-3 5 0-15,4-7 2 16,3 3-1-16,-6 0-1 16,-1-1 0-16,-9-1 1 15,-5 1-1-15,-9 5 0 16,-22-3-1-16,-3 3 1 15,-12 1 0-15,-4 0-1 0,-5 0-1 16,-11 3-1-16,-4 1 1 16,-3 0 1-16,0 0-5 15,0 0-3-15,0 0-6 16,0 0-6-16,0 0-20 16,4-4-46-16</inkml:trace>
  <inkml:trace contextRef="#ctx0" brushRef="#br0" timeOffset="652218.0938">1332 7252 17 0,'-4'-35'30'0,"1"-1"9"15,3 19 0-15,0 0-7 16,0 1-1-16,0 3 2 16,-4 3-9-16,4 3-1 15,0 3 8-15,-7 1-2 16,7 3 0-16,0 0-5 15,-7 0-9-15,7 0 0 16,0 0-1-16,0 0-2 16,-7 0-4-16,7 0 0 0,0 0-3 15,0 10-3 1,0 13 0-16,-7 14 2 0,7 18 3 16,0 9-7-1,-7 4 3-15,7-1-2 0,-6-1-1 16,6-5 0-16,0-5-1 15,0-5 1-15,0-6-3 16,0-7-2-16,0-12-3 16,0-11-5-16,0-8-5 15,0-7-32-15,0 0-27 16,13-26-80-16</inkml:trace>
  <inkml:trace contextRef="#ctx0" brushRef="#br0" timeOffset="652531.4374">1273 7085 184 0,'0'0'4'0,"0"0"19"16,0 0-3-16,0 2-16 15,0 15 3-15,27 7 15 16,5 7-6-16,3 3 3 16,-1 3-3-16,5 1-3 15,2-1 3-15,1 3-5 0,4-2 3 16,-12-1-7-16,-2-3-2 16,-4-6-3-16,-8-5-2 15,-6-7-2-15,-7-2-7 16,-7-1-6-16,0-2-27 15,-7-7-115-15</inkml:trace>
  <inkml:trace contextRef="#ctx0" brushRef="#br0" timeOffset="652727.2464">1186 7458 118 0,'0'0'10'16,"0"0"3"-16,13 0 23 16,19-12-21-16,10-2-6 15,6-5-9-15,-9-6-11 16,2 4-24-16,-9-3-13 16</inkml:trace>
  <inkml:trace contextRef="#ctx0" brushRef="#br0" timeOffset="653073.9546">1422 6924 118 0,'11'0'3'0,"-11"0"16"16,14 11 10-16,7 15 5 15,-1 10-4-15,-6 6-19 16,7 0 9-16,-3 2-9 16,-4-3-1-16,0-1-3 15,6-7 2-15,1-2-4 16,-1-7-2-16,-1-5-1 16,8-6-2-16,1-1 0 15,11-5-1-15,-5-1 1 0,1-6-1 16,-3 0-3-16,2 0-3 15,-6 0 4-15,-1-8-1 16,-2-7 2-16,3-5-3 16,-7-3-19-16,-8-2-50 15</inkml:trace>
  <inkml:trace contextRef="#ctx0" brushRef="#br0" timeOffset="653395.654">2000 6726 81 0,'0'0'65'16,"0"0"-65"-16,0 7 40 16,0 13-6-16,0 7-12 15,7 8-7-15,6-4 0 16,8 9-4-16,-3 1 5 15,3 2-3-15,6-1 2 16,-6-1-5-16,11-7-1 16,-11-7-3-16,6-3-5 15,1-7-1-15,-3-4-1 16,3-4-3-16,-1-5 2 16,-6-4-6-16,11 0-3 15,-5 0 1-15,1-4-13 0,11-14 14 16,-12-7-61-16</inkml:trace>
  <inkml:trace contextRef="#ctx0" brushRef="#br0" timeOffset="653995.4602">3036 6587 14 0,'0'0'62'15,"0"0"-17"-15,0 0 33 16,0 0-22-16,0 0-14 16,0 0-5-16,0 0-12 15,0 2-11-15,0 14-7 16,0 5 4-16,0 11 0 15,0 0-8-15,0-5 0 0,0-1-3 16,0-7 0-16,7-6-5 16,18-4 1-16,-4-7-7 15,6-2 6-15,8 0 5 16,-3-15 2-16,2-13-2 16,-6-6 4-16,-3-8-2 15,-18 1 0-15,-7 0-2 16,0 3 3-16,0 8-3 15,-7 11 3-15,-18 6 0 16,-3 5 4-16,1 7-6 16,-5 1-1-16,4 0-1 15,1 0 0-15,6 0-10 0,-4 0 1 16,18 1-13-16,-7-1-16 16,14 0-28-16,0 0-135 15</inkml:trace>
  <inkml:trace contextRef="#ctx0" brushRef="#br0" timeOffset="654332.9797">3548 5951 146 0,'0'0'17'0,"0"0"15"16,0 0 24-16,0 11-37 15,-14 14-7-15,0 6-2 16,7 13 1-16,7 5-3 16,0 3-1-16,0 3 2 15,0 0-4-15,14 1-2 16,13 0-1-16,12 3 1 16,-11 1-2-16,6-1 0 15,-2-9 1-15,-4 1-2 16,-7-11 1-16,-8-9 0 15,-13-7 0-15,7-4 1 16,-7-5-2-16,0 2-1 16,-13-3-5-16,-22-2-10 0,-4-4-41 15,-2-8-125 1</inkml:trace>
  <inkml:trace contextRef="#ctx0" brushRef="#br0" timeOffset="654544.613">3318 6436 39 0,'60'-11'32'16,"2"-4"30"-16,4 2-10 16,3 0-14-16,-2 1-4 0,-8 3-10 15,-11 2-16 1,5 4-8-16,-18 3-6 15,-1 0-26-15,-9 10-29 0,-18 16-118 16</inkml:trace>
  <inkml:trace contextRef="#ctx0" brushRef="#br0" timeOffset="655081.3336">1617 8290 208 0,'-7'0'10'15,"7"0"50"-15,-7 0 1 16,0 0-37-16,0 0-6 16,-7 13-5-16,-6 7-3 15,-1 5-6-15,-4 5 0 0,11 2 1 16,0 3-3-16,8 1-1 15,6 0-1 1,0-4 0-16,0-4-2 0,20-1-5 16,19-5 3-16,9-1-1 15,12 0 5-15,2-6 1 16,-9 6 1-16,-5-4 2 16,-21-3-3-16,-1 5 1 15,-13-2-1-15,-13 6 4 16,0-3 0-16,0-1-2 15,-13-2 0-15,-13 0-1 16,-1-8-2-16,6 1-4 16,-6-8-2-16,-6-2-21 0,-1 0-54 15,7-13-144-15</inkml:trace>
  <inkml:trace contextRef="#ctx0" brushRef="#br0" timeOffset="655285.7945">1839 8600 30 0,'53'-13'81'0,"-5"-1"-11"16,5 0-13-16,-5-2-26 16,-9 1-17-16,2 4-9 0,-9-4-5 15,3 2 0 1,-8 0-3-16,-6-4-6 0,4 0-22 15,-11-2-22-15</inkml:trace>
  <inkml:trace contextRef="#ctx0" brushRef="#br0" timeOffset="655517.3058">1952 8304 12 0,'13'27'90'16,"15"7"-30"-16,-1 5-17 15,-1 6-19-15,8 3-8 0,0-3-5 16,5-2-2-16,3-6-9 16,-1-4-1-16,5-9-7 15,-5-7-17-15,5-4-10 16,-5-9-41-16</inkml:trace>
  <inkml:trace contextRef="#ctx0" brushRef="#br0" timeOffset="655956.0178">2754 8383 237 0,'-27'-17'27'0,"-1"0"41"0,1 1-17 16,-12 3-29-16,4 1 2 15,1 5-18-15,2 3 2 16,11 4-1-16,-6 0 0 16,-1 13-6-16,3 16-1 15,-3 6 0-15,15 5 0 16,6-1 0-16,7-3 0 16,0-6-1-16,7-11-3 15,27-8-5-15,19-11-3 16,2 0 9-16,4-2 0 15,-4-18 3-15,-16-5 0 16,-4 4 0-16,-8 3 0 16,-15 10-1-16,-5 2-3 15,-7 6 2-15,0 0 2 0,6 0-6 16,8 10 6-16,0 3 5 16,14 2-3-16,-8-4 3 15,5-3-5-15,3-3 1 16,-7-2-1-16,-8-3 0 15,-6 0-1-15,-7 0-2 16,0 0 0-16,0 0-3 16,0-3-20-16,0-11-97 15,0-7-65-15</inkml:trace>
  <inkml:trace contextRef="#ctx0" brushRef="#br0" timeOffset="656157.2506">2834 8097 82 0,'21'-3'54'0,"11"-3"-22"15,3-3 23-15,10 0-14 16,4-1-13-16,-8-1-7 16,5 1-9-16,-12-1-3 15,-2 0-9-15,-11-2-2 16,-7 1-11-16,-8 1-12 15,-6 0-67-15</inkml:trace>
  <inkml:trace contextRef="#ctx0" brushRef="#br0" timeOffset="656416.8299">2901 7894 100 0,'0'23'62'16,"7"5"3"-16,13 4-25 16,19 5-23-16,-4 1-10 15,13 2-1-15,-2 0-1 16,-5-5-3-16,5-1 3 16,-12-7-4-16,-6-7 2 15,-3-1-3-15,-11-8-3 0,0-3-4 16,6-8-14-16,1 0-19 15,0-8-11-15,-3-18-39 16</inkml:trace>
  <inkml:trace contextRef="#ctx0" brushRef="#br0" timeOffset="656619.0049">3405 7979 48 0,'0'17'66'15,"0"1"-17"-15,21 3-18 16,0-2-4-16,-1 0-17 16,-1-4-6-16,-6-3-2 0,1-7 2 15,-7 1-4-15,-7-6-1 16,0 0-6-16,0 0-16 16,0-19-35-16,0-11-82 15</inkml:trace>
  <inkml:trace contextRef="#ctx0" brushRef="#br0" timeOffset="656811.1809">3238 7825 151 0,'0'0'32'0,"0"0"-30"16,0 0 21-16,0 0-20 15,0 0 2-15,21 2-3 16,4 3-2-16,9-5-11 0,1 0-21 15,11 0 4-15,2 0-34 16,-9-4-3-16</inkml:trace>
  <inkml:trace contextRef="#ctx0" brushRef="#br0" timeOffset="657099.8816">3655 7761 120 0,'0'0'61'15,"0"15"-25"-15,-20 10 5 16,-1-3-9-16,7-3 0 15,7 2-10-15,1-4-9 16,6-3-6-16,0 0-6 0,0-1-1 16,20 0-2-1,8-4-1-15,-1 3 0 0,5-3 3 16,3 2 2-16,-8 1 0 16,-4-3 0-16,0 4 0 15,-2-1 0-15,-14-1 0 16,0 0 5-16,-7-2 0 15,0 1-2-15,0-2 4 16,0 1-5-16,0 0-1 16,-14 0 0-16,-14 1-3 15,3-6-6-15,-9-1-12 16,6-3-24-16,1 0-85 16</inkml:trace>
  <inkml:trace contextRef="#ctx0" brushRef="#br0" timeOffset="657309.9198">3777 7909 80 0,'32'-11'48'16,"9"-2"29"-16,-2-4-24 16,9 2-16-16,-6 0-5 15,-10 2-19-15,-5 2-9 16,-6 3-3-16,-7-1-1 15,-7-1-3-15,-7-3-11 16,0-4-8-16,0-1-14 16,0-7-74-16</inkml:trace>
  <inkml:trace contextRef="#ctx0" brushRef="#br0" timeOffset="657730.1477">3816 7582 105 0,'0'0'18'0,"0"12"6"16,0 10 13-16,0 8-16 16,21 4-3-16,13 1-1 15,5 5-3-15,2-6 1 16,-2-2 4-16,2-8-9 16,1-5 1-16,-3-3-2 0,-5-11-9 15,1-5 1 1,4 0-1-16,-5-12 8 0,-7-10-2 15,-1-4 3-15,-6-1-6 16,-6 5 5-16,0 5-7 16,-14 4 6-16,0 7-1 15,7 6 4-15,-7 0-7 16,0 0-3-16,0 0 3 16,0 2-3-16,13 11 1 15,1 4 15-15,11 0-7 16,3-4-6-16,-1 0-2 15,-13-3 2-15,5-7-3 16,-6 1 0-16,-6-4-4 16,-7 0 2-16,0 0-1 15,0-13-8-15,0-9 9 0,-32-5-20 16,5-1-85 0,-15-4-158-16</inkml:trace>
  <inkml:trace contextRef="#ctx0" brushRef="#br0" timeOffset="657865.1144">4052 7546 4 0,'28'0'7'16,"11"-1"-7"-16,9-3-6 15</inkml:trace>
  <inkml:trace contextRef="#ctx0" brushRef="#br0" timeOffset="658157.3904">4616 7420 38 0,'0'0'64'15,"0"0"6"-15,0 0 7 16,0 0-28-16,0 6-22 16,0 9-8-16,-7 6-3 15,0 3-6-15,-2 2 1 16,9 4-3-16,0-3-1 15,0-1-2-15,0-1-3 16,9-6-2-16,12-5 0 16,7-2-3-16,-1-4-1 0,5-1 1 15,3-4 2-15,-1-3-3 16,5 0 0-16,-5 0 3 16,8-9-1-16,4-6-6 15,-5-9-12-15,12-8 5 16,-12-6-25-16,5 1-55 15,-5-5-61-15</inkml:trace>
  <inkml:trace contextRef="#ctx0" brushRef="#br0" timeOffset="658487.316">5270 7326 108 0,'0'-1'64'0,"0"-2"-1"16,0 3 10-16,0 0-24 0,0 0-18 15,0 0-8 1,-7 0-2-16,0 0-10 0,-7 8-7 15,1 5-3-15,6 4 0 16,-5-2-1-16,12 2-1 16,0-2-1-16,0 0 0 15,12 0-3-15,15-2 4 16,8-1-1-16,4-3 1 16,9-3 0-16,-7-1 1 15,5 3 1-15,-12-3 0 16,-2 1 1-16,-18 0-2 15,-7-1 1-15,-7 4 4 16,0 3 0-16,-7 5 2 16,-32 2-4-16,-9-1-3 15,-12-1 0-15,12-3-7 0,2-7-14 16,5-1-18-16,14-6-76 16,1 0-162-16</inkml:trace>
  <inkml:trace contextRef="#ctx0" brushRef="#br0" timeOffset="660526.905">5391 6384 195 0,'-13'-8'32'0,"-1"-2"24"15,-7-3 11-15,-9-4-38 16,1 0-9-16,-13-3-8 15,-4-2-3-15,-2-2 1 16,-4 2-5-16,-10-1 0 16,-5-1 2-16,-6 2-4 0,-10-1 0 15,-4 2-2 1,-14 4 1-16,7 0-1 0,-7 4-1 16,14 0 5-16,0 1-2 15,0 3-2-15,0 0 7 16,-12-1-6-16,-2 3 1 15,-2-3-2-15,2 5-1 16,-7 0 0-16,0 1 0 16,8 4 0-16,-8 0 0 15,7 0 0-15,7 0 0 16,4 0-1-16,10 4 2 16,7-1-1-16,6-1 1 15,12 2-1-15,-4-3 2 16,10 7-2-16,-3 1 0 0,4 3 0 15,2 1-2-15,-2 2 1 16,-5 0 1-16,-2 2 0 16,-5 4 0-16,-2 1 0 15,-4 1 0-15,-1 1 0 16,5-1 0-16,10-1 0 16,3 1-1-16,4-1 1 15,10 3 0-15,1-1-2 16,2 1 2-16,4 3 0 15,1 2-2-15,-1 0 3 16,10 6-1-16,-10-2 0 16,1 2 0-16,6-1 0 15,-4 1 0-15,11 0-3 0,0-1 3 16,7 3 1-16,-6 0-1 16,6 0 0-16,-7 1-5 15,14 10 4-15,-7 4 1 16,0 5 1-16,-4 1-1 15,4-5 0-15,0 0 4 16,7-3-4-16,0-3-4 16,0-2 4-16,0-2 1 15,0-1-1-15,0-2 0 16,0 3 0-16,0-3 0 16,0 4 3-16,0 0-3 15,14 0-3-15,-3-1 3 0,3-2 0 16,0-5 3-16,0 2-3 15,-1 1 0-15,8-1-3 16,0 2 6-16,-3-1-3 16,3 6 1-16,-1-1-1 15,1-2 0-15,4 2 1 16,-4-4 0-16,-1 3-1 16,1-5-1-16,0-1 1 15,11 2 2-15,-5-3-1 16,1 2-1-16,-1 1 1 15,5 2-1-15,10 0 0 16,-3 4 0-16,2-1 0 16,7 0 0-16,-2 0 0 0,-5-3 1 15,5-3-1 1,2-3 0-16,-2 0 0 0,9-5-1 16,-2 0 0-16,2 3 1 15,5-4-1-15,1-2 1 16,6 2 0-16,-1-7 0 15,3 5-1-15,5-4 1 16,-8-1 0-16,3-1-3 16,4-5 3-16,-6 0 0 15,13-2-3-15,-11-7 2 16,4 0 2-16,8-4 2 16,-1-4-3-16,-5 0 1 0,6 0 0 15,-1 0-1 1,0 0 1-16,3-8 0 0,-3-4-1 15,0 1 1-15,7-2-1 16,8-2 0-16,-1 1 2 16,0 0-1-16,0 1-1 15,-5-5 0-15,-2 5 0 16,-7 0 0-16,-13-2 2 16,-5 0-1-16,4-4-1 15,-6-2 0-15,2-1 1 16,-2-4 0-16,1-1-1 15,13-1 2-15,6-4-2 16,-7 0 0-16,-4 0 0 16,-2-4 0-16,-12-2 0 15,-2-6 1-15,-12-1-1 0,5-12 0 16,-12-5 0-16,-6-4 0 16,4-1 0-16,-12 2 0 15,1 9 1-15,-7-2 0 16,-7 3-1-16,-1-4 1 15,-6 1 4-15,7 2-3 16,-7-2 0-16,0 3 0 16,0-1-2-16,0-2 0 15,3-3 0-15,-3 1 0 16,9 1 0-16,-9 7 1 16,0 4 0-16,0 6 2 15,-12 2-1-15,-15-2 2 0,-8 1-3 16,-8-2 2-16,-1-2-3 15,-6 2 4-15,6-2-3 16,3-3 0-16,-5 3 1 16,5-2 2-16,2 6-4 15,-2 1 1-15,-1 1 1 16,3 5 1-16,5 0-3 16,6 0 3-16,-4 0-3 15,-2 0 1-15,0 1 0 16,1 0 2-16,-1 2-3 15,7-1 1-15,-12 0-2 16,4 2 2-16,8 1-1 16,-6 5 0-16,6 2 1 0,6 2-1 15,-6 2-1-15,4 4 1 16,7 1 0-16,-5 0 1 16,7 4-1-16,-6-3 0 15,6 3 0-15,7-1 0 16,-11 3 0-16,11 0 2 15,-7 3-2-15,7 0 0 16,0 0 0-16,1 3-2 16,6-3-1-16,0 0 2 15,0 2 0-15,0 0-1 16,0 2 0-16,0 0-2 16,0 0-1-16,0 0-2 15,0 0-6-15,0-2-3 16,0-4-13-16,0-3-38 0,0-4-75 15</inkml:trace>
  <inkml:trace contextRef="#ctx0" brushRef="#br0" timeOffset="661538.8111">4731 5808 18 0,'0'0'42'16,"0"0"0"-16,0 0-5 0,0 2-21 15,0-1-6-15,0 7-5 16,0-2 6-16,0 5 0 16,0 2-4-16,7 2 2 15,0 4 0-15,0 3 5 16,-1 3-2-16,1 1-2 16,7 2-2-16,-7 3-1 15,0 3-1-15,0 0 3 16,-5-5 2-16,7 1-6 15,-2-1 0-15,0-1 1 16,7-2-1-16,-14 1-1 16,7-5 0-16,-1-1-3 15,1-4 1-15,0-2 0 0,0-6 0 16,-7 1-2-16,0-3 1 16,0-3-2-16,0 2 1 15,0 0-2-15,0-5-2 16,0-1-8-16,0 0-8 15,0 0-8-15,0 0-64 16</inkml:trace>
  <inkml:trace contextRef="#ctx0" brushRef="#br0" timeOffset="662305.1358">4703 5732 35 0,'0'-1'10'0,"0"1"5"15,7-2 8-15,7 2-1 16,7 0 5-16,6 0-8 16,1 0 2-16,4 0 3 15,2 6-5-15,1 5 4 16,-3 0-6-16,-5 2-8 16,8 2-2-16,-3 4 4 15,2 2-3-15,1 0-4 16,-3 3 1-16,2-2-1 0,7 3-1 15,-2 1 0-15,-4-5-2 16,-1-1 0-16,5 1 0 16,-11-4 2-16,-1-4-1 15,-2 1 1-15,-4-5-3 16,0 0 3-16,-8-1-3 16,1 1 1-16,2-1 0 15,0-3 0-15,-9 1 0 16,7-2-1-16,-7 0-1 15,7 1 1-15,-8 1 2 16,-6-3-2-16,7 1 0 16,-7-1 0-16,7-2 0 15,-7 1 0-15,7 0-2 0,-7 0 2 16,0 0 0-16,0-2 1 16,0 0 0-16,0 0-2 15,0 0 0-15,0 0-2 16,0 0-7-16,0 1-5 15,0 6-19-15,0 0-20 16,0 4-5-16,-7 2-51 16</inkml:trace>
  <inkml:trace contextRef="#ctx0" brushRef="#br0" timeOffset="662890.0447">5391 6329 28 0,'0'0'17'16,"0"0"-4"-16,32 0 3 16,-4-6 0-16,13-1 2 15,-9-3-8-15,-4 3-5 16,-1 1-5-16,-6-1 0 16,4 1-3-16,-11 0-9 15,-7 5-2-15,-7 1-7 16,0 0-21-16</inkml:trace>
  <inkml:trace contextRef="#ctx0" brushRef="#br0" timeOffset="664855.195">1541 10410 23 0,'0'0'24'0,"0"0"-8"16,7 0-3-16,0-2 22 15,7-13 10-15,-1-5-5 16,8-7-3-16,6-7-12 16,-1-9 1-16,8-6-9 15,12-13-9-15,2-8 13 0,12-5-14 16,2 0 1-16,-3-4-8 16,10 0 9-16,-9-1 0 15,6 5-5-15,-11 6-4 16,-9 10-6-16,-11 11 6 15,-1 4 3-15,-9 14-3 16,-4 4-1-16,-7 3-2 16,-1 10 6-16,1-2-2 15,-7 2 0-15,7-3-2 16,-7 2 1-16,4 1 0 16,-11-1 3-16,7-3-2 15,0 3 2-15,0-2-3 0,0 3 1 16,-7 2 0-16,0 3-1 15,0 3 0-15,0 1 0 16,0 2 0-16,0 2-2 16,0 0 0-16,0 0 2 15,0-2 3-15,0 2 1 16,0 0 1-16,0 0 1 16,0 0 3-16,-7 0-6 15,-14 8 0-15,-4 7-1 16,-3 3 1-16,-6 7 1 15,-12 1 1-15,-9 2-1 16,-12 5-2-16,-13-5 2 16,5 7-1-16,-13 0 0 0,1-4-1 15,7 1-1-15,7-3 2 16,11-5-3-16,16-7 1 16,5 0 0-16,20-8 0 15,14-3-1-15,7-4-2 16,0-2 1-16,0 0-2 15,0 0-6-15,0 4 0 16,14 1 4-16,20 1 5 16,7 3 0-16,5 3 0 15,14-3 0-15,9 4 4 16,4 0-4-16,14 4 0 16,7 0 0-16,0 0 0 15,7 2 0-15,-11-2-5 0,11-2 5 16,-14-2 0-16,0 0 0 15,-14-4 0-15,-6-5 1 16,-19 0-2-16,-7-4 1 16,-9 0-1-16,-18 0 1 15,0 0 0-15,-14 0 1 16,0 0 6-16,0 0-3 16,0 0 3-16,0 0 0 15,0 0 1-15,0 0-4 16,0-9 5-16,0-7 0 15,0-2-5-15,0-1 1 16,-7-6 1-16,-7-6-6 16,-6-5-2-16,8-4 2 15,-2-3-1-15,1 7 0 0,-1-3 1 16,0-2 1-16,0 7-1 16,0 3 2-16,1 10-2 15,-6 3 5-15,6 3-5 16,-8-2-6-16,0 0 4 15,8 8 2-15,-1-3-3 16,-5 5-5-16,6-1 4 16,6 1 2-16,0 3 1 15,0-2 0-15,-7-1 0 16,7 1 1-16,-6-2 0 16,6 3 0-16,0 1 0 15,2 0 0-15,-2-1 1 0,1 1 1 16,6 0 2-16,-7-1-4 15,7 3 0-15,-7-4 1 16,0 0 0-16,7 6 0 16,-7-1-1-16,7-1-3 15,0 2 3-15,0 0 2 16,0 0-2-16,0 0 0 16,0 0 0-16,0 0-1 15,0 0 1-15,0 0 0 16,0 0-1-16,0 0-1 15,0 0-3-15,-7 0 4 16,7 0-3-16,0 0-1 16,0 0 1-16,0 0-1 15,0 0-2-15,0 0-12 0,0 0-21 16,0 0-44-16,0 0-58 16</inkml:trace>
  <inkml:trace contextRef="#ctx0" brushRef="#br0" timeOffset="668088.1432">2511 9193 127 0,'-7'4'10'0,"0"-3"6"16,7 5 33-16,-7 0-20 0,7 1-7 15,-6 4-6 1,-8 4-1-16,7 5-2 0,-5 2 0 15,-1 4 1-15,6 6 1 16,-7 4-5-16,0-1 2 16,7 1-4-16,-13-2-2 15,13 0-3-15,-7 2 2 16,-4 1-1-16,-3-3 0 16,7 0 1-16,1-2-2 15,6 0-1-15,-7-2-2 16,0 6 1-16,-4-6 1 15,-3 8-2-15,1-1 1 16,-8-3 2-16,-4 2-2 16,4-2 1-16,8-2 0 15,-8 2 3-15,3-6-5 0,-2 6 0 16,6-6 1-16,0-2-1 16,-4 1 2-16,4-3-2 15,-6 1 2-15,-1 1 0 16,8-4-1-16,-5 5-1 15,-3-5 0-15,0-1-1 16,8 2 1-16,1-6 0 16,6 0 0-16,-1-3-2 15,0 2 4-15,0-1-4 16,8 2 4-16,-8 1-2 16,0-1 0-16,-4 0 1 15,4 6-1-15,0-5 0 0,0 3 0 16,1 2 0-16,-1-2 0 15,0-3 0-15,3-1 0 16,4 2-1-16,0-3-1 16,0-3 1-16,7 2 1 15,-7-2-1-15,7 0 1 16,-7 0 0-16,0 0 0 16,7 0-1-16,-6 1 1 15,-1-3-1-15,7-1 0 16,-7-5 0-16,7 3 0 15,-7-7-2-15,7 3 3 16,0-4-1-16,0 4 1 16,0-4 0-16,0 2 0 0,0-2 0 15,0 0-2-15,0 0 0 16,0 0-4-16,0 0 1 16,0 0-8-16,0 0 0 15,0-10 13-15,0-12 5 16,14-6 2-16,6-6-4 15,1-6-2-15,4 1 0 16,3-5-1-16,-1 3 1 16,8-1-2-16,-3 7 2 15,2-1-1-15,0 0 2 16,-1 6-2-16,1-6 1 16,-6 9 0-16,4-8 0 15,-5 5 1-15,-6 0 1 16,-7-2-2-16,-1 6 0 0,6-1 0 15,-6 0-1-15,8-4-1 16,0-3 1-16,6 2 0 16,5-2 0-16,-11-1 0 15,0 3 0-15,-1 2 1 16,5-1 0-16,-4 7 1 16,-7 0-2-16,6 7 2 15,-6-6-1-15,0 2-1 16,4-3 5-16,3-6-5 15,0 0 4-15,-1-1-3 16,1 4-1-16,-7 0 2 16,4 2-2-16,3 1 2 15,-8 0-2-15,1-1 1 0,0 1-1 16,0-3 0-16,4 1 0 16,-11 0 0-16,0-2 2 15,0-1-2-15,0 3 0 16,-1 2-2-16,1 1 1 15,0 2 1-15,0 4-2 16,0-1 1-16,0 1 1 16,0 2-1-16,0-2 0 15,-1 4 1-15,6-1-1 16,-12 5 1-16,7-3 0 16,-7 7 1-16,0-3-1 15,0 1 1-15,0-3-1 0,7 3-1 16,-7-1 1-16,0 5-1 15,0 1 1-15,0 2 0 16,0 0-4-16,0 0-4 16,0 0 5-16,0 0 2 15,0 0 1-15,0 0 0 16,0 0 0-16,0 7 1 16,0 6-1-16,-14 3 1 15,-4-2 2-15,-3 7-3 16,7-2 0-16,-6 6 3 15,-1 1-3-15,3 1 0 16,-3-3 0-16,7 2 0 16,0-1-1-16,1 1 1 0,-1-2 0 15,0 5 0-15,3-3 0 16,-3 2 1-16,7 6-1 16,-7-1 0-16,1 2 1 15,-8 3 0-15,7-11-1 16,0 5 2-16,3-5-2 15,-3-1 0-15,0 3 0 16,-6-1 1-16,6 6-1 16,-7-3 0-16,3 0 0 15,4 0 0-15,-6 5 0 16,-1-2 0-16,0 0 4 16,-11-2-3-16,12-4-1 0,-8 1 2 15,1-3 0 1,-6 0-1-16,6 1 1 0,-7 1-2 15,8 2 0-15,-8 2 0 16,6-2 0-16,1 6 0 16,-5-2 0-16,4-3 0 15,8 7-2-15,-8-4 2 16,10 0 0-16,-3 2 0 16,0 2 2-16,8-5-4 15,-8-3 4-15,3 0-2 16,4 2 0-16,-7-2 0 15,8 1 0-15,-1-1 0 16,-7 0 0-16,3-6 0 16,4 2 0-16,0 1 0 15,1-1 0-15,-1 4 0 0,0 1 0 16,0 0 0-16,-11 5 1 16,4 2-1-16,1-2 1 15,-1-5-2-15,0 1 1 16,-4-2 0-16,5-7 1 15,6-2-1-15,7-12-1 16,0 3 1-16,7-11-3 16,-7 3 2-16,7-4 0 15,0 0 0-15,0 0 0 16,0 0-1-16,0 0-2 16,0 0 0-16,0 0 0 15,0 0-1-15,0-4-11 0,0-18 16 16,7-8 2-16,14-14-1 15,-8-5-1-15,1-3 1 16,5-3 2-16,-6-1-3 16,8 3 2-16,0 4-3 15,6 0 1-15,-2 2-1 16,3-2 1-16,-1-3-3 16,8 3 3-16,-10 0 0 15,3 0 1-15,6 2 3 16,-2 3-4-16,2 3 0 15,1 3 0-15,4 3 1 16,-5 3-1-16,1 0 0 16,-3-2 3-16,2 4-3 0,1-2-1 15,-3 0 1-15,-5-2 1 16,-6 4-1-16,-1-2 4 16,-6 2-4-16,5 2 1 15,-13 3-1-15,8 3 0 16,0 1-1-16,0-2 1 15,-1 5 0-15,8-5 0 16,-9 1 1-16,8-3-1 16,8-3-1-16,-8 2 1 15,1-1 2-15,-3 2-2 16,3 3 0-16,0 3 0 16,-1 2 0-16,1-1 0 0,-3 1 2 15,10-4 0 1,-8 0-1-16,1-3-1 0,7 3 0 15,-3-2 1-15,-5 1-1 16,1-1 0-16,0 2 1 16,4 1-1-16,-4 1 0 15,-8 2 0-15,8-2 0 16,-7 2 0-16,-7-5 0 16,6 3 0-16,-1-6 1 15,-5-1-1-15,6 2 2 16,-6-2-2-16,7 1-2 15,0 6 2-15,0-2 0 16,-8 8 0-16,1 2 0 16,5 3 0-16,-12 1 0 15,7 3 1-15,-7-2-1 0,0 6 0 16,0 0-1-16,0 0-1 16,0 0 1-16,0 0 1 15,0 0 1-15,0 0 0 16,0 0 0-16,0 0-1 15,0 0 0-15,0 21 1 16,-7 3 3-16,-12 7-3 16,-1 4 2-16,-8 3-2 15,1 3 1-15,-5 3-2 16,4-1 0-16,1 1 3 16,-12 1 0-16,11 0-2 15,1 2 0-15,-12-2-1 0,11 4 4 16,-6-2-3-16,-1-2-1 15,3 2 0-15,5 2 1 16,-1-2-1-16,3 4 0 16,-3 0-2-16,1-1 2 15,6-1 0-15,3-6 1 16,-3 2-1-16,8-7 0 16,-8-2 0-16,7-2 1 15,0-6-1-15,-4-2 0 16,-3 1 1-16,1 3 0 15,-8-2-1-15,1 4-1 16,-5 0 1-16,-3-2-1 0,8 2 0 16,1-4 1-16,-1 2 0 15,6-1 0-15,1-1 0 16,-6-2 0-16,-1 5 0 16,6-1 0-16,-6-2 0 15,6-2 0-15,-4 0 0 16,4 1-1-16,1-1 1 15,6-3 0-15,0-1 0 16,-4-1-3-16,4 1 2 16,0 5 1-16,1-5 0 15,6 1 0-15,-7-4-4 16,7-4 4-16,0-2-1 16,0-7 0-16,7-3-1 15,0-3 0-15,0 0 0 16,0 0-6-16,0 0 1 0,0 0-3 15,0 0-3-15,0 0 3 16,0 0 2-16,0 0-3 16,0 0-14-16,0 0-20 15,0-13-78 1,0-4-33-16</inkml:trace>
  <inkml:trace contextRef="#ctx0" brushRef="#br0" timeOffset="671992.6373">2403 9298 18 0,'0'0'21'0,"0"0"10"15,-7 0-8 1,7 0-3-16,0 0-1 0,-6 0-4 15,-1 0 4-15,-7 0-2 16,-4 4-4-16,-3 5 7 16,-7 1-13-16,1 0 7 15,-12 6-2-15,4 1-3 16,-6 2-3-16,-12 2-2 16,12-1 3-16,-12 6-4 15,-2 0 4-15,-4 9-2 16,-8-4 2-16,5 0-2 15,3 0 1-15,11-10-5 0,15-8-1 16,20-7 0 0,6-4 0-16,7-2-8 0,0 0-6 15,0 0-9-15,0 0-10 16,20 0 17-16,13-8 2 16,8-5-31-16,-7 0-31 15</inkml:trace>
  <inkml:trace contextRef="#ctx0" brushRef="#br0" timeOffset="672360.9903">2369 9334 33 0,'0'0'56'0,"0"0"-17"16,0 0 6-16,-14 0-8 15,-4 5-19-15,-10 12-9 16,1 2 4-16,-1 3-1 15,-11 5 0-15,5 1-6 16,-1 3-4-16,-4-3-1 0,5 3-1 16,13 0-1-16,-4-5-7 15,18 0-5-15,0-5 0 16,7-8-24-16,0-7-21 16,0-6-54-16</inkml:trace>
  <inkml:trace contextRef="#ctx0" brushRef="#br0" timeOffset="672541.3767">2598 9435 31 0,'0'15'32'0,"-14"1"-21"16,8-6-11-16,6-2-1 15,0 2-22-15,0-8-27 16</inkml:trace>
  <inkml:trace contextRef="#ctx0" brushRef="#br0" timeOffset="673621.7527">1064 7981 48 0,'0'0'6'0,"0"0"15"0,0-2 8 15,0 2-15-15,0-2-4 16,0 0 6-16,21-3 5 16,18-5 13-16,16-7 9 15,25-9-10-15,21-10 0 16,27-5-4-16,26-10-18 15,23-3 0-15,17-7-7 16,8-6-2-16,7 1 4 16,-14 5-6-16,-14 7-2 15,-14 11-10-15,-24 7-1 16,-22 7 4-16,-20 5-8 16,-21 5-17-16,-25 4-40 15,-16 10-116-15</inkml:trace>
  <inkml:trace contextRef="#ctx0" brushRef="#br0" timeOffset="673967.952">3669 7287 38 0,'46'-17'14'16,"9"-6"-4"-16,12-3 9 15,13-6-1-15,0-2-10 16,3-6 5-16,-3 1-1 16,-7 2-3-16,-6 6-9 15,-19 10-9-15,-14 11-17 16,-24 6-18-16</inkml:trace>
  <inkml:trace contextRef="#ctx0" brushRef="#br0" timeOffset="674716.7456">2396 9225 16 0,'42'-15'28'15,"17"-10"4"-15,15-1-9 0,13-6-2 16,14-8 3-16,13-5-10 15,15-7 17-15,6-5-19 16,12-3-1-16,16-4 2 16,-3 0-7-16,10 2 3 15,4-4 0-15,7 5-1 16,14 2-1-16,0-2-4 16,7 3 0-16,7-2-3 15,-7-2-1-15,-14 5 1 16,2 0-2-16,-23 11-1 15,-25 4-3-15,-22 10 6 16,-35 14-1-16,-21 4 0 0,-18 7 2 16,-26 5-1-16,-6 0 0 15,-7 2 0-15,-7-2 1 16,7 0-1-16,0 0-1 16,0-1-2-16,6 3 0 15,1-2 0-15,4 0-1 16,-4-2-3-16,-7 2 1 15,7-2 3-15,-14 4-3 16,0 0 0-16,0 0-2 16,0 0 1-16,0 0-4 15,0 0-9-15,0 0-32 16,0 0-47-16</inkml:trace>
  <inkml:trace contextRef="#ctx0" brushRef="#br0" timeOffset="676658.9629">4476 5121 42 0,'0'-2'32'0,"-7"2"-5"15,7 0 28-15,0 0-13 16,0 0-23-16,0 0-9 16,0 0 0-16,0 0-4 15,-6 0 0-15,6 0-2 16,0 0-3-16,0 8 5 15,0 11 1-15,13 7 4 16,13 2 3-16,-6 4-4 16,1-2-3-16,-1 0-4 15,8 4 8-15,4 2-7 16,-4 2 0-16,-1 1-2 16,-2 4-1-16,3 0 4 15,-1 6 0-15,1-1-2 0,4 0 0 16,2-3 0-16,-6 1 3 15,4-3-5-15,-4-1 2 16,6 1-1-16,-7-2 3 16,-1 0-4-16,1-3 1 15,-6-1 1-15,0 1-2 16,-3 0 1-16,3 2 2 16,6-3-2-16,-6 3 0 15,6-2-1-15,-2-1 2 16,-4-2-2-16,0 1 1 15,6 2-2-15,-8-1 0 16,8 1 2-16,-6-2-1 0,-1-2 1 16,1-4-2-16,4-2 0 15,-4 4 0-15,13 0 0 16,-11 0 1-16,14 2 1 16,-3 2-1-16,-4 1-1 15,7 1 1-15,-10 3 2 16,1 4-3-16,-3 1 2 15,3 3-2-15,-8 1 1 16,8-1 5-16,4-2-4 16,-5 1-2-16,-6-5 3 15,0-6-1-15,-8-3 0 16,6-2-2-16,1 0 1 16,-6 0 2-16,7-2-3 15,-7-1 1-15,-1-1-1 16,-1-2 0-16,1 0 1 0,1 1 0 15,0-3-1-15,-7-5 0 16,0 3 0-16,0-1 0 16,0-2 2-16,-1-2-1 15,1 2-1-15,0-4 1 16,-5 4-1-16,8-2 0 16,3 0 1-16,-6-2 0 15,0-2 0-15,0 0-1 16,-7-4 0-16,7 1 1 15,-7-3 0-15,7-3-1 0,-7 2 0 16,0-4 2 0,0 1-2-16,0-1 1 0,0 4 0 15,7-1-1-15,-7-1 0 16,0 2 1-16,7-3-1 16,-7 4 0-16,6-2-1 15,1 3 1-15,-7-3 0 16,7-1-2-16,0 0-1 15,-7-2 1-15,0-2 1 16,0 0 1-16,0 0 0 16,0 0-1-16,0 0 1 15,0 0 0-15,0 0 0 16,0 0-2-16,0 0-1 16,0 0 1-16,0 0-4 15,0 0-1-15,0 0-2 0,0 0-4 16,0 0-8-16,0 0-21 15,0-4-62-15</inkml:trace>
  <inkml:trace contextRef="#ctx0" brushRef="#br0" timeOffset="677799.2958">6192 4663 18 0,'-14'-3'46'16,"0"-1"-18"-16,0 2 10 0,-11 1 7 16,11-1-6-16,-6 2-11 15,-8 0-3-15,8 0-4 16,-12 0-6-16,4 0 1 16,-6 5-5-16,-12 16-4 15,-9 7-4-15,2 9-1 16,-9 11 2-16,2 1-1 15,12 3-3-15,9 3 5 16,19-2-5-16,13-4 0 16,7-6-1-16,0-4-3 15,0-5 1-15,27-5-3 16,12-5 5-16,9-6-10 16,-6 0 6-16,10-5 2 0,-1-4 2 15,6-3 1 1,-9-3 1-16,5-3-1 0,-12 0-8 15,-2 0-10-15,-11 0-12 16,-7-3-101-16</inkml:trace>
  <inkml:trace contextRef="#ctx0" brushRef="#br0" timeOffset="678712.777">6407 5313 73 0,'0'0'102'16,"0"0"-89"-16,0 0 52 15,0 0-6-15,0-2-22 16,0-15-8-16,7-9-14 16,7-8-12-16,4-4 0 15,3-7-2-15,6-5 1 16,-6-7-2-16,0-3 0 16,4 1 0-16,-11 7 0 0,-1 3-2 15,-6 11 2-15,0 10 1 16,-7 3-1-1,0 8-1-15,7 8 0 0,-7 3 1 16,0 5-2-16,0 1 1 16,0 0-3-16,0 0-2 15,0 15-4-15,0 12 10 16,7 10 1-16,7 2 1 16,-1 6-1-16,6-3-1 15,-5-1 0-15,6-5 1 16,-6-4 1-16,0-6-2 15,-7-5 0-15,2-5 1 16,7-2-1-16,-9-1 0 0,0-3 1 16,-1 1-1-16,1-4 0 15,0 3 0-15,0-3 0 16,0 0 0-16,0 0 0 16,0-3 0-16,-7-1 0 15,7-1 0-15,-7-2 1 16,0 0-1-16,0 0 1 15,6 0 3-15,1-13 1 16,12-21 2-16,1-17-5 16,1-15-2-16,6-6 0 15,-4-4 0-15,7 6 0 16,-2 13-1-16,-14 11 1 16,6 15 1-16,-13 13 2 15,-5 6-2-15,-2 8 6 0,10 3-3 16,-10 1-3-16,0 0-1 15,0 0 0-15,0 0-5 16,6 18-4-16,15 10 9 16,0 16 2-16,13 3 1 15,-9 10-2-15,3 2 3 16,-8 6-3-16,8-3 0 16,4-2 1-16,2-6-2 15,1-10 0-15,-3-7 0 16,-5-4-1-16,-6-7 1 15,0-10 3-15,-12-4-3 0,-2-8-1 16,-7-3 0 0,0-1-3-16,9 0-4 0,-9 0-5 15,0-5-23-15,0-20-196 16</inkml:trace>
  <inkml:trace contextRef="#ctx0" brushRef="#br0" timeOffset="679239.2112">7659 4641 120 0,'0'-3'76'0,"0"3"-74"0,0 0 29 16,0 0-6-16,0 0-18 15,0 11-6-15,0 15 2 16,0 10 19-16,3 7-10 16,3 4-3-16,11 4 2 15,-4 5-4-15,1 1-2 16,7-3-1-16,-1 3-1 16,12-12-1-16,-11-2 4 15,7-9-6-15,-1-6 1 16,-2-7 2-16,-4-6-3 15,0-6 0-15,-1-5 3 16,1-4-3-16,11 0 7 0,2-5 3 16,19-27 1-1,9-12 0-15,5-8-3 0,6-13-1 16,-11 0-2-16,-9-1 4 16,-19 2-4-16,0 10-1 15,-15 8 3-15,-5 6 0 16,-8 11-4-16,-6 4 4 15,7 8-6-15,-7 4 1 16,0 6 0-16,0 3-2 16,7 2 0-16,-7 0-1 15,7 0-2-15,-7 2-3 16,0 0-5-16,0 0-10 0,0 0-27 16,0-3-170-1</inkml:trace>
  <inkml:trace contextRef="#ctx0" brushRef="#br0" timeOffset="681009.3187">9200 4397 37 0,'0'-6'87'0,"0"-1"-71"0,0 1 56 15,0-2-10-15,-13 1-38 16,-8-3 9-16,-7-1 0 16,-11-2-12-16,-2-2-1 15,-7 0 2-15,-5 0-12 16,-13 1-2-16,-3 0 0 15,-18 2-5-15,-21-1-1 16,-7 4 0-16,-24-1 0 16,-4 5-1-16,1 3 0 15,2 0 0-15,-2 2-1 16,-5 0 0-16,5 0 1 16,7 0 0-16,4 0-1 15,21 0 0-15,2 4 1 0,7 5-1 16,0 2 0-16,-6 1 0 15,-1-1 1-15,0 0 0 16,14 1 2-16,0-3-2 16,7 0-1-16,11 1 0 15,-4-1 0-15,7-1 1 16,4-1-1-16,2 3 0 16,1-1 1-16,-3 4-1 15,3 0 0-15,-1 1 0 16,-2 3 1-16,3 0-1 15,-1 1 0-15,5 1 1 16,10-2-1-16,10 0 0 0,3-2 0 16,-2 3 0-16,7 2 0 15,2-3 0-15,-3 3 0 16,-6 1 0-16,9 1 0 16,-10 3 0-16,8-1 0 15,2 1-1-15,4 3 1 16,1-2 0-16,4 4 1 15,7 1-2-15,2 0 1 16,7 4 0-16,0-4 0 16,7 0 0-16,0-5-1 15,0 2 1-15,0 2 0 16,7-2 0-16,21 2 0 0,-3 0 1 16,-4-1-1-16,13-2 0 15,-4 0 0-15,13 1 1 16,6 1-1-16,3 1-1 15,3 2 1-15,5 0 0 16,0 2 0-16,2 0 0 16,4-2-1-16,-2-2 0 15,14-4 1-15,-4 2 0 16,13-3 1-16,-7 1-1 16,3-3 0-16,-3-3 0 15,7-3 0-15,-7 0 1 16,1-4-1-16,-6 1 0 15,5-5 0-15,-6-1 0 0,6-3 1 16,3-1-1 0,-3-3 1-16,7 3-1 0,0-1 0 15,7-2 1-15,-7-1 0 16,1 3-1-16,10-3 0 16,19 0 0-16,5 0 0 15,-1 0 2-15,-6 0-2 16,-14 0 0-16,-7 0 1 15,-14 0-1-15,-7-8-1 16,-4-4 1-16,5-1 1 16,-1 0-1-16,3-4 1 15,4 0-1-15,-7 0 0 16,1 0 0-16,-6-1 0 16,6 1-1-16,-1-4 1 15,-4 0 1-15,-2-2-1 0,-1-1 1 16,5-4-1-16,0-2 1 15,3-2 0-15,-13 4 0 16,6-1-1-16,-7 0 0 16,-12 2 0-16,-12 1 1 15,1 0-1-15,-9 1 3 16,-1-2 1-16,-11 1-2 16,7-2 0-16,-9-4 1 15,-7-6 0-15,0-5-3 16,0-4 1-16,-7 4-1 15,6 7 1-15,-6 2 1 16,0 6 0-16,0 5-1 0,0-1 2 16,-6 5 0-16,-1 0 1 15,-14-2 0-15,0 1-2 16,-2-2 1-16,1 1-2 16,1 0 4-16,-7 0-4 15,3 2 0-15,5-1 1 16,-1 1-1-16,0 0 0 15,1 2 0-15,1 0-1 16,6 2 0-16,-1 2 0 16,0-2 0-16,0 2 2 15,0 1-2-15,8-1 0 16,-8 4 0-16,2 1 1 0,5 4 0 16,1-1-1-16,-1 1 0 15,0 0 0 1,0 0 0-16,7 1 0 0,-7-1 0 15,7 2 0-15,-7-2 0 16,7 1-1-16,-7 1 1 16,0 0 0-16,1 0 0 15,-1 0-1-15,7 0 1 16,-7 2 0-16,0 0 0 16,7-2 0-16,0 2 0 15,0-1 0-15,0-2-2 16,-9 3 2-16,9-1 0 15,0 1 0-15,0 0 0 16,0 0 0-16,0 0-1 16,0 0-1-16,0 0 2 0,0 0-2 15,0 0 0-15,0 0-1 16,0 0-2-16,0 0-2 16,0 0-5-16,0 0-4 15,0 0-22-15,0 0-80 16</inkml:trace>
  <inkml:trace contextRef="#ctx0" brushRef="#br0" timeOffset="687263.7381">1119 6190 18 0,'0'0'12'0,"0"0"-9"16,0 0 16-16,0 0-7 16,0 0-8-16,0 0-2 0,0 0 3 15,5 0 0-15,2 0-2 16,13-6 3-16,15-1 10 16,17-5-1-16,10-4-1 15,12-5-3-15,20-4-4 16,20-3 1-16,15-1-2 15,24-2 0-15,3-1 1 16,12-4-2-16,-1 0 1 16,-4-2-2-16,4 3-4 15,-4-2 4-15,-2 0 0 0,-12 4-1 16,-9 0 0 0,-19 7 0-16,-13 0 1 0,-14 5-4 15,-14 3 1-15,-11 2 0 16,-9 3-1-16,-10 2 0 15,1 0 0-15,-17 1 0 16,5 5 0-16,-5-3 0 16,-6 4 0-16,-7-1-1 15,-3 1 0-15,-4-1 0 16,6 1-6-16,1 0-1 16,-14 4 3-16,0 0-7 15,-7 0-15-15,0 0-29 16,0 0-26-16</inkml:trace>
  <inkml:trace contextRef="#ctx0" brushRef="#br0" timeOffset="691021.6356">789 6581 10 0,'0'-2'14'15,"-7"2"-5"-15,7-2 6 16,0 1 4-16,0-2-9 16,-7 3-2-16,7-1-1 15,0 1 2-15,0-2 1 16,0 2 7-16,0 0 1 15,0 0-8-15,0 0-4 16,0 0 1-16,0 0-3 16,0 0 8-16,0 0-1 15,0 0 1-15,0 0 1 16,-7 0-5-16,7 0 4 16,-7 0-4-16,7 0 1 0,0 0-5 15,0 0-2-15,-7 0 1 16,7 0-2-16,0 0-1 15,0 0 0-15,0 0-1 16,0 11 1-16,0 2 2 16,0 2 0-16,0 1-1 15,0-2 1-15,0 0-1 16,0 6-1-16,0 3 1 16,0 1 3-16,0 2-3 15,0 1 1-15,0 1-2 16,0-1 1-16,0 1 0 15,7 6 1-15,0 0-1 16,0 5-1-16,0 2 2 0,0 4-2 16,0-1 1-16,0 3 2 15,11-6-3-15,-4 4 0 16,-1-1 1-16,1-3-1 16,-7 2 2-16,0 0-2 15,0 1 6-15,0-5-6 16,0 1 2-16,0-4-2 15,-1 3 0-15,6 1 0 16,2 3 0-16,-1 2 1 16,1 0-1-16,0 1 2 15,7-5 0-15,-8 4-2 16,13 0 1-16,1 4-2 0,1-2 1 16,4 0 0-1,-12 4 0-15,8-4 1 0,-1 0-1 16,-6 0 0-16,-3 0 0 15,3 2 0-15,-7 3 0 16,6 3 1-16,1 4 0 16,4 1 2-16,-4-2-2 15,0-1 0-15,-1-3-1 16,-6 8 1-16,0 2 2 16,-3 0-2-16,3-4 0 15,-7-3 0-15,7-8 0 16,-1-4 0-16,8 4 0 15,-7-6 2-15,4-3-2 0,3-5-1 16,-8 9 0 0,8-3 1-16,0 4-1 0,4 0 1 15,-4-3-1-15,-1-4 0 16,1-7 0-16,-7-4 0 16,-1-3 0-16,-6-5 0 15,-2-2 1-15,2-2-1 16,0-4 3-16,-7-4-3 15,0-3 0-15,6 0 0 16,-6-4 0-16,0 0 1 16,0 0-1-16,0 0-1 15,0 0-2-15,0 0 3 0,0 0-1 16,0 0 1 0,0 0 0-16,0 0 0 0,0 0-1 15,0 0 1-15,0 0-1 16,0 0 0-16,0 0 0 15,0 0-2-15,0 0 1 16,0 0 0-16,0 0-1 16,7 0 2-16,-7 0 1 15,0 0 0-15,0 0-2 16,0 0 0-16,0 0-5 16,0 0-3-16,0 0-7 15,0 0-9-15,0 0-17 16,0 0-16-16,0 0-4 15</inkml:trace>
  <inkml:trace contextRef="#ctx0" brushRef="#br0" timeOffset="701725.2206">23418 7420 92 0,'-27'-5'36'16,"6"-1"-5"-16,7 2 21 15,14 0-5-15,0 4-15 16,0 0-10-16,0 0-10 15,0 0-3-15,0 0-5 16,0 0-2-16,0 0-2 16,0 0 0-16,0 4-1 15,21 17 1-15,20 11 1 16,5 11 4-16,5 4 0 16,-1 4 0-16,-2-2 0 15,5 5-4-15,2 1 2 0,5 2 1 16,-3 1-2-16,7 0-1 15,-4 0-1-15,-3-5 2 16,0-6-1-16,-13-9-1 16,0-6-1-16,-10-10 1 15,-11-5 0-15,-5-7 0 16,-11-5 0-16,-5-5 0 16,-2 0 3-16,0 0-1 15,0 0 2-15,0 0 1 16,0 0 0-16,0 0-2 15,0 0-3-15,10 0 2 16,-10 0-4-16,0 0 2 16,0 0-1-16,0 0-3 0,0 0 3 15,0 0 0 1,0 0 1-16,0 0 0 0,0 0 0 16,0 0 0-16,0 0 0 15,0 0 1-15,0 0-1 16,0 0 0-16,0 0 3 15,0 0-3-15,0 0 0 16,0 0 1-16,0 0 0 16,0 0 0-16,0-9-1 15,0 0 0-15,-10-3 2 16,-6 3-2-16,-2-1 1 16,4 5 3-16,-2-3-3 15,2 3 0-15,1-1-1 16,-6 2 0-16,-1 2-1 0,-1 2 0 15,0 0 0-15,8 0 0 16,-6 0-1-16,12 0 1 16,7 0-3-16,0 0 3 15,0 0-3-15,0 0 1 16,0 0 0-16,0 0 2 16,0 0 1-16,0 0 3 15,-13-5-3-15,-8-7 0 16,0-1-2-16,-6-2 2 15,-5 2 2-15,4 0-2 16,1-4 1-16,-12-6 2 16,7 1-3-16,2-1 4 15,-2 2-3-15,7 0 3 0,4 5-3 16,5-3-1-16,2 4 2 16,0 2-2-16,-4 1 1 15,4-1-1-15,3 2-3 16,2 2 2-16,2 1 1 15,7 3 0-15,0 2-2 16,0 2 0-16,0 1 1 16,0 0-2-16,0 0 3 15,0 0 1-15,0 0-1 16,0 0 2-16,0 0-2 16,0 0-2-16,0 0 2 15,0-8-4-15,29-5 3 0,36-2 1 16,8-7 1-16,12 1-1 15,16-4 0-15,23-1-1 16,-10-2 1-16,1 3 0 16,-7 2 1-16,-28 6-2 15,-25 8 1-15,-16 0 0 16,-25 9-1-16,-7 0 1 16,-7 0 0-16,0 0 1 15,0 0 1-15,0 0 1 16,0 0 2-16,0 0-3 15,0 0-1-15,-14 0-1 16,0 5 0-16,-9 12 0 16,0 8 0-16,3 11 0 0,-26 11 0 15,0 9 2 1,2 4-1-16,-13 6-1 0,7 4 1 16,4-12-1-16,11-7 1 15,-4-10-1-15,14-10 0 16,9-9-1-16,2-7 1 15,14-9 0-15,-7-5-1 16,7-1 0-16,0 0-5 16,0 0-4-16,0 0-4 15,0 0-9-15,0 0-21 16,0 0-59-16,0 0-44 16</inkml:trace>
  <inkml:trace contextRef="#ctx0" brushRef="#br0" timeOffset="712397.5392">7646 7739 92 0,'6'-7'7'0,"-6"-2"5"0,0 0 29 16,0 1 22-16,-20-3-44 16,-21-4 1-16,4 5 18 15,0 1-25-15,-11 1 6 16,-12 1 1-16,-6 1-4 15,-10 1-9-15,-18 5 2 16,-7 0-7-16,-23 0 0 16,7 0 2-16,-4 0-3 15,6 0 1-15,14 0-2 16,7 0 0-16,21 0 1 16,11 0 0-16,9 0 2 0,12 0-2 15,14 0 0 1,1 0 1-16,13 0-2 0,6-2 1 15,0 2 1-15,7 0-1 16,0-2-1-16,0 2 0 16,0 0-4-16,0 0 0 15,0 0-1-15,0 0 1 16,0 0-3-16,0 0 0 16,0 0-2-16,0 0-9 15,0 0-5-15,0 9-8 16,0-1-37-16,0-8-96 15</inkml:trace>
  <inkml:trace contextRef="#ctx0" brushRef="#br0" timeOffset="713122.9972">6435 7467 45 0,'0'0'7'0,"0"0"14"15,0 0 2-15,-14 0-13 0,-7 6-7 16,-13 5 8-16,2 2-3 15,-3 1 8-15,-6-1-4 16,-5 4 0-16,-9 1 2 16,-4 5-5-16,4-1-4 15,-5 1-2-15,0-2 0 16,12 1-2-16,14-5-1 16,11-5 1-16,14-3-1 15,9-5 0-15,0 2-5 16,0-1-9-16,0 0 2 15,13 3 8-15,20 0-2 16,-6 0 5-16,7-3 2 0,5 1 2 16,3 1-1-16,-3-1 3 15,2-1-3-15,0 1 0 16,5-4-4-16,-5 6 4 16,5-7-4-16,-4 2 2 15,-6-2-2-15,1-1 2 16,-10 0 4-16,-13 0 0 15,-7 0 1-15,0 0 4 16,0 0-6-16,-7 0 3 16,0 0 1-16,0 0 0 15,0 0 0-15,0 0 3 16,0 0 0-16,0 0 1 16,0 0 3-16,0 0 3 15,0 0-1-15,0 0-1 16,0-13-8-16,0-2-1 0,0-6 2 15,0 0-3-15,-7-7 0 16,0-3 3-16,0-7-2 16,0-3-2-16,0-3 0 15,1-1-4-15,-1 3 0 16,-7 7-2-16,7 3-6 16,7 6-11-16,0 3-21 15,-7 2-179-15</inkml:trace>
  <inkml:trace contextRef="#ctx0" brushRef="#br0" timeOffset="724499.2024">24430 15398 44 0,'0'-4'49'16,"0"4"-24"-16,0-4 9 16,0 4 2-16,0 0-16 15,0 0-8-15,0 0-11 16,0 0-1-16,0 0 0 15,0 0 0-15,0 0 0 16,0 0 0-16,-3 0 3 16,3 0 4-16,0 0-1 0,-4 0 2 15,4 0 0-15,0 0-3 16,0 0-1-16,0 0-1 16,-3 0 3-16,-1 0-1 15,2 0 4-15,-3 0-3 16,3 0 5-16,2 0 0 15,0 0 0-15,0 0-4 16,0 0 0-16,-5 0 0 16,3 4-2-16,-12 19 2 15,-7 11-5-15,-4 11 4 16,7 7-2-16,-3 1 2 16,5 9-4-16,2-9 6 15,1 0-5-15,-3-5 2 0,13 0-2 16,-4-7 1-16,7-2-4 15,-7-3 0-15,7-2 0 16,0-4 0-16,-4-7 0 16,4-5 0-16,0-4-3 15,0-7-2-15,0-1-6 16,0-2-6-16,0-4-10 16,4 0-27-16,13-8-41 15,-1-15-73-15</inkml:trace>
  <inkml:trace contextRef="#ctx0" brushRef="#br0" timeOffset="724828.9877">24551 15153 23 0,'0'-5'160'0,"0"5"-155"15,0 0 29-15,0 0 8 16,0 0-29-16,0 26-3 16,0 13 13-16,16 6-13 15,5 8 0-15,2 0 2 16,2 7-5-16,7 6 7 16,2-2-6-16,-11 6-2 0,10-8-3 15,-1-6 3 1,-9-7-1-16,-3-6-4 0,5-7-1 15,1-10-3-15,-13-7 0 16,1-6-6-16,-14-5-5 16,0-3-11-16,0-1-21 15,-14-4-156-15</inkml:trace>
  <inkml:trace contextRef="#ctx0" brushRef="#br0" timeOffset="725039.3059">24329 15787 56 0,'20'-5'21'0,"17"-3"9"16,4-1 20-16,5 3-21 16,-2-5-19-16,6 5-4 15,1-7-6-15,6 0-6 16,-2-4-7-16,11-6-5 15,-4 1-13-15,5-12-23 16</inkml:trace>
  <inkml:trace contextRef="#ctx0" brushRef="#br0" timeOffset="725473.2925">25244 15443 52 0,'4'22'37'0,"-1"5"-1"0,3-1 7 16,1 8-3-16,9-2-7 16,-9-2-10-16,7 0-7 15,-7-7-1-15,7-4-9 16,-12-6-3-16,9-4 1 16,-4-5-4-16,0-4 0 15,0 0-7-15,2 0-2 16,5-9 9-16,16-22 23 15,-7-10-19-15,2-10-4 16,-4 6 0-16,-3 0-10 0,-4 11 7 16,-7 12 2-16,-1 8 1 15,-6 11 4-15,0 3-1 16,0 0 0-16,0 0-2 16,0 13 1-16,0 9 4 15,10 8 5-15,1 2-7 16,-4-2 2-16,7-3-2 15,-1-5 0-15,6-1-2 16,1-2-2-16,-10-8 0 16,3-1-3-16,1-5-5 15,-2-5-2-15,-3 0-7 16,7 0-17-16,-9 0-80 16</inkml:trace>
  <inkml:trace contextRef="#ctx0" brushRef="#br0" timeOffset="725713.7709">25806 15447 158 0,'20'0'8'0,"8"-4"43"15,1-5 6-15,15 1-12 16,-14-1-14-16,13 5-17 15,-15-6-8-15,-5 7-6 0,-2 3 0 16,-8 0-6 0,-6 0 2-16,2 0-7 0,-9 0-7 15,0 0-3-15,-9 0-55 16</inkml:trace>
  <inkml:trace contextRef="#ctx0" brushRef="#br0" timeOffset="725953.2361">25874 15289 95 0,'-4'0'91'15,"4"0"-86"-15,0 0 20 16,0 9-6-16,0 13 10 16,0 13-8-16,0 8-8 15,0 2 1-15,0 8-10 0,0-1-3 16,0-3-1-16,0-5 0 15,20-3-6-15,3-11-4 16,5-8-2-16,-1-8-10 16,5-11-11-16,3-3-30 15,-8 0-65-15</inkml:trace>
  <inkml:trace contextRef="#ctx0" brushRef="#br0" timeOffset="726283.2049">26223 15567 77 0,'0'0'36'15,"0"0"26"-15,0 8-15 16,0 14-5-16,0 8-3 0,7 2-17 16,0-2 0-16,6-3 0 15,1-5-8-15,7-1-8 16,4-6-1-16,3-3 0 16,1-7-3-16,6-5 1 15,8 0 1-15,-8-4-2 16,4-22 10-16,-12-6 3 15,-4-11-2-15,-5-2-6 16,-4 1 1-16,-14 5 0 16,0 8-6-16,0 9 0 15,-20 5 4-15,-8 8-4 16,1 9 0-16,-12 0-2 16,4 0-3-16,1 0-2 0,2 13-1 15,6 4-8 1,4 0-5-16,1 1-11 0,-2 0-39 15,7 4-76-15</inkml:trace>
  <inkml:trace contextRef="#ctx0" brushRef="#br0" timeOffset="727665.2801">26966 15341 28 0,'-2'-3'45'16,"2"-1"-12"-16,-5 4-2 15,5-2 11-15,0-2-3 16,0 4 7-16,0 0-2 16,0 0-3-16,-2 0-7 15,2 0-7-15,0 0-6 16,-5 0-7-16,3 0-1 16,2 0-3-16,-7 0-1 0,7 0-3 15,0 0-3 1,0 13-3-16,0 19 0 0,0 6 14 15,0 7-12-15,7 0 0 16,-5 2 1-16,5-2-2 16,0 3-1-16,0-7 0 15,0-7 0-15,4-2 1 16,-4-8-1-16,0-9-1 16,0-2-2-16,-5-9 2 15,7 0-3-15,-9-4 2 16,0 0-3-16,7 0 2 15,-7 0-1-15,7-22-1 0,-7-16 2 16,0-13 3 0,0-13-2-16,0 6-1 0,0 1-7 15,0 18 6-15,7 11 3 16,-7 11 1-16,7 9 2 16,-7 6-2-16,0 2 3 15,0 0-3-15,7 0 0 16,9 0-3-16,9 0 3 15,14 0 4-15,-5 2-4 16,10 11 2-16,9 0 1 16,2 4 1-16,4 4-2 15,-1-6-1-15,-8 2-1 16,0-8 1-16,-6 1 0 16,-5-7 1-16,-7-3-1 15,-4 0 3-15,-5 0-3 0,2 0 1 16,7-17 2-16,-5-7 1 15,1-6-3-15,-3-4-2 16,-11 6 0-16,-14 3-1 16,0 3-2-16,0 5 1 15,-14 4 0-15,-16 3 0 16,1 6 1-16,1 4-2 16,-9 0-1-16,8 0 2 15,1 0 1-15,-9 14 1 16,8 7 0-16,3 1 0 15,10 4 2-15,2 10-2 16,8 2 0-16,6-1 0 0,0 3 1 16,0-6 1-16,6-2-1 15,22-6-2-15,2 0 1 16,13-3 0-16,-1-2 0 16,1-8 0-16,3 0-5 15,0-4 0-15,0-1-4 16,-12-6-2-16,3-2-13 15,2 0-42-15,-5 0-66 16</inkml:trace>
  <inkml:trace contextRef="#ctx0" brushRef="#br0" timeOffset="729072.811">28477 15403 3 0,'0'0'26'16,"0"0"-8"-16,0 0-2 15,0 0-2-15,0 0-2 16,0 0 1-16,0 0 2 16,0 0 4-16,0 0-5 0,0 0-4 15,0 0-1 1,0 0-1-16,0 0-1 0,0 0 3 15,0 0 4-15,0 0 2 16,0 0 3-16,0 0 3 16,0 0-2-16,-7-3-3 15,0-3-11-15,0-3-1 16,-11-3-5-16,4 3 3 16,1 0-2-16,-6-1 2 15,3-1 0-15,-4 5-2 16,1 2 1-16,1 0 4 15,4 4 1-15,5 0 1 0,-5 0-1 16,0 4-4 0,-11 19 1-16,0 3-2 0,4 8-2 15,5 2 1-15,9 3 0 16,7 1-2-16,0-4 2 16,0-1-1-16,0 5 0 15,0-10 0-15,14-4 0 16,14-7 0-16,1-6-2 15,10-9 0-15,0-4 2 16,7 0 0-16,-11-4 0 16,-5-18 2-16,6-1-1 15,-15 1 3-15,-5-1-2 16,2 6-2-16,-11 10 5 16,-5 5-4-16,-2 2-1 15,0 0 0-15,0 0 0 0,0 0 0 16,0 9 0-16,0 18 0 15,0 8 9-15,0 5-5 16,0-1-1-16,0 1-1 16,-2-1 5-16,-18 5-1 15,-6-7 0-15,3 3 2 16,-9-2-3-16,-2-3 0 16,-1-3-4-16,-1-6 3 15,6-5 0-15,9-8 0 16,1-3-3-16,-3-5 2 15,9-5-3-15,-2 0 0 16,-5 0-5-16,1-9-9 0,-3-21-14 16,14-6-32-16,4-9-60 15</inkml:trace>
  <inkml:trace contextRef="#ctx0" brushRef="#br0" timeOffset="729758.0114">28491 15505 99 0,'0'13'46'16,"7"13"-12"-16,-5 5 18 16,10 4-12-16,-3 1-14 0,4 4-11 15,10-5-4 1,-9 3-6-16,0-6 1 0,-7-10 1 15,0-1-3-15,-5-7 0 16,3-5 0-16,-5-5-2 16,2-4-2-16,-2 0 2 15,0 0-2-15,0 0-11 16,4-27 11-16,-1-12 2 16,8-10 2-16,3-4-4 15,0 6-5-15,4 8 5 16,-4 11 1-16,-12 11 0 15,5 9 2-15,-2 8 0 16,-3 0 2-16,12 0-4 16,4 0 3-16,14 8 1 0,-2 9 5 15,11-3-3-15,3 0-5 16,4-1 3-16,-2-6 0 16,-3-3-3-16,-1-4-1 15,-6 0 4-15,-8 0-2 16,2-13-3-16,-7-12 6 15,-1-3-2-15,-1-2-3 16,-7-2-1-16,-7 2 0 16,-3 0-2-16,-4 4 1 15,0 9-1-15,0 2 2 16,-11 7 0-16,-10 4 0 16,5 4 0-16,-4 0 1 15,-3 0 3-15,0 13-2 0,-3 14 0 16,10 7 4-16,-13 5-1 15,13 6-3-15,4 4 3 16,10-2-3-16,2 2 1 16,0-5-3-16,2-9 2 15,23-3-4-15,7-6 2 16,-4-5-5-16,6-7 0 16,5-9-8-16,-4-5-10 15,8 0-11-15,10-26-77 16</inkml:trace>
  <inkml:trace contextRef="#ctx0" brushRef="#br0" timeOffset="730122.8713">29789 15368 249 0,'-32'0'7'16,"0"13"35"-16,9 0 8 15,-16 6-23-15,4 2-11 16,1 1-7-16,4 1-5 16,7 1 0-16,5-5-1 15,9-2-2-15,9-4-1 16,0 2-7-16,0 2 1 16,0 0 0-16,23 0 1 0,2-2 4 15,0-2 1-15,-2 4 0 16,-5 0 2-16,-4 0-2 15,-12 2 5-15,-2-1-2 16,0 3 4-16,0-2 1 16,-23 6 1-16,-18-7-1 15,-5 5-5 1,5-2-1-16,-5-3-2 0,12-4-11 16,6-5-2-16,3-5-19 15,14-4-84-15</inkml:trace>
  <inkml:trace contextRef="#ctx0" brushRef="#br0" timeOffset="730513.2545">30059 15403 199 0,'0'0'110'0,"-4"0"-104"16,-17 0 40-16,-2 14-34 15,-7 3-5-15,8 5 1 16,-4-1-4-16,10 5-2 16,-4-2 0-16,1 3-2 15,8-2 1-15,8-7-1 16,3 5-1-16,0-6-3 16,0-4-4-16,17-4 2 15,5 4 3-15,1-3 3 0,3 1 1 16,-10-1 2-16,7 3-2 15,-16 0 3-15,-1 0 0 16,-6 6 4-16,0 2 0 16,0-3 5-16,-6 3-5 15,-17-2-2-15,2-2-2 16,5-4-4-16,-5 0-1 16,7-3-4-16,1-1-12 15,-10-5-15-15,20-4-51 16,3 0-167-16</inkml:trace>
  <inkml:trace contextRef="#ctx0" brushRef="#br0" timeOffset="730709.6639">30247 15627 302 0,'0'19'6'0,"0"-2"10"16,0 0 8-16,0 2-15 15,0-6-6-15,0 4-3 16,0-4 0-16,0 0-3 16,0-3-10-16,0-6-13 15,0-4-18-15,0 0-57 16</inkml:trace>
  <inkml:trace contextRef="#ctx0" brushRef="#br0" timeOffset="730932.7349">30250 15400 243 0,'0'0'54'16,"0"0"-52"-16,0 0 23 15,0 3-22-15,0 7-3 16,0 1-4-16,14-1 1 15,-1-1-1-15,-1 4-7 0,6-4-16 16,-4-1-44 0,0-2-119-16</inkml:trace>
  <inkml:trace contextRef="#ctx0" brushRef="#br0" timeOffset="731330.9335">30523 15539 177 0,'7'5'6'16,"-5"5"22"-16,9 3 6 15,-2 4-1-15,3 0-6 16,2 6-10-16,2-1-2 16,7-5-6-16,-10 2 0 15,1-2 1-15,2-4-3 0,-2 0-2 16,-3-4-1-1,-4-5 1-15,0 0-5 0,-4 0-1 16,-3-4-1-16,9 0-2 16,-9 0 2-16,0 0 1 15,0 0-6-15,7-13 7 16,6-17 6-16,8-14 2 16,6-1-8-16,-4-2 0 15,0 7 0-15,-9 9 2 16,-7 8 0-16,0 6 2 15,-7 4-1-15,0 9 0 16,0 3-3-16,2-3-1 0,-2 4-12 16,7 0-25-16,7 0-43 15,6 5-83-15</inkml:trace>
  <inkml:trace contextRef="#ctx0" brushRef="#br0" timeOffset="731743.1033">31068 15610 250 0,'10'4'14'15,"3"2"-14"-15,8 1 8 16,9-1 1-16,4-6-8 16,1 0 1-16,-3 0-2 0,-5-2-2 15,-11-11 2-15,-2-4 15 16,-14-4-6-16,0-1-4 15,0-1-3-15,-7 6 1 16,-20 4 3-16,-3 4-4 16,-7 5 4-16,3 4-2 15,4 0-3-15,-9 0 1 16,5 17 3-16,6 1 0 16,-2 9 0-16,10 3-2 15,6 0 3-15,5 2 2 16,4 2-2-16,5-2 2 15,0-2-2-15,21-3 1 0,15-1-1 16,1 0-1 0,9-7-3-16,0-2-1 0,2-4-1 15,-2-5 0-15,-5-7-5 16,5-1-1-16,-12 0-12 16,1 0-15-16,-3 0-66 15</inkml:trace>
  <inkml:trace contextRef="#ctx0" brushRef="#br0" timeOffset="732883.8616">25113 18002 136 0,'0'0'69'16,"0"0"-58"-16,0-13 27 0,0-14-7 15,9-12-14-15,16-6-7 16,-2-8-3-16,7-4 2 16,-2-5-3-16,-5-3-2 15,-3-5-3-15,10-2 0 16,-9 7-2-16,-1 8 1 15,1 12-1-15,-5 15-3 16,0 11 4-16,-16 15 6 16,0 0-1-16,0 4 2 15,0 0-5-15,0 0-2 0,14 17 3 16,6 15 7 0,10 6-2-16,7-2-4 0,-7 0-3 15,4-6 3-15,3-8-2 16,-10 1-2-16,-4-10 0 15,3-4-1-15,-1-9 0 16,2 0-4-16,1-13 4 16,6-26 0-16,5-10 2 15,2-13-2-15,-2 0-6 16,-4-4 2-16,-8 13 3 16,-6 10-6-16,-3 20 6 15,-11 14 2-15,-7 9 1 16,0 0 4-16,0 0-1 15,14 22-3-15,0 9 13 16,13 12-9-16,5-7-2 0,-4 3 3 16,-1-3-2-1,3-6 0-15,0-4-4 0,-9-7 0 16,-1-6-3-16,1-9-3 16,2-4-5-16,7 0-6 15,-3-8-20-15,8-14-81 16</inkml:trace>
  <inkml:trace contextRef="#ctx0" brushRef="#br0" timeOffset="733212.9702">26562 17240 221 0,'12'9'3'0,"11"-1"16"16,6-3 8-16,6-1-9 0,2 0-2 15,-1-4-5-15,6 0-1 16,-8 0 2-16,5-4-5 16,-12-13-6-16,-6 4 2 15,-14-6-2-15,-7 2-1 16,0-1 23-16,0-3-16 16,-32 4 5-16,-5 3-4 15,-9 5 1-15,5 4-4 16,-5 5-1-16,14 0-1 15,9 0-3-15,2 0 0 0,15 1-7 16,6 3-4 0,0 5-11-16,0-1-5 0,27-2-17 15,21-2-50-15,19-1-71 16</inkml:trace>
  <inkml:trace contextRef="#ctx0" brushRef="#br0" timeOffset="734472.746">27498 17161 188 0,'0'0'16'0,"0"0"1"16,0 0 24-16,0-4-14 16,0-2 9-16,0-7-17 15,0 0-10-15,-7-4-2 0,-9 8 2 16,-5-1-3-16,1 7 2 15,-17 3 0-15,7 0-2 16,-13 3-2-16,-1 20-1 16,3 7 4-16,-3 6 0 15,8 3-6-15,8 1 3 16,5-1 0-16,14 1-1 16,9-8-3-16,0-6 0 15,16-3 0-15,21-6-3 16,-1-8 2-16,8-9 1 15,-7 0 0-15,4 0 1 16,9-15-1-16,-2-15 0 0,5-10 0 16,2-12 0-16,5-14 0 15,-1-4-4-15,-10-9 6 16,-13 4-4 0,-6-4 0-16,-16 4-2 0,-7 3-2 15,-7 12 2-15,0 15 4 16,0 15 2-16,0 11 0 15,0 10 8-15,0 5 1 16,0 0-5-16,0 4-3 16,0 0-3-16,0 0-2 15,0 13-1-15,7 17 3 16,0 15 3-16,2 8-3 0,4 9 2 16,8 0 0-16,9 4 0 15,-3 0-1 1,8-4 0-16,11-2-1 0,-5-7 1 15,5-10-1-15,-5-11 0 16,-4-9 0-16,13-6 0 16,-8-8 0-16,10-9 0 15,-4 0 4-15,12 0-2 16,-5-23-1-16,5-12 0 16,-1-5-1-16,-10-3 0 15,-8-10 1-15,-2 0-1 16,-16-1 0-16,-10 2-1 15,-8 4-1-15,-5 13 1 0,0 4-2 16,-39 9 0 0,-2 9 2-16,-7 3 0 0,6 6 0 15,-3 4 1-15,3 0-1 16,3 0 1-16,5 4 0 16,6 10 0-16,3 8-2 15,4 8 4-15,8 2-2 16,8 8 3-16,5-5-3 15,0 5 2-15,35-6-2 16,15 2 2-16,5-10-2 16,7-4 0-16,9-5 0 15,-9-7 2-15,7-3 0 16,2-5 0-16,-14-2 0 16,0 0-2-16,-8-13 2 0,-4-14-2 15,-1-8 4-15,0-6-2 16,-1-16-1-16,3 1-1 15,2-10-1-15,-6-6-5 16,1-1-1-16,-9-2-8 16,-13 9-1-16,-7 4-5 15,-14 9 6-15,0 13 7 16,0 9 8-16,-18 10 5 16,-10 11 6-16,7 5 2 15,5 1-2-15,0 4 0 16,9 0-6-16,1 0 1 15,3 0-2-15,-1 19-3 16,1 7 4-16,3 14 2 0,0 3 0 16,0 6 2-16,0 0-2 15,0 3-1-15,10 1 3 16,12-4 1-16,-8 2-4 16,14-10 0-16,-5-7 2 15,4-2 0-15,10-2-4 16,-10-3-2-16,8-5 0 15,6 4-1-15,0-3-1 16,3-2-4-16,-1-3-1 16,8-4-7-16,-14-1-4 15,4-5-5-15,-4-8-17 16,-8 0-45-16,6 0-195 0</inkml:trace>
  <inkml:trace contextRef="#ctx0" brushRef="#br0" timeOffset="735561.2652">23659 15223 37 0,'-7'0'37'15,"7"0"-5"-15,0 4-6 16,0 22-12-16,0 14 12 0,14 8-2 16,9 11-10-1,9 6 7-15,7 14-4 0,-5 1 0 16,10 8-1-16,9 4 1 15,-1 0-3-15,8 6 4 16,0 4-9-16,-12 3-1 16,-2-3 0-16,-5 3 4 15,-14 4-6-15,-4 6 1 16,0 0 1-16,-9 3-4 16,0-3 0-16,2-6-3 15,-2 2 1-15,6-9 0 16,10-1-1-16,-9-1-1 15,9-6 2-15,-3-2-2 0,10-5 0 16,-7-12 0 0,2 1 0-16,0-14-2 0,-9 0 2 15,2-6 0-15,-2-7 0 16,0 0-2-16,-3-13 2 16,-10-2-1-16,3-16-5 15,-1-1-1-15,-5-13-1 16,0 0 0-16,-5-4-9 15,3 0-3-15,-5 0-5 16,0-25-27-16,0-16-36 16,0-19-42-16</inkml:trace>
  <inkml:trace contextRef="#ctx0" brushRef="#br0" timeOffset="737833.4031">24097 15166 33 0,'0'0'104'0,"0"-5"-94"16,0 1 15-16,0-2 6 15,9-11-30-15,19 0 18 16,15-9-8-16,8 0 2 16,13-1 5-16,-7 5 0 15,17-1 4-15,6 2 3 16,19 3-7-16,15 1-6 0,22 0 0 16,24 2-5-16,14-2-1 15,-2 4 0-15,9 0-3 16,5-1 3-16,2 1-5 15,0-9 5-15,5 1-1 16,16-6 2-16,9 1-1 16,4 2-2-16,-4-2 7 15,-5 1-7-15,-11 2 2 16,-5-3 1-16,3 4-5 16,-19 1 2-16,-9-6-2 15,-7 5 0-15,-16-5 0 16,-2 1 2-16,-12 4-1 15,-7-1 1-15,5 10-3 16,-16 0 4-16,5 0-2 16,6 3-1-16,10-1 0 0,-10-2 1 15,1 2-2-15,-12-1 0 16,-12 3 0-16,-8 1-1 16,-6 3 0-16,-1-1 0 15,8-2-1-15,-1 4 1 16,4-1 0-16,4-3 0 15,-11-1 0-15,0 4-1 16,-18 1 0-16,-7 0 1 16,-5 0-1-16,-21 4 1 15,1 0-2-15,-24 0 1 0,-3 0 0 16,-6 0 0-16,-9 0 0 16,3 0 1-16,2 0-1 15,2 0 0-15,5 0 1 16,2 0 0-16,4 0 1 15,-4 4-1-15,5 4 0 16,-3-3 0-16,-4 4-2 16,5-1 1-16,-10 1 0 15,4 5 1-15,-1 3 1 16,2 1 0-16,-5 3 1 16,5-2-1-16,-3 7 1 15,1 0 0-15,1 5 0 16,-4 4-1-16,-2 1 2 15,0 7-2-15,-2 2-1 16,-5 7 2-16,0 0-2 0,0-1-1 16,0 5 1-16,0-3 0 15,0 4 0-15,0-3 0 16,0 2 0-16,0 2-1 16,0-5 1-16,0 0 0 15,0 0 0-15,0-5 0 16,0 0 0-16,-7 1 0 15,0-1 0-15,0 0-2 16,3-3 2-16,4 4 0 16,0-6 0-16,0 2-2 15,0-6 2-15,0 1 2 16,0-1-2-16,-3 1 0 0,3 0-1 16,-7-1 1-1,1 4 0-15,-4 1-4 0,8 1 3 16,-5-6 0-16,3 5 1 15,1-3 0-15,3-2-1 16,-4 1 0 0,4-1 0-16,-3 1 1 0,-1 3-2 15,2 2-3-15,-3-1 5 16,3-1-2-16,2-2 2 16,0-1-3-16,0-2 2 15,0-3-6-15,0 1 3 16,0 0-4-16,0-1-1 15,0 0 0-15,0-4 0 16,0 0 0-16,0 0-1 16,-12-6 2-16,5-6 7 0,0-2 0 15,5-8 2-15,-2 0-1 16,1-5 2-16,-1 4-2 16,1-3-1-16,3 3 0 15,-13 2 0-15,-3-1-2 16,0 4 0-16,-10-4 1 15,3 4-2-15,3 5 2 16,-12-5 2-16,0 0-2 16,2 4 2-16,-14-2 1 15,3 2-1-15,2 4 0 16,-2-7 1-16,4 3 0 16,-9 0 0-16,5-3 0 0,-10 0 1 15,3 3-2-15,0 0 0 16,-5 2 0-16,1 2 2 15,-6-2-2-15,-6 2 1 16,7-3 2-16,-17 7 1 16,1-3-2-16,4 5 5 15,-9-1-4-15,2 6 5 16,3-6-4-16,4 1-2 16,-2-1 0-16,2 0-2 15,1-3 1-15,-6-2-1 16,1 1 0-16,2-5 1 15,9 2 0-15,2-2 3 16,3 0-3-16,-7-2 0 0,-3 2 0 16,3 4-1-16,-7-3 1 15,-3 5-1-15,3-1 1 16,-20 3-1-16,1 1 2 16,-4-3-2-16,0-4 2 15,2 1-2-15,3-2 1 16,6-4 2-16,3-1-2 15,-5 1-1-15,5-5 3 16,0-1-3-16,2 1 0 16,-16-5 0-16,0 1 1 15,-7 3 0-15,0 1-1 16,7 5 1-16,0-1-1 0,9 0 2 16,-2 4-1-16,0 2-1 15,2-2-1-15,-16 0 1 16,0 1 1-16,0-1-1 15,-6 2 0-15,6 2-1 16,7-4 1-16,0 1-1 16,6 3 1-16,1-6 0 15,-4 6 0-15,3-2-1 16,-1 2 0-16,0 5 1 16,8-4 0-16,-6-3-1 15,7 2 1-15,9-2 0 16,7 1 0-16,4-2-1 15,5-4 1-15,4-1 0 0,8 1 0 16,-8-1 0 0,8-4-3-16,-1 3 2 0,3-7 1 15,11-1 0-15,-2 0 1 16,7 1-1-16,4-5-2 16,5 4 2-16,9-4 1 15,-6 0-1-15,13 0 0 16,0 0 0-16,0 0-1 15,0 0-4-15,0 0-3 16,0 0-1-16,0 0-4 16,0 0-3-16,0 0-10 15,0 0-37-15,6 0-54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7:07:28.8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14642 17324 20 0,'-18'-13'32'16,"4"-6"-13"-16,7 6 5 15,3 0 11-15,1 5 1 16,3 8 2-16,0 0-4 16,0 0-4-16,0 0-1 15,-7 0-1-15,7 0-7 16,0 0-4-16,0 0-4 16,0 0-2-16,0 0-5 15,0 0 2-15,0 0 0 16,-6 0-1-16,6 0-1 0,0 0 1 15,0 0-4 1,0 0 3-16,0 0-3 16,0 0 2-16,0 0-5 0,-7 4 2 15,0 6-1-15,-14 7-1 16,-4 4 0-16,-3 5 0 16,-6-4 0-16,-3 5 0 15,7-1 0-15,-4-3-1 16,-5 3 0-16,12-4 2 15,-1-5-1-15,14-3 0 16,1-9-2-16,13-1 0 16,0 0 2-16,0-4-6 15,0 0 0-15,0 4-3 0,6 1 6 16,29-1 1 0,8 0 1-16,15-4-3 0,8 0 3 15,-2 0 1-15,14-13-1 16,3-4 0-16,-1 0 1 15,-11 0 0-15,4 2 0 16,-20 2-1-16,-5-1-6 16,-11 1 7-16,-7 4-1 15,-10 1 0-15,-13 3-3 16,-7-3 8-16,0 3-4 16,0-7 11-16,0-1-2 15,-27-2-6-15,-10-2 4 0,7 0-6 16,-4-2 2-1,-10 6 1-15,14-4 2 0,-4-1-4 16,2 0-2-16,4 5 2 16,8 0-1-16,-1 5 2 15,7 3-3-15,3-3 0 16,4 8-2-16,2-1-2 16,3 1-5-16,-3-4-7 15,3 4-11-15,-12 0-23 16,7 0-37-16,1 0-27 15</inkml:trace>
  <inkml:trace contextRef="#ctx0" brushRef="#br0" timeOffset="836.4311">14642 17368 49 0,'-7'0'25'16,"7"0"-9"-16,0 0 24 15,0 0-13-15,0 0-11 0,0 0 3 16,0 0 3-16,0 0-5 15,0 0-1-15,0 0-3 16,0 0-5-16,0 4-5 16,0 9 3-16,0 4 18 15,0 5-7-15,0 5-10 16,14 8 5-16,-7 5 1 16,7 3-3-16,-7-2-2 15,-1 7-3-15,8-3 0 16,-5-6-4-16,5-3 1 15,9-2 1-15,-9-8-1 0,13-3-2 16,1-1 2-16,11-5 6 16,9-4-2-16,-2-3 2 15,16-3 2-15,4-5-4 16,15-2 9-16,-10 0-8 16,0 0 0-16,-5 0-6 15,-8 0 0-15,-1 0-1 16,-2 0 1-16,5 0-1 15,-12 0 0-15,-2-5-1 16,-10 1 1-16,-11 0-5 16,-6 2-2-16,-12 2 2 15,0 0-6-15,-7 0-5 16,0-4-1-16,0 1-14 0,0-11-47 16,0 1-96-1</inkml:trace>
  <inkml:trace contextRef="#ctx0" brushRef="#br0" timeOffset="10428.3139">23629 15857 280 0,'5'0'11'0,"-5"0"-7"15,0 0 38-15,0 0-11 16,0 4-18-16,0 5 7 16,0 4 4-16,0-3-5 15,0 7-3-15,0 0-3 16,0 1 1-16,0-1-2 15,0 6 0-15,0 7-1 0,-19 2 0 16,3 6-4-16,-4 3-1 16,-1 8-6-16,-4 3 5 15,4 5-3-15,1 1 0 16,-1-1-1-16,0-1 0 16,3-3 0-16,4-8-1 15,3-5 1-15,2-6-1 16,2-6 2-16,0-8-2 15,2-5 0-15,3-7-3 16,2-3-3-16,-7-1-10 16,7-4-32-16,-7 0-30 15,0 0-107-15</inkml:trace>
  <inkml:trace contextRef="#ctx0" brushRef="#br0" timeOffset="11032.6034">23787 16297 0 0,'0'0'113'0,"0"0"-101"15,0 0 14-15,0 0 17 16,0 0-16-16,0 4 3 0,0 5 9 16,0 5 2-16,3 4-8 15,1 7-4-15,-1 3-11 16,-3-2 0-16,0 1 1 16,0 3-8-16,0 0 0 15,0-7-1-15,0 3-6 16,0-8 0-16,0 0-1 15,0-9-1-15,0 2 0 16,0-9-2-16,0-2 0 16,0 0 0-16,0 0-2 15,0 0 2-15,0 0-6 16,0-5-4-16,0-12 3 0,0-6 2 16,13-7 5-16,15-6-1 15,9-3-1-15,4-5 0 16,12 5 2-16,2 3 0 15,-3 6 0-15,-8 11 0 16,-7 6 3 0,-24 9-3-16,1 4 0 0,-7 0-1 15,0 4-4-15,0 18 5 16,-7 1 2-16,0 3 5 16,0 8 0-16,0-2-5 15,0-2 3-15,0 2-5 16,-5-5 0-16,-4-3 0 0,-5-9-5 15,1-2-23-15,6-5-38 16,-5-3-59-16,12-5-42 16</inkml:trace>
  <inkml:trace contextRef="#ctx0" brushRef="#br0" timeOffset="11854.5964">24868 15906 156 0,'0'-4'25'16,"0"-5"22"-16,0 7 41 15,0-2-34-15,0 0-21 16,0 4-2-16,-10 0-9 15,-3 0-5-15,-6 0 3 16,3 0-6-16,-11 0-7 16,-5 19-4-16,-7 15 3 15,-5 9-1-15,1 6 2 16,13 8-4-16,-7-3 0 16,16 8 0-16,5-1-1 15,3-3 2-15,6-2-3 16,7 2-1-16,0-5 0 15,0 0 0-15,0 0 0 0,0-5 0 16,0-4 0 0,0-9 0-16,13-4-1 0,-3-5 2 15,-6-4-2-15,-4-4 1 16,0-5-13-16,0-8-15 16,-7-1-25-16,-13-4-57 15,-26 0-86-15</inkml:trace>
  <inkml:trace contextRef="#ctx0" brushRef="#br0" timeOffset="13478.2867">24083 16468 101 0,'30'0'111'16,"21"0"-88"-16,10 4 64 15,15-2-37-15,9 6-33 16,2-3-10-16,-23 3-7 16,1-3-5-16,-17-1-14 15,-2 2-35-15,-3-3-29 16,1-3 5-16,-17 4 16 16,-4-4 16-16,-2 0 34 15,-10 6 12-15,1-2 23 16,-5 0 16-16,0 1 12 15,-1 3 7-15,1-3 4 0,9 7-2 16,3-3-19-16,8 0-12 16,19-1-2-16,2-2-5 15,12-3 6-15,6-3-18 16,-8 0-7-16,6 0 4 16,-2-17-4-16,0-5 1 15,-5-4-4-15,-9-9 4 16,-7 0-3-16,-8-1 0 15,-20 0 0-15,-13 2 0 16,0 3-1-16,0 4-5 16,-46 5 1-16,-2 9 1 15,-4 5 3-15,-3 8 0 16,4 0 0-16,8 4 0 0,1 18 2 16,6 4 4-16,8 10-5 15,12 2 2-15,2 3-3 16,7-1 2-16,7-1 0 15,0 1 0-15,0-6 2 16,28-2-2-16,6-6-1 16,5 0 0-16,3-7 6 15,-6-2-6-15,8-8-1 16,-10-5 0-16,1-4-5 16,-3 0-6-16,2 0-7 15,3-22-6-15,6-8 2 16,-1-6-11-1,3-4 1-15,-8 1 6 0,-2 3 8 0,-6 10 18 16,-8 3 2 0,-7 16 3-16,-12 5 15 0,-2 2 5 15,0 0-14-15,5 5-10 16,-5 18-1-16,2 3 13 16,3 8 6-16,1-2-11 15,1 2 1-15,0-2 1 16,2-6 7-16,1-3-5 15,-4-6-5-15,-6-4-2 16,0-7-4-16,0-6 0 16,0 0-1-16,0 0-3 15,7 0-1-15,-7-14 3 0,14-8 1 16,0-10 1 0,9-2 3-16,2-2-3 0,0 6-1 15,5 4 0-15,-2 7 0 16,1 10 0-16,-1 5 0 15,-8 4 1-15,3 0-1 16,14 0 0-16,-2 13 0 16,8 4 7-16,10-2-6 15,6-2 6-15,8 0 6 16,6-5-2-16,-11-3-1 16,-7-5-1-16,3 0-8 15,-22 0 0-15,-1-13-1 16,1-5 1-16,-8-5-1 15,-7-3 0-15,-8-4-1 16,-10 3-2-16,-3 5 2 0,0 5-4 16,-7 4-3-16,-21 7-6 15,-13 6 8-15,0 0 6 16,-7 0 6-16,4 19-4 16,14 3 1-16,3 5-1 15,4-1-2-15,9 4 4 16,12 6-3-16,2-6 0 15,0 2 0-15,0-2 1 16,32-4 2-16,2 1 2 16,3-9-1-16,13-4 0 15,-6-7-1-15,6-3-3 16,-6-4-1-16,6 0-2 0,5-8-3 16,5-18-10-1,-5-6 1-15,12-3-13 0,-17-9 7 16,0 5 4-16,-8-1 8 15,-10 14 2-15,-12 9 6 16,-6 11 1-16,-14 6 4 16,0 0 0-16,0 0-5 15,0 10 2-15,0 12 4 16,-7 8 0-16,0 1 1 16,-6-5 3-16,13-4-4 15,0 1 2-15,0-6 3 16,0-8-2-16,0-5-6 0,0 0-3 15,0-4 0-15,0 0 0 16,7-4 0-16,20-18 0 16,10-9-3-16,13-8-6 15,-2-1-4-15,5 5 2 16,-5 4-2-16,-2 9 6 16,-23 9 5-16,-5 9 2 15,-11 4 1-15,-4 0-1 16,1 4 1-16,-4 18-1 15,0 5 8-15,0 3 1 16,0-2 2-16,0-2-1 16,0 4-3-16,0-7-1 15,0-6-2-15,0 0-4 16,0-12-3-16,0-1-8 16,2-4-39-16,12 0-87 0,30-13-191 15</inkml:trace>
  <inkml:trace contextRef="#ctx0" brushRef="#br0" timeOffset="14083.7411">28571 16289 289 0,'0'0'9'0,"0"0"16"15,-23 0 28-15,-4 0-32 0,-8 12 8 16,5 3-8-16,-9 6-2 16,5 5-2-16,-3-3-8 15,10 3 1-15,11 0-3 16,4 1-4-16,10-5-1 16,2 1-2-16,0-2 1 15,0-3-1-15,0-1 2 16,23-4-2-16,9-3 0 15,14-3 11-15,4-7-1 16,10 0 1-16,18 0-4 16,-7-21 1-16,7-5-1 15,-2-2-4-15,-5-6-3 16,-9-5-1-16,-3-1-3 0,-15 0-4 16,-7 1 1-1,-17 7 1-15,-13 2 0 0,-7 11 0 16,0 6-8-16,-7 9 3 15,-32 0 10-15,-2 4 1 16,0 0 4-16,-10 0-3 16,15 14 1-16,-3-1 1 15,11 8-2-15,1 1 0 16,6 5 2-16,5-1 1 16,7 6 0-16,2-2 2 15,2 4 3-15,5-2-3 16,0-2-1-16,0-2 0 0,0 2-3 15,21-7 0-15,9 1-2 16,-1-5-3-16,22-6 2 16,4 0-2-16,18-3 3 15,-8-3-18-15,8-5-27 16,-2-2-52-16,-16-2-192 16</inkml:trace>
  <inkml:trace contextRef="#ctx0" brushRef="#br0" timeOffset="15002.3898">23444 17213 173 0,'41'0'12'16,"32"0"-1"-16,-2 0 49 16,21 0-4-16,11 0-15 15,28 0 5-15,13 0-5 16,28-3-6-16,7 1-12 16,14-2-1-16,-5 4-4 15,9 0-2-15,10 0-3 16,-6 0-1-16,3 0-3 0,-11 0-1 15,-19 0-4-15,-9 0 2 16,-6 6-3-16,-15-6-1 16,1 3 1-16,-10-3-1 15,-11 0-2-15,2 0 0 16,0 0 0-16,-4 0 0 16,-8 0 1-16,1 0-1 15,-5-3 0-15,-2-11-3 16,-3 5 3-16,-2 0-2 15,-2 1-1-15,-2-1 2 16,-10 3 0-16,-4-1 0 16,-11 3 0-16,-19 4 1 15,-3 0-3-15,-17 0 1 0,-5 0 0 16,-1 0-4 0,-15 0-1-16,-7 0-9 0,-7 0-4 15,0 0-19-15,0 0-32 16,-21 0-62-16,-22 0-36 15</inkml:trace>
  <inkml:trace contextRef="#ctx0" brushRef="#br0" timeOffset="15884.5688">23210 15742 242 0,'0'0'29'0,"0"4"-15"15,0-2 33-15,2 1-10 16,2 7-20-16,3 3-3 16,5 13 8-16,-5 8-6 15,0 7 2-15,-7 12-5 0,6 8-3 16,-6 8 0 0,7 8-4-16,-7 6 0 0,0-4 2 15,0 6-5-15,0-6-2 16,0-4 3-16,0-5 0 15,0-4-3-15,0-8 1 16,0-6 0-16,-7 1-2 16,7-6 0-16,0-2 0 15,0-5 0-15,0-10-2 16,0-7 0-16,0-6-5 16,0-12-6-16,0-1-14 15,0-4-9-15,0 0-1 0,0-26-19 16,7-18-69-1,9-8-34-15</inkml:trace>
  <inkml:trace contextRef="#ctx0" brushRef="#br0" timeOffset="17078.0299">23703 15492 136 0,'43'-6'47'0,"5"-1"-1"16,19 1 38-16,-3-2-26 16,14 3-24-16,16 5-5 15,14 0-8-15,20 0 1 16,19 0-6-16,9 0-1 16,18 0-2-16,1 17 0 15,19-2-4-15,-3-2-3 16,13 4-2-16,2 0 2 15,5-8-4-15,7 1 4 0,-9-6-2 16,-1 1 0-16,1-5 4 16,0 4-5-16,0-4-1 15,-8 4-2-15,-20-4 1 16,-25 4-2-16,-11-3 1 16,-8 3 0-16,-22 0 0 15,-12-4 0-15,-4 5 0 16,-5-5 0-16,-7 4 0 15,-9-4 1-15,7 4-1 16,-9 2 0-16,2-6 0 16,-7 3 0-16,-5-3 0 15,-2 4 0-15,-15-4-1 0,-4 6 1 16,-10-2 0 0,-8-1 0-16,-6 1 0 0,4 2-1 15,-9-2 1-15,5 1 0 16,4 7 0-1,0-3-1-15,-4 0 2 0,2 1-1 16,2 3 0-16,7 4 0 16,-11 0 0-16,2 1 0 15,-3 3-2-15,-1 2 2 16,-1 3 0-16,-4 1 1 16,0 0 0-16,-1 4 1 15,-3 4 3-15,-4-1 0 0,1 2 0 16,-2 0-5-1,-3-2 1-15,3 2 0 0,-5 3 0 16,0 5 1-16,0-3-2 16,0 2 1-16,0 2-1 15,-7 2 4-15,-5-3-2 16,6-3-2-16,-1 2 0 16,-7 2 0-16,-2 2-1 15,2-3 1-15,-16 1-2 16,10-2 2-16,4-2 1 15,2 3 0-15,-7-1 0 16,5-3-1-16,7 1 0 16,2 2 0-16,0-7-1 15,0 3 1-15,3-12 0 16,1 3 0-16,-1-8 0 0,-3-5-1 16,0 2 1-16,5-6-1 15,2-1-1-15,0-7 2 16,0-1-1-16,0 2-1 15,0-3 1-15,-7 1 1 16,7-4-3-16,-7 0-1 16,7 0-1-16,-7 0 1 15,-9 0 1-15,0 0 3 16,-5 0 3-16,-4 0 1 16,2 0-4-16,-20 4 0 15,-1-2-1-15,-15 5-1 16,-10-1-7-16,-12-2 2 0,-6 4-1 15,0-7 1-15,-5 3-2 16,5 0-2-16,9-4-1 16,-2 0 0-16,-5 0-15 15,-4 0-9-15,-10 0-57 16,-2 0-138-16</inkml:trace>
  <inkml:trace contextRef="#ctx0" brushRef="#br0" timeOffset="33987.7753">1172 12197 62 0,'-7'-1'30'0,"7"-2"-21"15,0 0 20-15,0-3 1 16,0-3-2-16,0 0 2 15,0-1 7-15,0 2-5 16,0 8-6-16,0 0-6 16,0 0-1-16,0 0-6 15,0 0-6-15,0 0-3 16,0 0-4-16,0 0 0 16,0 0-5-16,0 0-2 15,0 0 3-15,0 0-2 0,0 14 6 16,0 8 0-16,0 14 9 15,0 7-8-15,14 18 2 16,-7 6 1-16,6 16-2 16,-6 2 1-16,12-1-1 15,-6-5-1-15,1 0 0 16,-7 0-1-16,7 0 0 16,-7 0 0-16,-7-3 1 15,6-14 1-15,-6-10-2 16,0-1 0-16,0-13 0 15,0-4 1-15,0-8-1 16,0-7-3-16,0-6 3 16,0-5-2-16,0-4-1 0,0-3-2 15,7 3-5-15,0 0-5 16,0 0 1-16,0-3-6 16,0 3-5-16,4-4-19 15,3 0-11-15,0-13-1 16</inkml:trace>
  <inkml:trace contextRef="#ctx0" brushRef="#br0" timeOffset="35463.2172">1555 11755 63 0,'0'0'16'0,"0"-3"-9"16,7-1 16-16,13-2 2 15,22-1 6-15,10 3-10 16,10 2-2-16,19 2 9 15,19 0-7-15,15 0-10 16,25 0 1-16,9 2-1 16,25 2 3-16,21 1-3 15,14-3 0-15,0-2-2 16,6 0-1-16,-6 0-2 16,13 0 4-16,1 0 1 15,18 0 0-15,15 0 2 0,6-7-3 16,-12-1-4-16,-9 2-1 15,-12 1-2-15,-14 1-1 16,1 0 0-16,-21 0 0 16,-7 4-1-16,-7 0 1 15,-4-1-1-15,-10 1 2 16,0-3-3-16,-4 2 0 16,-9 1 1-16,2 0 1 15,-16 0 0-15,-5 0-2 16,-7 0 0-16,-6-4 0 15,4-4 0-15,-4-1 1 16,-1 0 0-16,-6 3 0 16,-14 2-1-16,-14 0 0 0,-14 4 0 15,-11 0-1-15,-16 0 1 16,-11 0-1-16,-8 0-2 16,-18 0 3-16,7 0-1 15,-9 4 1-15,0 0-2 16,0-2 2-16,0 2 0 15,-7 1-2-15,7-1 0 16,0 8 2-16,-1-3 0 16,1 6 0-16,7 0 4 15,0 4-1-15,4-1 0 16,3-1-2-16,-1 6 0 16,8-2 1-16,-12 1-2 0,7 1 0 15,-2 3 1 1,-1 8 2-16,1 2-3 0,-7 5 0 15,-1 2 1-15,6 1 1 16,-6 3-2-16,1-2 2 16,0 0-1-16,0-2-1 15,-7 6 1-15,6-2 1 16,-3 6 0-16,6-2 0 16,-10 0-1-16,1-2 0 15,0-1 1-15,0 1 0 16,7 4-1-16,0-6-1 15,-1 2 1-15,-3 0-1 16,6 0 1-16,-3 0-1 16,-6-6 0-16,0 2 0 15,-7-3 1-15,7-3-1 0,-7-3 0 16,0-4 1-16,0-6-1 16,0 1 0-16,0-7 0 15,0-1 1-15,0-6-1 16,0 0 0-16,0 1 0 15,7-5 0-15,-7 3-1 16,0-7 1-16,0 3 0 16,0-7-1-16,0 3 1 15,7 0 0-15,-7-2 0 16,0 5 0-16,0-1 1 16,0-2-1-16,0 3 0 15,0-1-1-15,0-1 2 0,0-1-1 16,0 0 0-16,0 1-1 15,0-2 0-15,0-2 1 16,0 3 0-16,0 2 0 16,0-3 0-16,7 1 1 15,-7 2-1-15,0-2-1 16,0-1 0-16,0-3 1 16,0 4-1-16,0-4 2 15,0 2-1-15,0-2 1 16,0 0-1-16,7 0 1 15,-7 0 0-15,0 0 0 16,0 0-1-16,0 0 1 16,0 0-1-16,0 0-1 0,0 0-1 15,0 0-6-15,0 0-10 16,0 0-23-16,-14 0-41 16,0 0-79-16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7:08:29.8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4832 2323 94 0,'0'-8'108'15,"0"1"-82"-15,0 1 15 16,0 6 9-16,0 0-15 15,0 0-10-15,0 0-4 16,0 0-2-16,7 0-4 16,-7 0-1-16,0 0-3 15,0 0-1-15,0 0 1 16,0 0-2-16,0 0-2 0,0 0-2 16,0 0 1-16,0 0-3 15,0 12 0-15,0 14-2 16,0 18 6-16,0 12-2 15,-7 12 2-15,0 5-3 16,0 3-1-16,0 0 0 16,-4-1-3-16,11 1 1 15,-7-3 0-15,7 1-1 16,0-7 1-16,0-9-1 16,0-9-1-16,0-11 0 15,0-6 1-15,0-3 0 16,0-9 0-16,0-3-3 0,0-5 1 15,0-7-3-15,0-3-3 16,0-2-1-16,0 0-4 16,0-4-3-16,0-26-24 15,0-12-82-15,0-17-64 16</inkml:trace>
  <inkml:trace contextRef="#ctx0" brushRef="#br0" timeOffset="411.8622">4839 2148 208 0,'0'-4'53'0,"0"4"-33"15,0-1 17-15,0-1-15 16,7-2-16-16,41 2-3 15,11-1 13-15,22 3-1 16,-1 0-4-16,2 0-5 16,6 11 2-16,-8 6-4 15,-7 4-1-15,-4 5 2 16,-16-2-1-16,-5 2 0 16,-9 1-3-16,-12-1 3 15,-13 2-2-15,-14 1 3 0,0 2-1 16,-41 7 0-1,-32 2 0-15,-22 1 0 0,-12-1-1 16,-8-3-2-16,7-1 1 16,14-8-2-16,14-3-1 15,18-10 1-15,16-4 0 16,26-7-8-16,6-4-4 16,14 0-17-16,0 0-47 15,7-8-168-15</inkml:trace>
  <inkml:trace contextRef="#ctx0" brushRef="#br0" timeOffset="840.45">6568 2026 195 0,'0'0'34'0,"-14"0"18"16,-11 7-10-16,-10 18-24 15,-6 11 4-15,-12 14-4 16,-2 11-5-16,-4 3 2 0,6 3-4 15,12 1-2 1,-1 8-3-16,10 1-3 0,12 2 0 16,6-2 1-16,7-8-1 15,7-7-1-15,0-5-2 16,0-6 0-16,0-5-1 16,14-6 1-16,6-4 0 15,6-8 0-15,-6-4-2 16,8-4-1-16,-1-6-7 15,5-4-1-15,10-6-12 16,1-4-37-16,8 0-135 16</inkml:trace>
  <inkml:trace contextRef="#ctx0" brushRef="#br0" timeOffset="1259.809">6912 2278 184 0,'0'0'40'16,"0"0"-31"-16,0 0 16 16,0 10-14-16,20 14 18 15,12 8-1-15,3 8-8 16,13 5 3-16,5 6 0 16,-3 3-13-16,14-1 1 15,3 1 3-15,-12-3-5 16,11-6-1-16,-17-5-5 15,-3-6-1-15,-12-8 1 16,-11-2-3-16,0-7-2 16,-9-5-3-16,-8-3-6 15,-6-5-1-15,0-4-11 16,0 0-24-16,0 0-88 0</inkml:trace>
  <inkml:trace contextRef="#ctx0" brushRef="#br0" timeOffset="1508.7242">7524 2208 228 0,'0'0'33'16,"0"0"-5"-16,-14 0 20 15,1 27-25-15,-24 12-3 16,-14 16-3-16,-6 9-3 0,-7 3-3 15,4 3-4-15,5-2 0 16,2-6-7-16,5-3 0 16,9-5-4-16,12-5-6 15,6-6-9-15,7-9-29 16,14-8-86-16</inkml:trace>
  <inkml:trace contextRef="#ctx0" brushRef="#br0" timeOffset="1771.0242">7639 2860 159 0,'7'0'10'0,"6"1"26"15,6 1 1-15,1-2-7 16,15 0-5-16,-5 0-4 15,13 0 1-15,-2 0-7 16,5 0-7-16,-11 0-4 16,1-6-3-16,1-1-1 15,-9 0-4-15,-8-3-8 16,-6-1-9-16,-7 1-26 16,-7-1-104-16</inkml:trace>
  <inkml:trace contextRef="#ctx0" brushRef="#br0" timeOffset="2040.2214">7948 2604 191 0,'-7'0'14'16,"7"0"10"-16,0 1 4 16,-6 20-15-16,-1 10 11 15,-7 4-3-15,0 5-6 16,7 1-1-16,0 1-1 15,-9-5-2-15,9-5-1 16,5 0-9-16,2-5 0 16,0-1-1-16,0-2 0 15,0-3-1-15,0-4-5 16,0-4 1-16,18-6-9 0,10-7 2 16,0 0-5-16,1 0-23 15,15-5-89-15</inkml:trace>
  <inkml:trace contextRef="#ctx0" brushRef="#br0" timeOffset="2954.1888">8721 2005 134 0,'0'0'48'15,"7"0"-25"-15,-7 0 27 16,0 0-23-16,0 0-7 16,0 0-4-16,0 0 0 15,0 0-2-15,0 0 1 16,0 15-5-16,0 8 10 15,0 11 3-15,0 8-7 16,0 6-1-16,0 11-3 16,0 6-3-16,0 12 0 15,-7 5 2-15,0 4-6 0,7-1 1 16,-7-5-2-16,7-3-3 16,0-3 0-16,0-4 1 15,0-4 1-15,0-6-1 16,0-4-1-16,0-5 0 15,0-6-1-15,0-7 3 16,-7-8 0-16,7-6-2 16,0-7-1-16,-9-6 0 15,9-3 1-15,0-4 0 16,0-3-1-16,0-1 0 16,0 0-1-16,0 0 1 15,0 0 0-15,0 0-1 16,-2 0-3-16,2 0-3 0,0-9-7 15,0-10-33-15,0-5-72 16</inkml:trace>
  <inkml:trace contextRef="#ctx0" brushRef="#br0" timeOffset="3698.1398">9200 2071 86 0,'26'0'13'16,"1"0"26"-16,8 10 5 16,-3 7-1-16,2 1-6 15,7 3-10-15,5 3 4 16,-5-1-9-16,12 1-7 16,-12 1-3-16,5-2-8 15,-11-1-4-15,-1-1-1 16,-2-5-11-16,-11-4-13 0,-7-3-9 15,-8-5-51-15</inkml:trace>
  <inkml:trace contextRef="#ctx0" brushRef="#br0" timeOffset="4027.4502">10088 2066 141 0,'0'0'80'15,"0"0"-37"-15,-28 11 1 16,-24 13-22-16,-3 10-2 16,-5 0 0-16,-2 4-7 0,-5 1-5 15,15-1-3 1,4-4-1-16,13-4-1 16,5-2-3-16,14-3-1 0,9-1-1 15,7 1-2-15,0-3-5 16,0 2 2-16,0 1-1 15,7-4 0-15,14-3 4 16,-3 1-4-16,3 0 1 16,-7 0 4-16,-1 1-1 15,-6 3 3-15,7 1-8 16,-7 1 1-16,2-2 3 16,-2-3-32-16,2-3-86 15</inkml:trace>
  <inkml:trace contextRef="#ctx0" brushRef="#br0" timeOffset="4521.9606">9966 2737 49 0,'0'0'41'0,"0"9"7"15,0 7 0-15,0 4-5 16,0 6-4-16,-7 5-10 16,7 4-4-16,-6 3-6 15,6 3 0-15,0 1 2 16,0-2-11-16,0-1 0 0,0-5-6 15,0-4 2-15,0-5-5 16,0-7-1-16,0-7 0 16,0-3 0-16,0-3-4 15,0-5-3-15,0 0-7 16,0 0-3-16,0 0-14 16,0-13-187-16</inkml:trace>
  <inkml:trace contextRef="#ctx0" brushRef="#br0" timeOffset="5436.4517">11040 2257 76 0,'16'4'38'16,"-3"13"4"-16,15 4 6 16,-8 3-2-16,3 4-13 0,7 6-14 15,-2 0 5-15,-8 4-8 16,3-1-4 0,0-1-7-16,-2-4-4 0,-7-3-1 15,-1-5-12-15,-6-5-9 16,0-8-26-16,0-9-129 15</inkml:trace>
  <inkml:trace contextRef="#ctx0" brushRef="#br0" timeOffset="5669.9183">11629 2338 264 0,'-28'0'4'15,"-15"19"16"-15,6 5 16 0,-11 5-10 16,2 3-9-16,5 0-9 16,2-2-6-16,11 0 0 15,1-4-2-15,13-5-6 16,0 2 0-16,7-6-11 16,-4-1 0-16,4 0-6 15,2-2-20-15,5 0-112 16</inkml:trace>
  <inkml:trace contextRef="#ctx0" brushRef="#br0" timeOffset="5849.8653">11271 2961 37 0,'14'30'42'0,"0"-2"-2"16,6-1-8-16,-6-5 15 15,0-1-22-15,-3-6-13 16,-4-2-2-16,0-5-8 15,0-3-2-15,-7-3 0 16,0-2-10-16,0 0-9 16,0 0-17-16</inkml:trace>
  <inkml:trace contextRef="#ctx0" brushRef="#br0" timeOffset="6193.3783">11810 2756 80 0,'14'7'22'0,"6"5"29"16,-4 1 4-16,7 0-26 16,-9 4-4-16,-14 2-15 15,0 4 1-15,0-1 7 16,0 1-8-16,-7-1-3 15,-6-3-1-15,-6-4-3 16,12-2 2-16,0-3 1 16,7-3-3-16,-6-3-3 0,6-2 1 15,0-1 2-15,0 2-1 16,0-2-2-16,0 3 0 16,6-4 3-16,27 0 2 15,1 0-3-15,7 0-2 16,12-9-11-16,2-8-24 15,5-4-104-15</inkml:trace>
  <inkml:trace contextRef="#ctx0" brushRef="#br0" timeOffset="6756.5903">12840 2654 145 0,'23'4'0'16,"13"1"11"-16,-1-5-11 15,6 0 0-15,25 0-23 16,8 0-86-16</inkml:trace>
  <inkml:trace contextRef="#ctx0" brushRef="#br0" timeOffset="6930.8218">13856 2621 203 0,'6'0'7'0,"1"1"14"16,0 3 8-16,2-2-25 16,19 2-4-16,22-4-2 15,1 0-19-15,13 0-29 16,3 0-48-16</inkml:trace>
  <inkml:trace contextRef="#ctx0" brushRef="#br0" timeOffset="7049.8301">14408 2628 39 0,'3'0'31'0,"1"0"1"16,-4 0-6-16,7 0-1 16,4 0-13-16,10 0-4 15,7 0-8-15,8 0-10 16,15 0-21-16</inkml:trace>
  <inkml:trace contextRef="#ctx0" brushRef="#br0" timeOffset="7461.3941">15417 2227 166 0,'0'0'58'0,"0"0"-33"15,0 0 21-15,0 0-7 16,0 0-18-16,0 0-11 16,3 0-4-16,10 13-4 15,17 10 14-15,-9 2 2 16,13 2-5-16,-4 2-3 16,7-3 0-16,-3-3-5 15,-6-1-3-15,4-5-1 16,-12-3-1-16,1-5-1 0,-7-5-9 15,-1-4-9-15,6 0-18 16,8-4-61-16</inkml:trace>
  <inkml:trace contextRef="#ctx0" brushRef="#br0" timeOffset="7843.823">16176 2170 250 0,'-36'0'26'16,"-15"4"-3"-16,-22 17 6 16,2 2-2-16,6 3-10 0,15-1-9 15,13-1-7-15,1-2 2 16,8-2 0-16,19-2-1 16,-5-1 0-16,14 4-2 15,0 3 1-15,0 1 0 16,0 5-1-16,0-2 0 15,0 0 1-15,0 3 1 16,7-1-2-16,2 2 0 16,5-1 1-16,-7 3 4 15,4 1 2-15,1 0-5 16,2-1 8-16,-1-6-1 16,-6-5-4-16,0-5-4 15,0-2 2-15,0-3-2 0,0-4 0 16,-7-5-1-1,0-4-1-15,0 0-2 0,0 0-7 16,0 0-7-16,0 0-30 16</inkml:trace>
  <inkml:trace contextRef="#ctx0" brushRef="#br0" timeOffset="8099.4483">16133 2654 215 0,'0'0'0'0,"0"0"14"15,0 0 18-15,0 0-13 0,18 0-4 16,7 0 8-16,3 0 3 16,9 0-7-16,6 0-6 15,-2 0-4-15,3 0-3 16,6 0-3-16,-13-1-3 15,0-9 0-15,-17 1-9 16,-6-6-11-16,-7 1-32 16,-7 0-127-16</inkml:trace>
  <inkml:trace contextRef="#ctx0" brushRef="#br0" timeOffset="8401.6649">16399 2438 42 0,'-14'19'18'0,"-9"5"21"15,7 4 17-15,2 6-3 16,0 2-8-16,8-2-3 16,-8-2-7-16,7-2-2 15,7 0-10-15,0-3-13 16,0-3 4-16,0-2-7 15,7-5-1-15,13-1-3 16,-6-5 2-16,7-2-2 16,-5-3-2-16,7 0-1 0,4-6-3 15,-4 0 0 1,14 0-5-16,-3-4-10 0,-6-13-25 16,11-6-121-16</inkml:trace>
  <inkml:trace contextRef="#ctx0" brushRef="#br0" timeOffset="8766.0133">17059 2105 29 0,'7'-2'169'0,"-5"2"-164"16,3 0 27-16,2 0 4 16,11 0-10-16,3 17-8 15,6 9 9-15,1 6 0 16,4 6-10-16,2 2-4 16,-11 1-1-16,14 0 0 15,-9 1-3-15,-1 1-3 16,-13 1 0-16,0-2-3 15,-8 2 6-15,-3-3-5 16,-3-1-2-16,0 1 0 16,-14 0 0-16,-30 1-2 15,-22-1-1-15,-14 1-7 0,-10-2-12 16,3-3-39-16,0-3-135 16</inkml:trace>
  <inkml:trace contextRef="#ctx0" brushRef="#br0" timeOffset="9733.5486">3399 1452 61 0,'0'12'27'0,"0"6"-22"16,6 5 11-16,1 7 9 0,-7 9 0 16,0 13 10-1,0 3-12-15,0 11 5 0,-20 12-5 16,6 14-3-16,2 10-3 16,6 7-3-16,6 7 1 15,-14 1-4-15,7-1 4 16,-7-5-6-16,0-9-1 15,14-8-6-15,0-8 4 16,0 1 3-16,0 4-4 16,0 3 0-16,-6 2 2 15,-8 7-1-15,7 1-5 16,0-5-1-16,0-8 1 16,7-18 0-16,0-13-1 15,0-16 0-15,0-13-1 16,0-10 0-16,0-9 0 0,0-9 0 15,0-3-4-15,0 0-3 16,0 0-1-16,0-20-12 16,0-18-119-16,0-19-77 15</inkml:trace>
  <inkml:trace contextRef="#ctx0" brushRef="#br0" timeOffset="10985.1201">4401 1527 64 0,'48'-3'37'0,"18"-3"21"16,12 2-10-16,14 2-24 16,9 2-1-16,7 0-10 15,2 0-5-15,21 0 7 16,24 0-6-16,20 2 0 15,20 0 1-15,20-2 0 0,15 0 3 16,10 0 3 0,3 0-9-16,0 0 5 0,12 6-4 15,9 3 4-15,11-1 0 16,21-3-3-16,13-3-1 16,1-2 3-16,0 0-4 15,-8 0-2-15,-27 0-1 16,-18 0 4-16,-2 0 0 15,-12 0-1-15,-5 0-4 16,1 0 3-16,-10 0-5 0,-13 0 2 16,-8 0-2-1,-6 0 2-15,-14 0-2 0,-13 0 3 16,-13 0-4-16,6 2 4 16,-17 6-3-16,0-1 1 15,-8 0 3-15,3-1 0 16,3 2-4-16,5-3 0 15,9-1 3-15,-3 0-1 16,-10-2-2-16,-4-2-1 16,3 2-1-16,5-1 1 15,2 2 2-15,-2 0-2 16,-12-3 0-16,-12 2 1 16,1-2 2-16,-16 2-2 15,0 0 0-15,-1-2 3 16,1 0-4-16,-1 0 2 0,10 0 0 15,7 0-1-15,11 0 1 16,3 0-2-16,6-4 2 16,-9 0-2-16,-2 0 0 15,-18 3-1-15,-15-1 1 16,1 0-1-16,0 0 1 16,-14 2 0-16,7-4 0 15,-7 2 0-15,0-1 0 16,0 1-1-16,0 0 1 15,-9-2 0-15,-5 4 0 16,-2-2 0-16,-5 2 0 16,-4 0-1-16,-2 0 1 0,-8 0-1 15,-10 0-2 1,-13 0 2-16,1 4-3 0,-3 4 2 16,-11 1 1-16,7 2-3 15,-9 0 1-15,-1 3 2 16,-4 5 1-16,5 3-3 15,9 2 3-15,-10 9 0 16,1-1 0-16,-12 5 0 16,3 9 0-16,-3 6 1 15,-2 7-1-15,9 4 2 16,-9-2-1-16,0-1-1 16,-1-2 1-16,8-1 0 15,-7-1 0-15,0 4-1 0,2 0 0 16,-2 4 0-1,0 2 2-15,0-2 0 0,-3 0-2 16,3 0 0-16,5 2 0 16,-5-2 0-16,0 4 1 15,-1-2 3-15,-6 0-4 16,0-4 0-16,0-3 0 16,0-2 0-16,0-4 0 15,0-2-2-15,7-6 1 16,-7-4 1-16,7-3 0 15,-7-4-4-15,0-8-4 16,0-7-5-16,0-4-15 16,0-4-24-16,0-1-48 15,-7-5-184-15</inkml:trace>
  <inkml:trace contextRef="#ctx0" brushRef="#br0" timeOffset="12591.5808">3662 3830 14 0,'-7'-4'54'0,"7"3"-43"16,0 1 15-16,0-2 14 16,0-2-15-16,39-2 7 15,30-1 6-15,11-2-3 16,14-1-5-16,21 4-2 16,14 2-4-16,17 1-4 15,42 3-1-15,21 0-3 16,34-2-1-16,19 2-2 15,22 0-4-15,5 0-3 0,7 0 2 16,6 0-1-16,-6 2 2 16,0 1 3-16,0 4-2 15,-7 2 0-15,-5-2-1 16,-2 5-3-16,0-3 1 16,-7 0-2-16,-4 0-1 15,-10-1 3-15,-11-4-6 16,-2 0 3-16,-5-3-1 15,-4 3-2-15,-1-4 2 16,-2 0-2-16,-6 0-1 16,-1 0 0-16,5 0 0 0,2 0 0 15,-7 0 0-15,-6 0 2 16,-3 0-2-16,-4 0 0 16,-15 0 0-16,-15 3 1 15,0 0-1-15,-19-1 1 16,-15 0-1-16,-15 0 0 15,-15 2-2-15,8 1 2 16,22-1 0-16,4-2 1 16,11-1-1-16,-4 2-1 15,-2-2-1-15,-1 1 1 16,-11 0 1-16,-7-2 0 16,-2 0 0-16,-11 2 0 15,-15-2 0-15,-11 0 0 0,-2 0 0 16,0 0 1-1,5 0 1-15,8 0-2 0,13-4 1 16,-6-5-1-16,1 1 0 16,-1 1-1-16,-4 0-2 15,2-1 3-15,1 0 0 16,1 0 0-16,1 1-2 16,-8 0 2-16,3-1 0 15,-2-1 0-15,-3-1-1 16,1 1 1-16,-6 0 0 15,-6 1 0-15,14-1 0 16,-7 1 1-16,6 4-1 16,-6 0-1-16,0 4 0 15,-7 0 1-15,-7 0 0 0,-14 0-1 16,-4 0 0-16,-16 0 1 16,-12-1 0-16,-9-3 0 15,-12-2-2-15,-11 2 0 16,3 1-8-16,-8-1-3 15,-11 0-6-15,0-2-6 16,0 1-38-16,0-3-123 16</inkml:trace>
  <inkml:trace contextRef="#ctx0" brushRef="#br0" timeOffset="14452.2785">2142 5147 189 0,'0'0'83'0,"-7"0"-74"0,0 0 27 16,7 0 24-16,0 0-35 16,-7 0-9-16,7 0-7 15,-14 6-4-15,1 24-3 16,-15 17 0-16,-4 15 1 15,5 13 3-15,-1 12-5 16,1 5 0-16,15 6 0 16,12-6 0-16,0-3-1 15,5-12 1-15,43-8-2 16,5-8 1-16,15-14-2 16,6-8 1-16,13-8-1 15,0-11 2-15,7-7 2 16,2-9 0-16,10-4 0 0,8-15 3 15,8-24 2-15,0-18-1 16,-1-13-4-16,-6-6-2 16,-14-10 0-16,-14-6 7 15,-14 0-7-15,-18 0 0 16,-23 3 0-16,-11 9 0 16,-21 8 2-16,-7 8 0 15,-46 8 3-15,-22 5-4 16,-19 4 4-16,-7 6 2 15,0 1-3-15,0 6 4 16,0 4-3-16,14 6-3 16,14 7 0-16,17 5 1 0,4 7-3 15,17 3 0-15,8 2-3 16,2 0 1-16,4 0-2 16,0 0-2-16,8 7-3 15,-8 16-3-15,-4 5-1 16,-3 8-2-16,1 3-9 15,6-5-52-15,3 0-128 16</inkml:trace>
  <inkml:trace contextRef="#ctx0" brushRef="#br0" timeOffset="15014.7606">2330 5296 60 0,'0'0'42'0,"0"0"-27"16,0 0 19-16,0 0-10 15,0 9-16-15,0 16 11 16,32 11 10-16,2 7-6 16,8 6 0-16,4 1-8 15,2-2 3-15,4-7 4 16,-3-3-9-16,-4-8-5 0,-3-6-1 15,-3-5-4-15,-5-4-3 16,-6-6 0-16,-8-3-2 16,6-4-9-16,-13-2 2 15,-6 0-12-15,0 0-17 16,0-5-28-16,-7-15-150 16</inkml:trace>
  <inkml:trace contextRef="#ctx0" brushRef="#br0" timeOffset="15329.8436">2974 5239 132 0,'0'0'45'0,"0"0"-18"0,-25 4 19 16,11 9-19-16,-6 2-9 15,-8 5 3-15,8 4-7 16,-13 2-2-16,-1 8 1 16,0 0-1-16,2-1-9 15,-3 2 4-15,1 0 0 16,2-1-7-16,4 0 0 16,1 0 0-16,-6-2 0 15,13-4-3-15,-8-4-2 16,15 0-7-16,-1-8-3 15,7-1-12-15,0-4-15 0,7-3-80 16</inkml:trace>
  <inkml:trace contextRef="#ctx0" brushRef="#br0" timeOffset="16169.4323">3823 5531 75 0,'20'0'25'0,"1"4"16"16,4 0 12-16,3-1-10 16,6 1-13-16,5 0-6 15,2-2 0-15,15 2 1 0,10-4-2 16,1 0-1-16,4 0-4 15,7 0-2-15,2 0-5 16,7-6-1-16,-7-3-4 16,-4-1-3-16,-3 3-3 15,-20-1 1-15,-5 3-1 16,-27 1-4-16,-14 1-3 16,-7 2-3-16,0-1-3 15,0 2-19-15,-35-2-121 16</inkml:trace>
  <inkml:trace contextRef="#ctx0" brushRef="#br0" timeOffset="16469.9269">4609 5318 156 0,'21'0'9'16,"13"0"20"-16,12 0 14 15,9 0-6-15,12 10-9 16,-5-1-7-16,-10 1-9 16,-10 3-3-16,-3 0-6 15,-5 1-2-15,-13 4 0 16,-7 1 2-16,-8 6 0 16,-6 1 2-16,0 2 6 15,0 4-2-15,-41 0-1 16,-7 2-4-16,-12-4-4 0,1 2-1 15,4-4-12-15,-5-5-16 16,26-8-19-16,6-4-109 16</inkml:trace>
  <inkml:trace contextRef="#ctx0" brushRef="#br0" timeOffset="18335.4876">5506 5123 5 0,'7'-12'34'16,"-5"3"15"-16,-2 0-1 16,0 3 14-16,0 3-3 15,0 0-10-15,-2 3-5 0,-19 0-13 16,-6 0-9-16,-8 20-9 15,-11 15-9-15,5 14 2 16,2 9-3-16,5 10-1 16,13 4 3-16,7 1-1 15,14-4-4-15,0 0 0 16,35-6 0-16,18-5 0 16,8-3 0-16,6-6-1 15,13-12-1-15,14-2 0 16,-4-13 2-16,11-10 2 15,6-8 2-15,6-4 0 16,1-12 1-16,1-14 4 16,-7-10-2-16,-14-4 1 0,-14-3-6 15,-4-6 3-15,-10-2-3 16,-15-3 2-16,-8-4-3 16,-8-8 1-16,-15-4-1 15,-20-5 1-15,0-3 0 16,-20 0-2-16,-28 2 0 15,-12 8 0-15,-20 12 2 16,-12 11 1-16,0 9-1 16,-20 8 1-16,4 7 1 15,0 8 0-15,7 4 1 16,0 9-5-16,3 0 2 16,13 0-2-16,5 5-3 0,0 16-1 15,13 6 0-15,5 1-3 16,16 6 0-1,5-1-8-15,13 1-17 0,3 0-35 16,25-2-76-16</inkml:trace>
  <inkml:trace contextRef="#ctx0" brushRef="#br0" timeOffset="18748.4671">5673 5379 10 0,'7'0'67'16,"-7"0"-45"-16,0 0 25 16,0 0-1-16,7 0-21 15,14 9 1-15,4 12 6 16,3 3-8-16,6 5-1 16,12 0-10-16,-12 0 1 15,14 1 0-15,-9-3-10 0,3-5 0 16,-3-1 1-16,-5-6-5 15,-13-4 0-15,-1-4-1 16,-1-3-4-16,-12-2-2 16,-7 0-9-16,0-2-8 15,6 0-19-15,-6-15-111 16</inkml:trace>
  <inkml:trace contextRef="#ctx0" brushRef="#br0" timeOffset="18965.2364">6212 5281 169 0,'0'0'56'0,"0"0"-40"15,0 0 28-15,-7 11-16 16,-13 12-4-16,-8 5-4 16,-4 4 0-16,-9 4-6 15,0 2-9-15,2-3 0 16,4-1-5-16,1-2-4 15,9-5-7-15,-3-3-12 16,14-5-22-16,7-8-51 16</inkml:trace>
  <inkml:trace contextRef="#ctx0" brushRef="#br0" timeOffset="19175.7958">6293 5522 42 0,'0'20'47'16,"0"8"13"-16,0 3 11 16,0-1-14-16,0 2-16 15,0-2-14-15,0-4-12 16,0 1-6-16,0-7-9 16,0-1-4-16,0-6-8 15,6-3-15-15,1-4-17 16,7-6-66-16</inkml:trace>
  <inkml:trace contextRef="#ctx0" brushRef="#br0" timeOffset="19587.6511">6964 5439 105 0,'7'0'8'0,"0"0"20"15,7 0 9-15,0 0 1 0,20 3 3 16,-2 1 4-16,16 0-7 15,5-2-5-15,2 0-10 16,12 0-3-16,6 0-7 16,17-2 1-16,6 0-1 15,9 0-2-15,-1 0-2 16,-13 0-5-16,-10 0-3 16,-15 0-1-16,-18 0 0 15,-9 0-1-15,-4 0-1 16,-8 0-6-16,-13-4 0 15,-5 2-7-15,-2 0-5 16,-7 1-28-16,0-3-166 16</inkml:trace>
  <inkml:trace contextRef="#ctx0" brushRef="#br0" timeOffset="19895.9838">7994 5256 134 0,'0'0'21'0,"0"0"-8"15,35 0 28-15,1 0-5 16,15 12-1-16,-3-1-3 16,-2 4-10-16,-5 2-3 0,-2 2-3 15,-12 0-5-15,1 3 0 16,-14 1-2-16,-7 3-4 15,-7 3 3-15,0 0 1 16,-21 1-2-16,-20 1-6 16,-12-1-1-16,-9-2 0 15,9 0-4-15,-4-4-15 16,13-3-11-16,17-6-48 16,13-13-174-16</inkml:trace>
  <inkml:trace contextRef="#ctx0" brushRef="#br0" timeOffset="20332.4951">9187 5036 242 0,'0'0'27'0,"0"0"-21"15,0 6 1-15,0 24 3 16,0 12 11-16,13 12 4 16,26 3-8-16,10 1 7 15,3 0-10-15,3-1 6 16,5-1 2-16,-3-6-4 16,-6-6-8-16,-8-6-3 15,-6-8-7-15,-10-6-3 16,1-5-5-16,-19-8-10 15,-2-7-11-15,-7-4-30 16,0-4-195-16</inkml:trace>
  <inkml:trace contextRef="#ctx0" brushRef="#br0" timeOffset="20571.4117">9691 5156 283 0,'0'0'5'16,"-7"0"11"-16,0 0 28 16,-13 16-19-16,-15 16-12 15,-11 13 0-15,-9 6 0 16,3 5-3-16,-13 1-3 16,8-3-4-16,-2-3-3 0,10-6-1 15,-3-5-3 1,10-7-7-16,8-6-13 0,9-5-34 15,18-9-155-15</inkml:trace>
  <inkml:trace contextRef="#ctx0" brushRef="#br0" timeOffset="20901.567">9902 5546 137 0,'44'0'33'16,"-10"0"17"-16,-13 4-2 16,-8 3-29-16,-13 5-7 15,0 5 5-15,0 5 1 0,-34 9 1 16,-7-1-7-16,-5-1-7 16,-2 0 1-16,11-5-1 15,14-3-2-15,2-4-1 16,15-4-2-16,-1-4 0 15,7-1-1-15,0-2-3 16,0-1 4-16,27 1 0 16,8-6 6-16,24 0-4 15,1 0 1-15,9-4-3 16,-3-14-12-16,1-7-8 16,-12-1-39-16,-3-5-83 15</inkml:trace>
  <inkml:trace contextRef="#ctx0" brushRef="#br0" timeOffset="21592.3266">9879 4818 194 0,'-41'-19'8'15,"2"0"-2"-15,11 5 11 16,-13 4-1-16,2 3 12 16,-2 7-6-16,-10 0-11 0,-6 0-3 15,-3 20 5-15,-8 12-6 16,-13 9 1-16,8 11-4 16,0 7 2-16,-3 7-1 15,9 8-4-15,1 1 2 16,4 2-3-16,16 4 0 15,5 0 2-15,13-2-2 16,10 0 0-16,18-4 0 16,0-4-2-16,0-1 2 15,18-4-2-15,17-4 0 16,15 0 2-16,14-1-4 16,10-7 3-16,13-3 1 0,14-8 0 15,0-7 0 1,7-6 0-16,-1-7 0 0,8-8 1 15,-7-8 5-15,6-7 0 16,1 0 2-16,7-14 0 16,1-15 7-16,15-11-13 15,-10-8 5-15,-6-11-5 16,-14-10-2-16,-7-7-7 16,-7-3 2-16,0-5 5 15,-14-3 0-15,-7-3 2 16,-11-1-2-16,-16 3 1 15,-18 5 2-15,-21 6 0 16,-7 8 0-16,-28 4 7 0,-32 7 2 16,-2 9 4-1,-4 0 3-15,-14 10 5 0,2-1-20 16,7 5 0-16,-10 4-4 16,1 4 0-16,2 4-3 15,0 4-2-15,-2 6-3 16,0 6-3-16,-7 0-2 15,13 6-8-15,5 1-14 16,10 0-38-16,-3 0-127 16</inkml:trace>
  <inkml:trace contextRef="#ctx0" brushRef="#br0" timeOffset="23187.8618">11017 5608 3 0,'29'8'25'15,"36"3"-2"-15,22-3 12 0,-21-3-2 16,-4-3 7-16,-2 0-4 16,4-2-2-16,14 0 2 15,-5 0 0-15,14 0 1 16,1 0-8-16,-6 0-5 15,5-4-12-15,0-1 4 16,-6-3-6-16,-8-1-4 16,-4 3-3-16,-3 1-1 15,-22 1-2-15,0 0-1 16,-17 2 0-16,-6 2-1 16,-12-2-3-16,2 2-1 15,1 0-3-15,-12 0-6 0,0 0-2 16,0 0-14-16,0 0-60 15</inkml:trace>
  <inkml:trace contextRef="#ctx0" brushRef="#br0" timeOffset="23495.8951">12335 5433 136 0,'7'0'34'0,"7"0"-26"16,2 0 26-16,21 2-1 16,-3 8-8-16,12 3-4 0,-12 0-3 15,1 2-8-15,-3 2-1 16,-5 0-6-16,-6 4 0 16,-7-1 3-16,-7 1 0 15,-5 1 3-15,-2 3-4 16,0-1 4-16,-9 5 2 15,-33-1-2-15,-8 0-4 16,-7-2-5-16,-10-1-2 16,-6-4-7-16,4-2-17 15,9-5-14-15,5-4-91 16</inkml:trace>
  <inkml:trace contextRef="#ctx0" brushRef="#br0" timeOffset="23801.0812">13271 5177 189 0,'0'0'1'0,"7"0"12"15,2 16 18-15,7 12 2 16,5 9-5-16,6 14-8 15,3 7-3-15,13 4-2 16,-1 0 5-16,10-5-9 0,4-4-4 16,3-6 1-1,-8-6 0-15,6-5-6 0,-16-10-2 16,-2-9 0-16,-18-8-4 16,-1-6-9-16,-13-3-10 15,0 0-10-15,-7-17-115 16</inkml:trace>
  <inkml:trace contextRef="#ctx0" brushRef="#br0" timeOffset="24029.3148">13762 5247 256 0,'-7'0'8'0,"-7"6"-4"16,-7 18 22-16,-11 12 5 15,-9 5-8-15,-10 8-1 16,1 4-13-16,-3-2 0 16,5-4-8-16,2-2-1 15,5-4-2-15,7-5-4 16,1-6-4-16,13-7-13 16,6-8-15-16,14-8-100 15</inkml:trace>
  <inkml:trace contextRef="#ctx0" brushRef="#br0" timeOffset="24382.6992">14245 5612 111 0,'28'0'25'16,"-21"2"9"-16,-7 11-8 15,0 2 19-15,0 4 1 16,-28 4-20-16,1-5-12 15,2-2-6-15,11-3-4 16,7-4-4-16,7-1-1 16,0 1-3-16,0 0 1 15,0 1-1-15,14 3 4 16,6-4-1-16,6 3-1 16,-6-1 1-16,1-2 1 0,-7-1 1 15,-12 0 0 1,5-1 2-16,-7 0 4 0,0 5 5 15,0-3-2-15,-30 4 0 16,-4-2-4-16,-10 1-3 16,-6-3-3-16,-3-3-5 15,-16-6-13-15,2 0-12 16,1 0-58-16</inkml:trace>
  <inkml:trace contextRef="#ctx0" brushRef="#br0" timeOffset="24981.5688">13791 4899 67 0,'-36'-9'170'0,"1"3"-164"15,-4 6 9-15,-2 0 7 16,-12 0-7-16,5 19 1 15,-18 11-9-15,-8 13 5 16,5 6-5-16,-4 7 2 16,-7 3-2-16,25 3 3 15,2 6-4-15,19 3-6 16,13 8 1-16,7 4 4 16,-2 0-4-16,16-3-1 15,0 2 1-15,16-5-2 0,32-2 1 16,19-4-1-16,11-1 1 15,16-6 1-15,7-6 0 16,7-5 1-16,9-6 4 16,-3-9-4-16,8-8 4 15,6-9 3-15,-4-12-6 16,7-9 4-16,-10-2 0 16,1-26 0-16,-8-8-1 15,-6-7-6-15,0-6 3 16,-14-12-3-16,7-2 1 15,-14-16-1-15,0-12-1 16,-7-8 1-16,-18-13 4 16,-23 1-4-16,-11 2 4 0,-14 10-1 15,-14 12 0-15,0 14 5 16,-53 10 3-16,-16 8 5 16,-18 0-2-16,-14 2-10 15,0 4-3-15,7 6-1 16,0 7-2-16,7 8-1 15,0 7-8-15,4 8-3 16,3 5-1-16,-7 8-7 16,7 0-29-16,-14 0-110 15</inkml:trace>
  <inkml:trace contextRef="#ctx0" brushRef="#br0" timeOffset="28889.3143">6070 5977 133 0,'0'-4'48'0,"0"4"-24"0,0 0 39 15,0 0-18 1,0 0-11-16,0 0-5 0,0 0-11 16,0 0-2-16,0 0-7 15,0 6-5-15,0 16 0 16,0 12 5-16,0 11-5 15,0 7 2-15,0 4 0 16,-7 12-2-16,-7 11 2 16,1 13-2-16,1 2 3 15,12-2-1-15,-7-5-5 16,7-10 0-16,0-2 1 16,0-3-1-16,0-5-1 0,0-1 1 15,0-4 0 1,0-4-1-16,0-3-1 0,0-6 1 15,0-4 0-15,0-7-1 16,7-8-2-16,-4-6-2 16,6-7-3-16,-9-7-4 15,0-5-4-15,0-3-22 16,0-2-79-16</inkml:trace>
  <inkml:trace contextRef="#ctx0" brushRef="#br0" timeOffset="29294.2364">5733 7172 62 0,'0'5'31'0,"7"16"-18"15,7 9 19-15,-1 10 2 16,1 3-8-16,7 4-4 0,-1-4-2 16,6-3-4-1,-6-4-5-15,1-5-1 0,0-4 2 16,4-6-7-16,-5-8 0 15,1-5-1-15,0-5 4 16,6-3-3-16,-2 0 5 16,10-19 1-16,6-13-2 15,12-9 0-15,-5-8-9 16,5-3-5-16,-5-1 0 16,5 7-10-16,-19 9-14 15,-2 12-21-15,-11 12-44 16</inkml:trace>
  <inkml:trace contextRef="#ctx0" brushRef="#br0" timeOffset="30284.8525">5962 7601 153 0,'-7'-6'5'15,"-6"-2"20"-15,6 3 23 16,-5 1-11-16,-1 3-1 16,-1-2-10-16,0 3-7 15,-7 0-4-15,-6 0-2 16,-5 0-4-16,-3 6 4 16,-15 9-2-16,6 6-8 15,-13 3 6-15,14 6-5 16,-6 6-1-16,3 2-3 15,-2 7 2-15,9 6 1 16,-2 5-1-16,4 4 1 16,8 10-2-16,8-4 2 15,7 0-1-15,0-4-2 0,14-6 0 16,0 1 0-16,0-3 0 16,0 3 0-16,0 1 0 15,28 0-1-15,-1-1 1 16,12-1 0-16,3-3 0 15,10-8-3-15,3-5 3 16,12-5-2-16,4-6 1 16,7-7 1-16,9-3 0 15,-7-4 1-15,1-8-2 16,1-1 2-16,-8-6-2 16,-1 0 1-16,-9 0-2 15,7-13 2-15,-4-10-1 0,13-9 0 16,-4-7 1-16,-3-6 2 15,1-8-2-15,-10-5 2 16,0-8-2-16,-4-6 0 16,-5-1 0-16,-10 0 0 15,-3-3 0-15,-8 1 0 16,-9 0 0-16,-11-2 1 16,0 4 1-16,-14 1 4 15,0 8-6-15,0 7 2 16,0 9 4-16,-21 0-2 15,-4 3 2-15,-16-2-2 16,-1 6 2-16,-3 1-3 16,-10 5 0-16,-5 3 2 0,-4 6-3 15,6 1 0-15,-1 6 1 16,4 4 0-16,-5 4-2 16,5 3 0-16,-5 4-1 15,3 3 1-15,14 1-1 16,8 0 0-16,-4 0 0 15,12 0 0-15,-1 0-1 16,1 0-2-16,-5 0-1 16,4 1-1-16,-6 7-5 15,8 1-4-15,-8 5 1 16,-7-3-7-16,-5 4-20 16,-2 2-26-16,-12 0-43 0,12 0-18 15</inkml:trace>
  <inkml:trace contextRef="#ctx0" brushRef="#br0" timeOffset="31647.8908">3096 5622 60 0,'-14'-2'35'0,"14"0"-11"16,0 2 27-16,0 0-3 15,0 0-13-15,0 0-4 0,0 0 1 16,-7 0-3-16,7 0-4 16,0 0-6-1,0 0-3-15,-7 0-3 0,3 0-5 16,-3 0 0-16,-7 7-2 16,0 8-2-16,1 6-3 15,-8 2 2-15,14-3-3 16,0 1 0-16,0-2-1 15,7-2 1-15,0-1-1 16,0 0-2-16,0-3 1 16,0 0 0-16,14-7-3 15,7 3 0-15,-1-5 5 16,8-4 0-16,-3 0 0 16,3 0 1-16,-8 0 0 15,8-8-1-15,-10-3 0 0,3-6 0 16,-8 0 5-16,1-2-1 15,0-1-3-15,-14 1 2 16,7 2 1-16,-7 4-2 16,0 1 1-16,0 5-2 15,0-1 0-15,0 3 4 16,-14 1 2-16,7 0-5 16,0 3-1-16,-6-2 2 15,13 3-2-15,-7 0 0 16,7 0-1-16,-7 0-1 15,0 0 0-15,0 0-4 16,0 0 3-16,-4 0 2 0,4 0-4 16,0 0 1-16,0 0-1 15,0 0-4-15,0 0-5 16,0 0-27-16,1 0-71 16,6 4-158-16</inkml:trace>
  <inkml:trace contextRef="#ctx0" brushRef="#br0" timeOffset="34994.2546">5903 7783 56 0,'-7'-2'156'0,"0"2"-140"0,7 0-3 15,0 0 17 1,0 0-11-16,0 0-6 0,0 0-5 15,0 0-1-15,0 4-1 16,7 13 7-16,0 9 3 16,6 5-2-16,6-1 2 15,-5 7-3-15,6 3-5 16,8 3 0-16,-8 4 0 16,6-6-5-16,-6 1 0 15,-6-5 0-15,0-2-2 16,0-5 0-16,-8-8-1 15,1-5-1-15,0-3 0 0,-7-7-3 16,2-5-3-16,-2-2-7 16,10 0-13-16,-3-2-24 15,6-19-129-15</inkml:trace>
  <inkml:trace contextRef="#ctx0" brushRef="#br0" timeOffset="35436.0419">6623 7838 96 0,'-28'0'86'16,"-6"11"-70"-16,2 4 29 0,-16 2 14 16,4 6-27-1,0-2-9-15,-4 3-1 0,9 0-5 16,-2 4-9-16,-5-1-3 15,19-3-3-15,6-5-1 16,0-6-1-16,15-1-1 16,6-3 0-16,0 0 0 15,0 3-4-15,0 3 1 16,0 2 0-16,0 1 4 16,0 5 0-16,13 2 0 15,-6 1 0-15,0 2 0 16,0 2 0-16,0-2 3 15,0 1-1-15,-7-1 1 16,0 2 0-16,0-4-1 0,0 8 0 16,0-2-2-16,-7 0 1 15,-7-2-1-15,0 2 0 16,1-6 0-16,-4-5 0 16,8-4-1-16,9-7-5 15,-7-3-10-15,7-1-21 16,0-6-39-16,0 0-111 15</inkml:trace>
  <inkml:trace contextRef="#ctx0" brushRef="#br0" timeOffset="35653.9758">6547 8418 105 0,'-9'9'41'15,"7"6"-19"-15,-5 4 17 16,7 0-15-16,0-1-2 16,0 3-11-16,0-2-7 15,0-2-3-15,0-4-1 16,0 0-5-16,0-5-18 16,0-1-23-16,0-5-53 15</inkml:trace>
  <inkml:trace contextRef="#ctx0" brushRef="#br0" timeOffset="36395.3078">9785 6290 88 0,'-7'-4'51'0,"7"4"-1"16,0 0 8-16,0 0-14 15,0 0-15-15,0 0-5 16,0 0-11-16,0 17-7 16,-7 16 3-16,0 16 7 0,1 12-4 15,-1 4-4 1,0 7 1-16,0-2-3 0,-7 1-2 15,5-9-1-15,2-3-1 16,5-9 0-16,-5-5-2 16,7-5-3-16,-7-8-2 15,0-8-1-15,-7-7-7 16,-6-4-5-16,6-5-23 16,-9-6-112-16</inkml:trace>
  <inkml:trace contextRef="#ctx0" brushRef="#br0" timeOffset="36696.1718">9441 6895 33 0,'0'13'52'0,"0"18"-26"16,0 7 18-16,0 6 4 15,0 3-17-15,0 3-1 16,14-5-12-16,13-6 1 15,-4-7-7-15,7-2-6 16,-2-11 3-16,-8-8 1 16,1-4-3-16,4-4 1 15,-11-3 4-15,0 0 0 16,6 0-3-16,1-17 5 0,4-10-5 16,3-7-9-1,-1 1 1-15,-4-5-3 0,7 4-6 16,-9 6-22-16,-8 9-17 15,-6 10-150-15</inkml:trace>
  <inkml:trace contextRef="#ctx0" brushRef="#br0" timeOffset="37535.2199">9737 7432 95 0,'-14'-4'58'0,"-9"4"-17"0,7 0 8 15,-4 0-2-15,-8 0-19 16,-11 0-2-16,5 0-7 15,-17 18-11-15,-6 7-1 16,-3 7-2-16,-9 4 0 16,-4 7 0-16,0 8 1 15,-8 3-1-15,6 8 0 16,1 4 2-16,8 12-4 16,11 2-2-16,9 5 1 15,12-2 1-15,6-3-3 16,14-7 1-16,7-10-2 15,7-5 1-15,0-3-2 0,0-6 1 16,28-4 1 0,20-7-4-16,5-10 3 0,20-3 1 15,10-10 1-15,11-4 0 16,14-11-1-16,6 0 3 16,12-11-2-16,3-20-1 15,-8-10 4-15,-6-8-4 16,-7-3 2-16,-21 0 1 15,0 0-3-15,-7-2 0 16,1-9 3-16,-6-5-2 16,-15-5-1-16,-12-6 1 15,-16 0-1-15,-11 4 0 16,-7 0 0-16,-14 5 1 16,0 2 1-16,-14 6-1 15,-37 4 3-15,-6 13 3 0,-16 7-1 16,-15 10-6-16,-3 3 8 15,1 7 1-15,8 4-9 16,2 9-1-16,13-3 0 16,-2 8-2-16,10 0 0 15,-6 0-2-15,15 0 1 16,4 9-4-16,12 9-5 16,-1 0-16-16,15 3-62 15,-6 2-226-15</inkml:trace>
  <inkml:trace contextRef="#ctx0" brushRef="#br0" timeOffset="37775.6342">9253 7736 208 0,'0'12'12'16,"0"6"2"-16,14 5 17 15,9 3-6-15,13 8-4 16,-1-2-9-16,-1 2-3 16,5 0-4-16,-4-6-4 15,-6-5-1-15,1-5-6 16,-2-8-10-16,-8-6-26 16,3-4-51-16,0-2-57 0</inkml:trace>
  <inkml:trace contextRef="#ctx0" brushRef="#br0" timeOffset="38218.2047">9865 7715 198 0,'-13'0'7'16,"-8"10"26"-16,-2 9 14 15,0 0-17-15,-4 7-14 16,-1 0 7-16,-11 1-4 15,-9 4-4-15,2 0-7 0,5-5-2 16,-3 0-1-16,8-3-4 16,8-6-2-16,1 0 1 15,8-8-4-15,5 3-2 16,1-3 0-16,6-3-1 16,0 5-6-16,0-1 1 15,7-1 2-15,0 0 1 16,0-1-4-16,0-1-2 15,0 4 9-15,0-1 6 16,0 5 2-16,7 0 0 16,-7 6 4-16,7 1 1 15,0 2 2-15,-7 1-1 16,7-2-1-16,-7 2 6 16,0-5-6-16,0 1-5 15,6-4 1-15,-6-6 0 0,0 0-3 16,0-5-2-16,0-3 2 15,0-3-9-15,0 0-11 16,0 0-18-16,0 0-87 16</inkml:trace>
  <inkml:trace contextRef="#ctx0" brushRef="#br0" timeOffset="38594.0383">9691 8103 170 0,'0'0'16'15,"0"0"-13"-15,7 2 24 16,7 7-5-16,4 1-5 16,-4-1-5-16,-7 3-4 15,0-1-5-15,-1 4 4 16,-6 4-2-16,0 3 6 15,-6 5-6-15,-29-1 0 16,3 0-3-16,-2-3 0 16,13-6 3-16,7-6-1 15,3-4-3-15,11-4 1 16,0-2 1-16,0 2-3 16,0-2 0-16,0-1 5 0,11 4 2 15,17-4 4 1,-1 0-1-16,8 0-5 0,11-5-5 15,-5-9-3-15,5-5-10 16,2 4-16-16,12-2-60 16</inkml:trace>
  <inkml:trace contextRef="#ctx0" brushRef="#br0" timeOffset="39350.1292">13897 6494 191 0,'0'-10'54'0,"0"3"-46"16,0 7 21-16,0 0 13 15,0 0-17-15,0 0-1 16,0 0-5-16,0 0-2 15,2 0-5-15,3 0-3 16,-3 20-7-16,-2 22 3 16,0 19 6-16,0 9 0 15,0 1-3-15,0 0-1 16,0 3-4-16,0-1 3 16,0 3 0-16,0-9-5 0,0-5 2 15,0-5-3 1,-2-8 0-16,-3-10-2 0,3-7-6 15,-5-9-2-15,0-4-10 16,-14-6-13-16,1-8-54 16,-1-5-176-16</inkml:trace>
  <inkml:trace contextRef="#ctx0" brushRef="#br0" timeOffset="39665.7569">13567 7180 137 0,'0'28'7'0,"0"6"26"15,0-1 8-15,16 5 6 16,14 0-4-16,4-1-6 16,0-1-9-16,5-6 0 15,-4-2-12-15,-6-9-4 16,8-2-3-16,-9-6-6 15,-8-5 1-15,1-4-1 16,-5-2 1-16,7 0-1 16,11-13 5-16,3-17 2 15,20-14-10-15,1-5-3 16,-1 4-7-16,-4 2 0 16,-12 9-8-16,-7 10-13 15,-13 8-36-15,-3 11-89 0</inkml:trace>
  <inkml:trace contextRef="#ctx0" brushRef="#br0" timeOffset="40295.7964">14225 7545 184 0,'-30'0'47'0,"7"0"-47"15,-18 0 27-15,-12 0 14 16,-11 1 0-16,0 11-16 0,-10 4-12 16,-13 13-2-16,0 8 2 15,-2 10-2-15,-6 6-2 16,-5 4-2-16,-15 9-4 16,3 10 0-16,-3 7-3 15,14 2-1-15,25-6-1 16,17-9 0-16,24-8 1 15,12-6-2-15,23-2-2 16,0 3 5-16,16 0-1 16,19-3 0-16,20-1 0 15,18-8 1-15,7-7 2 16,21-4-2-16,7-16 0 16,14-5 0-16,-1-13 3 0,5 0 4 15,-4 0-3-15,6-13 0 16,-11-9-2-16,-2-10 2 15,-7-11-3-15,-3-10-2 16,-8-13 2-16,-3-8-1 16,-3-5 0-16,-10-3-2 15,-8-9-2-15,-18-1 4 16,-9-4 0-16,-19 4 1 16,-20 10 0-16,-7 13-1 15,0 15 6-15,-34 7-1 16,-10 7 3-16,-6 3 2 15,-10 5 5-15,-20 0-11 0,-12 8-4 16,0 0 2-16,5 8 0 16,0 1 0-16,7 5-4 15,9 3 2-15,14 1-3 16,4 6-3-16,11 0 0 16,-1 0-9-16,13 0-7 15,3 0-23-15,6 12-106 16</inkml:trace>
  <inkml:trace contextRef="#ctx0" brushRef="#br0" timeOffset="40574.033">13546 7832 155 0,'0'6'29'16,"0"3"-21"-16,14 7 21 16,16 2 10-16,13 10-4 15,-8 2-3-15,10 1-6 16,-10 3-7-16,-8-6 1 16,-4 0-16-16,0-4-4 15,-2-3-2-15,-7-4-7 16,-1-6-12-16,1-3-12 15,-7-8-34-15,9 0-123 16</inkml:trace>
  <inkml:trace contextRef="#ctx0" brushRef="#br0" timeOffset="40977.484">14232 7832 202 0,'0'0'43'0,"-32"4"-35"15,-3 13 26-15,-6 2-3 16,2 3-10-16,-9 3-7 16,2-1-4-16,5-1-6 15,2-1-4-15,11-5-2 16,7-5 2-16,15-3-2 16,-1-3-1-16,7-3-8 0,0 7 7 15,0-1 1-15,0 7 3 16,0 1 0-16,0 7 2 15,0 2 0-15,7 4 1 16,-7 2 3-16,0 4 2 16,0 2-3-16,0-3 2 15,0 1 2-15,0-2 3 16,0-4-5-16,0-2 1 16,0 2 0-16,0-3-6 15,0-3 0-15,0-3-2 16,0 0 0-16,0-4-2 15,0-4-2-15,0-6-9 0,0-1-4 16,0-4-16 0,0-2-49-16,6 0-172 0</inkml:trace>
  <inkml:trace contextRef="#ctx0" brushRef="#br0" timeOffset="41398.1151">14252 8261 111 0,'21'0'10'0,"2"2"25"16,2 4 23-16,-7-2-18 15,-4 1-29-15,-14 3-5 0,0 1-1 16,0 6 3-16,-32 2-1 15,-16 0-7-15,0 4 0 16,2-6 0-16,12 0 0 16,13-4 0-16,-2-2-3 15,16-1-4-15,7 0 1 16,0-3-1-16,0 3 4 16,21-3 2-16,9 5 1 15,4-6 1-15,-11 5 3 16,7-1 3-16,-10 1-5 15,-6 3 7-15,-14 1-4 16,0 0 6-16,0 2 4 0,-7-1-3 16,-20 0 2-16,-3-1-6 15,7-2-6-15,-5-5-2 16,1-2-16-16,-3-1-25 16,7-3-98-16</inkml:trace>
  <inkml:trace contextRef="#ctx0" brushRef="#br0" timeOffset="43879.4695">2383 4995 30 0,'-39'2'13'0,"18"-2"14"0,14 0 9 15,0 0-18-15,7 0-12 16,0 0-4-16,0 0 3 16,0 0 1-16,0 0-5 15,0 0-1-15,0 0-5 16,0 0-39-16</inkml:trace>
  <inkml:trace contextRef="#ctx0" brushRef="#br0" timeOffset="45431.1051">1300 6534 123 0,'-7'-2'36'0,"7"2"14"16,0 0 6-16,0-2-11 15,0 2-10-15,0 0-7 16,0 0-1-16,0 0-6 16,0 0-4-16,0 0-3 15,0 0-7-15,0 0-2 16,0 0-2-16,0 0-2 15,0 9 0-15,0 11-1 16,0 4 4-16,0 2-3 16,0 3 0-16,0 3-1 15,0 2 2-15,0 7-2 16,0 0 1-16,7 2 0 0,-7-1-1 16,7-5 1-16,0 1-1 15,4 0-2-15,-4 1 2 16,0 1 1-16,0-1-1 15,0 3 0-15,0-5-1 16,0-1 1-16,-7-6 0 16,7-2-2-16,-7-7 2 15,0-6-2-15,0-5 1 16,0-6 1-16,7-4-4 16,-7 0 1-16,0 0-6 15,0 0-4-15,0-7-29 16,0-11-56-16,6-12-60 15</inkml:trace>
  <inkml:trace contextRef="#ctx0" brushRef="#br0" timeOffset="45906.2225">1603 6987 83 0,'0'14'28'15,"0"12"7"-15,0-1 9 16,0 1-11-16,14-2-7 16,-7-1-7-16,4-2-4 15,-4-3-6-15,-7-5 2 0,7-1-5 16,-7-7-4 0,7 1-1-16,-7-6 0 0,0 0-1 15,0 0 2-15,0 0-2 16,7 0-2-16,6-20 2 15,1-11-1-15,0-3 1 16,6-1 0-16,-1 3-8 16,1 3 3-16,-6 11 10 15,0 4-3-15,-7 11 1 16,-7 3-2-16,0 0 2 16,0 0 3-16,7 0-5 15,0 0-1-15,13 13 5 16,6 4 5-16,1 4 0 15,1-3-3-15,4 3-2 16,-12-4 1-16,1-7-6 0,-7-3 1 16,-7-4 0-16,-1 0-1 15,1-3 0-15,-7 0-4 16,0 0-2-16,0 0-5 16,0 0-18-16,7-13-128 15</inkml:trace>
  <inkml:trace contextRef="#ctx0" brushRef="#br0" timeOffset="46152.6953">2296 6946 104 0,'0'0'28'0,"0"0"3"16,0 13 14-16,0 6-12 15,0 0-6-15,6 2-4 16,8-3-4-16,-7-2-11 16,0-3-4-16,0-4-3 15,0-3-1-15,-7-2-3 16,0-4-5-16,0 0-13 16,0 0-12-16,0-6-46 15</inkml:trace>
  <inkml:trace contextRef="#ctx0" brushRef="#br0" timeOffset="46331.2848">2181 6649 124 0,'0'0'33'16,"0"0"-30"-16,0 0 15 15,0 9-4-15,0 4-11 16,20 0 0-16,1-5-3 15,4 1-14-15,10-1-21 16,-8 1-29-16</inkml:trace>
  <inkml:trace contextRef="#ctx0" brushRef="#br0" timeOffset="46550.1916">2564 6833 47 0,'0'8'46'16,"14"-4"-6"-16,-1 1-4 16,8-5-7-16,13 0-7 15,-2 0-4-15,10 0-6 16,4 0-6-16,-12-8-5 16,0-2-1-16,-1-4-20 15,-20 1 4-15,1-2-11 16,-14 0-37-16</inkml:trace>
  <inkml:trace contextRef="#ctx0" brushRef="#br0" timeOffset="46985.6009">2658 6608 45 0,'0'0'64'0,"0"0"-55"16,0 5 10-16,0 21 19 15,7 5-10-15,20 6 4 16,-6 5-6-16,6-1-2 16,5-3-1-16,-4-3-12 15,6-3-2-15,-11-6 1 16,7-1-3-16,-9-5-3 0,-1-6 0 16,-6-7-2-16,0-1-2 15,4-6-1-15,3 0-1 16,6 0 0-16,8-20-1 15,-3-7-4-15,2-1 6 16,1 0-11-16,-17 5 2 16,3 8-5-16,-14 5 15 15,-1 7 0-15,-6 3 1 16,0 0 7-16,0 0-1 16,0 0-1-16,0 13 1 15,0 2 4-15,0 0-4 16,0-2-1-16,7-4-6 15,-7-1 0-15,7-2 0 0,-7-4-6 16,7-2-2-16,-7 0-14 16,0 0-21-16,0-13-124 15</inkml:trace>
  <inkml:trace contextRef="#ctx0" brushRef="#br0" timeOffset="47136.5264">3016 6611 136 0,'0'0'21'16,"0"0"-19"-16,0 0-2 15,0 0-3-15,20 0-6 0,8 7-12 16,4 5-24 0</inkml:trace>
  <inkml:trace contextRef="#ctx0" brushRef="#br0" timeOffset="47899.5154">3470 6697 33 0,'0'0'54'15,"0"0"3"-15,0 0 17 16,0 0-20-16,0-1-13 16,0-11-31-16,-3-1-3 15,-10 0-3-15,-8 4 2 16,0 3-4-16,8 2 11 15,-8 4-3-15,3 0-5 16,-3 12-4-16,-7 10-1 0,15 5 1 16,-1 1 2-16,14-3-3 15,0-3 0-15,0-5-2 16,0-4 1-16,7-3 1 16,13-7-2-16,1-1 1 15,7-2-3-15,-3 0 3 16,2-2 1-16,-6-9-1 15,0-4-5-15,-5 3 6 16,0 5 0-16,-9 1 2 16,-7 6-2-16,0 0 0 15,6 0-2-15,-6 0 2 16,7 8 3-16,7 7 4 0,0-2-6 16,0-1-1-16,-1-7 0 15,6 0-1-15,-6-2-2 16,1-3 3-16,7 0-1 15,-7-8 1-15,6-11-2 16,-1-3-4-16,1-4 3 16,-13-7 1-16,7 0 0 15,-7-11-1-15,-7-5-1 16,0-3 4-16,0-1 0 16,0 2 3-16,0 8-2 15,0 4 0-15,0 2 1 16,0 8 0-16,-7 4 5 15,0 6-7-15,0 4 4 16,7 6-4-16,0 3 3 16,0 2-2-16,0 4-1 0,0 0 0 15,0 0-5-15,0 0-1 16,7 12 1-16,0 10 5 16,7 9 1-16,-1 6 2 15,1 2-3-15,0 5 2 16,4 1 0-16,3 2 2 15,-7 0-2-15,-1-4-1 16,8-4 3-16,-7-4-4 16,11-9 0-16,-4-5 0 15,6-6-5-15,1-8 3 16,11-5-5-16,2-2-3 16,-2 0-25-16,9-6-118 0</inkml:trace>
  <inkml:trace contextRef="#ctx0" brushRef="#br0" timeOffset="48995.6516">1697 7463 92 0,'0'0'14'0,"0"0"19"15,0 0 7-15,0 0-17 16,0 0-9-16,0 0-1 16,0 4 1-16,14 2 0 15,-14 1-1-15,13 1 1 16,-1 1-1-16,-5 5-1 16,0 4-6-16,6 7 2 15,-6 1 3-15,7 2 2 16,0 4-13-16,-7-6 5 15,7 3-2-15,-8-3 1 0,8-3 0 16,-2-4-2-16,-5-6 2 16,6 4-3-16,-6-8-1 15,7 0 0-15,-14-5 0 16,7 2 1-16,-7-4-1 16,7 0 0-16,-7-2 0 15,0 0 0-15,0 0-1 16,0 0 1-16,0 2 0 15,0-2 0-15,0 0 0 16,0 0 0-16,0 0-1 16,0 0 0-16,0 0 1 15,0 1-4-15,7 3 4 16,-7 0 0-16,6 2 0 16,1 1 0-16,0-3 1 0,0 2-2 15,-2-2 1-15,8-1-1 16,-6-3-1-16,-7 0-4 15,7 0 0-15,-7 0-1 16,0 0-1-16,0 0-3 16,0 0 1-16,0 0-12 15,0-7 7-15,0-5 15 16,0 3 6-16,0-2-6 16,-7-1 6-16,-6 5-4 15,6-3-2-15,2 5 1 16,-2-1 2-16,7 4-3 15,-7 0 1-15,7 2 1 16,0 0-2-16,0 0 2 0,0 0 0 16,0 0-1-16,0 0 1 15,0 0-2-15,0 0 0 16,0 0 0-16,0 0 1 16,0-2-1-16,0 2 0 15,-7 0 0-15,7 0 3 16,0 0-3-16,0 0 0 15,0 0-2-15,0 0 0 16,0 0 0-16,0 0-5 16,0-1-4-16,0 1-12 15,0 0-39-15,0 0-32 16</inkml:trace>
  <inkml:trace contextRef="#ctx0" brushRef="#br0" timeOffset="50637.8087">1610 7497 107 0,'0'0'49'15,"0"-2"-43"-15,0-1 7 16,0-3 13-16,25-1-6 15,9-1-4-15,8 0 2 16,4 3-9-16,-5 1 3 16,5 2-7-16,-12 2-1 15,7 0 3-15,-2 0-2 16,-11 0 0-16,-7 0-4 0,-8 2 1 16,-6 6 1-16,7 3 1 15,-14 2 6-15,0 4-4 16,0 0 3-16,0 2-1 15,-14 0-3-15,-6-3 2 16,-8 4-5-16,1-6-2 16,-6-2 0-16,6-1-4 15,6-3-5-15,8-5-18 16,6-3-52-16,7 0-92 16</inkml:trace>
  <inkml:trace contextRef="#ctx0" brushRef="#br0" timeOffset="51259.5047">2254 7501 43 0,'0'6'39'15,"0"12"2"-15,0 2-1 16,7-2-8-16,0-1-16 16,0-2 0-16,0-3-6 15,0-5-9-15,-7-1-1 16,7-6 0-16,-1 0-1 15,-6 0-5-15,14 0-5 16,-7-13 11-16,7-12 1 16,4-1-1-16,-11 2 0 15,7 3 0-15,-7 7 1 0,0 7-1 16,6 5 2 0,-6 2 3-16,7 0 0 0,0 0 4 15,11 0 1-15,-4 6-5 16,-1 3 4-16,8 0-8 15,-3-1 0-15,-4-4 4 16,-1-3-5-16,1-1 1 16,6 0 0-16,-1 0-1 15,-6 0-1-15,1-5 0 16,-7-1 1-16,6 0 1 16,-8-1 0-16,-5 1-1 15,6 3 1-15,-6 1-1 16,-7 0 1-16,7 2-1 15,-7-2 3-15,0 2-1 16,0-2 2-16,0-2 0 0,0-1-3 16,0 1-1-16,0-1 3 15,0 1-3-15,-7-4 0 16,-7 4 3-16,-4-5 1 16,-2 7-3-16,-8-4 0 15,0 1 1-15,-4 5 0 16,5 0 3-16,13 0-2 15,-7 0 0-15,15 0-2 16,-1 0 1-16,0 0-2 16,0 0-3-16,7 7-10 15,0 4-3-15,-5 2-3 16,5-1-34-16,0-3-105 0</inkml:trace>
  <inkml:trace contextRef="#ctx0" brushRef="#br0" timeOffset="51748.1347">2974 7228 13 0,'0'0'126'0,"0"0"-97"16,0 14 10-16,-7 10-8 15,7 8-11-15,-4 4 3 0,4 0-5 16,0 1-6 0,0-5 0-16,0 0-2 0,0-6-6 15,0-7-2-15,0-6-2 16,0-5 0-16,0-6 0 16,0-2-1-16,0 0-5 15,0 0-4-15,0 0-3 16,0-15-4-16,11-10 8 15,3-1 9-15,0-1-3 16,6 7-1-16,-6 5-5 16,7 5 0-16,-3 5 7 15,-4 5 2-15,7 0 0 0,-8 0 5 16,1 0-1-16,0 13 3 16,4-2-1-16,-4 2 4 15,-14-1-3-15,7-3 3 16,-7-1-2-16,0-3 5 15,0 7 0-15,-14-3-5 16,-18 0-7-16,-2-1-1 16,6-5-3-16,-4 0-18 15,4-2-23-15,8-1-81 16</inkml:trace>
  <inkml:trace contextRef="#ctx0" brushRef="#br0" timeOffset="54687.1904">6144 4811 11 0,'0'-3'15'0,"0"3"15"15,0-1-10-15,0-1-4 16,0 0-2-16,0 0-6 16,0 2-2-16,0 0 2 15,0 0-3-15,0 0 2 0,0-2-2 16,0 2 0-16,0-1-5 16,0-2-1-16,0 0-3 15,0-1 3-15,0 2-7 16,0-2-9-16,0 2-23 15</inkml:trace>
  <inkml:trace contextRef="#ctx0" brushRef="#br0" timeOffset="57131.0691">1502 4257 146 0,'-14'-7'27'0,"7"5"10"16,7 2 10-16,0 0-17 15,0 0-15-15,0 0-1 16,0 0-3-16,0 0-7 16,0 22-2-16,0 16 11 15,0 15 2-15,0 7-3 16,0 6-6-16,0 0-1 16,0-1-1-16,0 0 0 15,0-7-4-15,0-1 2 0,0-7 0 16,0-7-2-1,0-5 0-15,0-10-2 0,0-7 1 16,0-10-4-16,0-7-3 16,0-2 0-16,0-2-14 15,0 0 2-15,0-28-26 16,0-19-172-16</inkml:trace>
  <inkml:trace contextRef="#ctx0" brushRef="#br0" timeOffset="57515.8868">1488 4124 144 0,'7'-4'7'0,"7"-1"-5"0,0 2 16 16,11-1-5-16,-4 1-1 15,6 1-1-15,7 2-2 16,-1 0-1-16,8 0-1 16,-7 0-1-16,-2 13 2 15,-4 4 3-15,-1 2-9 16,-8 2 4-16,-5 0-2 16,-8-1 2-16,1 1-4 15,-7 4 6-15,0 1-1 16,0 2 4-16,-39 2-3 0,-2 0-1 15,0-2-5-15,-5-3 2 16,-2-3-3 0,2-1-1-16,5-6-4 0,6-4 0 15,17-3-13-15,4-4-8 16,14-4-51-16,0 0-122 16</inkml:trace>
  <inkml:trace contextRef="#ctx0" brushRef="#br0" timeOffset="57822.2661">2497 4118 87 0,'-34'0'49'0,"-5"11"-35"0,5 8 27 16,-12 4-8-16,11 4-12 15,-6 4-9-15,9 5 1 16,4 4-8-16,8 3 0 16,13 2-2-16,0 2-2 15,7 2 4-15,0-4-2 16,0-2-3-16,7-3 0 16,7-8 0-16,-1-6-1 15,8-7-5-15,-7-4-3 0,4-6-5 16,-11-5-10-1,14-4-30-15,-8 0-123 0</inkml:trace>
  <inkml:trace contextRef="#ctx0" brushRef="#br0" timeOffset="58101.1841">2376 4335 11 0,'14'0'27'0,"13"7"10"16,12 8-8-16,2 8 1 15,14 3-1-15,5 4-10 16,0 2-3-16,2-2-2 0,-3 1 1 16,-4-4-11-16,-2-2 7 15,-5-5-6-15,-2-4-1 16,-19-7-4-16,1-3-6 15,-10-4-5-15,-11-2-5 16,-7 0-6-16,7 0-16 16,-7-17-45-16</inkml:trace>
  <inkml:trace contextRef="#ctx0" brushRef="#br0" timeOffset="58340.2786">2915 4273 136 0,'-7'0'11'0,"0"0"19"16,-7 0 0-16,0 13-12 15,-4 3-8-15,4 5 6 16,-6 0-6-16,-1 5 4 16,-7 1-5-16,3-1-4 15,-2 4 1-15,-1-2-4 16,8 0-2-16,-13 5-6 15,13-5-5-15,-1-2-9 16,7-5-20-16,14-6-59 16</inkml:trace>
  <inkml:trace contextRef="#ctx0" brushRef="#br0" timeOffset="58708.238">3245 4600 64 0,'0'15'19'0,"0"4"-8"16,0-2-4-16,0-1-4 15,0-3-3-15,7-3 0 16,7-4-2-16,4-4 2 15,-4-2 10-15,-1 0 1 0,-6 0-2 16,0-2 16-16,0-11-5 16,-7-3-7-16,0 2-5 15,0 0-3-15,0 1-3 16,0 2-2-16,-14 4 2 16,-6-1 0-16,-1 6 18 15,-4 0-18-15,4-2 2 16,0 4-2-16,8 0-2 15,6-1-9-15,0 1-14 16,7-3-43-16</inkml:trace>
  <inkml:trace contextRef="#ctx0" brushRef="#br0" timeOffset="59052.107">3527 4306 77 0,'0'0'32'0,"0"0"-16"16,7 0 14-16,0 0-20 16,0 6-4-16,13 11 12 15,-1 9-3-15,8 6 3 16,7 6 0-16,-6 0-5 0,-3 1-1 15,3 1-3-15,-14 1 4 16,-1-2 3-16,-13-1-3 16,0 0-1-16,0 0 1 15,-7-3-1-15,-13-1-5 16,-15 0-3-16,-4-3-4 16,-9 2 0-16,2-3-15 15,-9-3-10-15,3-9-24 16,3-5-185-16</inkml:trace>
  <inkml:trace contextRef="#ctx0" brushRef="#br0" timeOffset="60230.4564">6157 4195 30 0,'0'0'34'0,"0"-1"13"15,0 1 1-15,0 0-8 0,0 0-10 16,0 0-2-16,0 0-8 16,0 0 0-16,0 0-5 15,0 0-3-15,0 0-2 16,0 0-3-16,0 0-3 16,0 0-2-16,0 0-1 15,0 0-1-15,0 0 0 16,0 0-1-16,0 0-1 15,0 0-4-15,0 0-1 16,0 0-6-16,0 0-9 16,0 5-26-16,-7 7-149 15</inkml:trace>
  <inkml:trace contextRef="#ctx0" brushRef="#br0" timeOffset="64423.3661">8244 10465 216 0,'7'0'33'0,"0"0"-10"16,-7-3 28-16,0 2-3 16,0 1-23-16,7 0-4 15,-7 0-2-15,0 0-3 16,0 0-3-16,0 0 0 15,7 0 1-15,-7 0-3 16,0 0-4-16,0 0-1 16,0 19-4-16,0 16 0 15,-28 16 1-15,1 13-2 16,-1 2 0-16,3 7 0 0,4 4 1 16,1 2-2-16,6 4 1 15,0-8-1-15,7-5 0 16,7-8 0-16,-9-15 0 15,9-7 0-15,0-12 0 16,0-6-1-16,0-6 1 16,0-7-4-16,0-3 1 15,0-6-5-15,0 0 0 16,0 0-5-16,0 0 0 16,0-10-8-16,0-21-24 15,9-17-40-15,5-10-32 16,0-16-75-16</inkml:trace>
  <inkml:trace contextRef="#ctx0" brushRef="#br0" timeOffset="64807.3575">8272 10276 87 0,'0'-9'41'16,"0"1"-4"-16,0 3 13 15,0 1-1-15,0 0-21 16,25 0-1-16,9 3-1 16,14 1 1-16,19 0-8 15,6 0-8-15,-2 5-1 0,7 14-5 16,-18 2-4 0,-5 0 0-16,-9 3-2 0,-19 0-1 15,-13 4 2-15,-7 1 1 16,-7-1 2-16,0 4 0 15,-41 2 3-15,-5-2 3 16,-2-2-2-16,-19 6-2 16,5-6 0-16,-11 0-5 15,6-8 0-15,12 1 0 16,10-10 0-16,3 0 0 16,15-1-8-16,13-7-1 15,2-5-10-15,12 0-30 16,0 0-64-16,26 0-86 15</inkml:trace>
  <inkml:trace contextRef="#ctx0" brushRef="#br0" timeOffset="65331.2853">9354 10269 138 0,'-7'-4'28'0,"0"4"13"16,0-2 13-16,0-2-25 15,1 4-3-15,-10 0-5 16,0 0 2-16,-5 0-12 16,-7 23-6-16,-11 3-2 15,5 12 2-15,0 3-1 16,-5 8 0-16,11 4 0 16,1 3-3-16,6 3 2 15,-2-4 0-15,14-5-2 16,9-3 0-16,0-2 3 0,0 3-4 15,0-4 0-15,7 1 2 16,18-1-2-16,2-5 2 16,8 1-2-16,11-1 0 15,-5-8 0-15,-4-5 3 16,6-3-6-16,-15-9 3 16,-5-2-3-16,0-4 1 15,-10-3 1-15,-6-3-3 16,0 0-3-16,-7-1-3 15,0-1-12-15,0 0-18 16,0 0-112-16</inkml:trace>
  <inkml:trace contextRef="#ctx0" brushRef="#br0" timeOffset="67101.5395">21311 1798 272 0,'0'0'23'0,"0"0"-2"0,0 0 11 15,0 0-9-15,0 2-8 16,0 11-7-16,0 13-5 15,0 14 5-15,0 15 9 16,0 5-10-16,7 6 3 16,0 3-2-16,6 7-1 15,1 1-2-15,-5 2-1 16,3-4-1-16,-3-3-1 16,7-12-2-16,-2-7 0 15,-1-12 0-15,-6-11 0 16,3-9 0-16,-6-9-1 15,-2-5-4-15,3-7-4 0,-5 0-5 16,7 0-6-16,0-16-26 16,9-17-143-16</inkml:trace>
  <inkml:trace contextRef="#ctx0" brushRef="#br0" timeOffset="67507.9871">21341 1702 254 0,'-3'-1'37'0,"3"1"-18"16,0 0 12-16,0-3-3 0,0 3-12 16,0 0-8-16,16 0-7 15,49 0 1-15,15 3 12 16,21 14 5-16,7 5-12 15,-8 8 0-15,-17 9-3 16,-7 9-3-16,-12 0 5 16,-16 1-3-16,-9 2-2 15,-18-2 4-15,-8 2-2 16,-13 0 4-16,0 1-5 16,-13 1 6-16,-26 4-2 15,-9 1-3-15,-17 0-2 16,1-3 3-16,-7-5-4 0,5-6 1 15,8-8 0-15,5-6-2 16,12-5 0-16,7-11-5 16,9-6-5-16,6-6-10 15,12-2-16-15,7 0-43 16,0-24-143-16</inkml:trace>
  <inkml:trace contextRef="#ctx0" brushRef="#br0" timeOffset="67868.3565">22650 1847 132 0,'0'0'56'0,"0"0"-39"16,0 0 16-16,0 23-9 15,0 15 1-15,0 12-8 16,0 12-1-16,0 4-1 16,0 2 9-16,0 1-14 15,-7 1-2-15,7 0 7 16,-7 1-4-16,0-7-7 16,7-7 2-16,0-7-1 15,0-2-5-15,0-11 1 16,0-7-1-16,0-7 0 15,0-10 0-15,0-6-3 0,0-3-6 16,0-4-2-16,0 0-7 16,0-5-5-16,0-20-62 15,0-14-144-15</inkml:trace>
  <inkml:trace contextRef="#ctx0" brushRef="#br0" timeOffset="68190.9785">22737 1781 157 0,'28'-11'46'16,"-5"0"-29"-16,27-1 8 0,-6 5-2 16,6 5 0-16,-2 2-1 15,5 0-8-15,-9 2-8 16,4 15 1-16,2 9-3 15,-9 4 1-15,-2 6 3 16,-16 3 0-16,-9-1 0 16,-7 0 3-16,-7-2 2 15,0-3-3-15,-37 7 5 16,-34-1-5-16,-9-1-2 16,-14-4-2-16,9-2-6 15,-2-5-1-15,7-5-7 16,6-3-10-16,26-6-15 0,5-5-89 15</inkml:trace>
  <inkml:trace contextRef="#ctx0" brushRef="#br0" timeOffset="79781.7509">20430 3636 190 0,'16'0'32'0,"-4"0"-1"0,-12 0-2 16,0 0-7 0,0 0-6-16,0 0-5 0,0 0-2 15,2 0-1-15,-2 0 7 16,0 0-6-16,0 0 4 15,0 0 1-15,0 0-2 16,0 0 2-16,0 0-3 16,0 0-2-16,0 0 3 15,0 0-2-15,0 0 1 16,0 0-3-16,0 0-3 16,0 0 2-16,0 0-6 15,0 0-1-15,0 0 0 16,0 0-1-16,0 12-5 15,0 9 1-15,0 16 5 0,0 17 0 16,-2 12 1-16,-12 12 0 16,-4-2 0-16,2 6-1 15,9-7 0-15,-7-4-2 16,7-3 2-16,7-5-1 16,0-5 1-16,0-4 0 15,0-5 0-15,0-7-2 16,0-7 2-16,14-4 1 15,0-7-1-15,-8-9-1 16,1-4 0-16,0-6 1 16,-7-2-3-16,0-3 0 15,0 0 1-15,0 0-1 16,0 0-4-16,3-10-3 0,3-16-27 16,8-8-47-16,9-11-104 15</inkml:trace>
  <inkml:trace contextRef="#ctx0" brushRef="#br0" timeOffset="80389.9456">20552 3494 99 0,'0'-3'71'0,"0"3"-32"15,0 0 1-15,0 0-14 16,0 0-14-16,0 0-12 16,32 3 0-16,16 14 10 15,12-1-1-15,-5 3 2 16,4 0-3-16,-15 2-2 15,-7 1 1-15,-17 2-5 16,-13 5-1-16,-7 8-1 16,0 9 11-16,-50 3 0 15,-15 4-5-15,-6-5 1 0,-4-1-2 16,13-5-3-16,4-8 0 16,15-6 0-16,11-3-1 15,11-9-1-15,10 1 0 16,11-2-4-16,0 0 0 15,0 2 1-15,34 0-2 16,23 0 5-16,10 0 4 16,-3-2-4-16,7 2 4 15,3 0-1-15,-19 2-2 16,-3-1 1-16,-22 3-2 16,-9-2 1-16,-17 0 0 15,-4 2 2-15,0 1 0 0,-11 3-1 16,-19 1 4-1,-4 1-1-15,-17-3-2 0,1 0 0 16,-17 0-3-16,-6-4-2 16,11-4 2-16,-5-3-9 15,17-5-6-15,9-6-17 16,18-2-51-16,16 0-108 16</inkml:trace>
  <inkml:trace contextRef="#ctx0" brushRef="#br0" timeOffset="80840.3496">21279 4199 99 0,'0'0'37'0,"0"0"-4"16,0 0-4-16,0 17-7 15,0 7-2-15,0 5-11 16,0-1-7-16,0-2 2 16,2-3-3-16,21-1 3 15,4-5-3-15,1-4 0 16,11-5 2-16,-5-4 1 16,8-4 3-16,10 0 6 15,-1 0-4-15,6-17 4 16,-13-6-1-16,-1-3-3 0,-13-3 0 15,-5-2-2 1,-15 3 4-16,-10 1-5 0,0 3 0 16,-14 5 4-16,-23 6 5 15,-13 1-8-15,-1 7 0 16,-2 3-1-16,5 2-4 16,2 0-2-16,7 0 0 15,10 0-2-15,8 4-5 16,-4 7-1-16,6 2-4 15,10 0-5-15,5 0-15 16,4-1-38-16,0-5-136 16</inkml:trace>
  <inkml:trace contextRef="#ctx0" brushRef="#br0" timeOffset="81589.9045">22052 4150 25 0,'0'0'20'0,"0"0"4"16,0 0 2-16,0 0-2 15,0 0 0-15,0 0 6 16,0 0 4-16,0 0 3 0,0 0-1 15,0-2-8-15,0 2-4 16,0 0-3-16,0 0-7 16,0 0-3-16,0 0-5 15,0 0-2-15,0 0-1 16,0 0-1-16,0 0-2 16,0 0 0-16,0 0-2 15,0 0-2-15,0 0-2 16,0 0-4-16,0 0-7 15,0 0-5-15,0 0-13 16,0 0-64-16,0 0-99 16</inkml:trace>
  <inkml:trace contextRef="#ctx0" brushRef="#br0" timeOffset="82376.1145">22118 4116 56 0,'0'0'69'0,"0"0"-6"15,0 0-17-15,0 0-13 16,0 0-15-16,0 0-6 16,0 0-4-16,0 0-4 15,0 9-3-15,0 11 2 16,0 2 4-16,0 5-2 0,0 1 1 16,7 0-2-16,0-4-4 15,0-1 2-15,0-6-2 16,-1-6 0-16,1-4 1 15,0-3-1-15,0-1 0 16,-5-3 0-16,3 0 0 16,4 0 1-16,14 0 2 15,11-20 1-15,1-6-1 16,11-4-2-16,-10-2-1 16,-1 4 0-16,-5-1-1 15,-10 7 1-15,1-1 0 16,-7 5 1-16,-5 5 1 0,-2 3-2 15,-3 4 5-15,-4 3-3 16,3 3 0-16,-3 0 0 16,0 0-2-16,0 0 0 15,0 0-3-15,6 0-5 16,4 13 6-16,3 3 2 16,1 4 0-16,2-3 0 15,3-4 0-15,-3 0 0 16,7-2 2-16,-10-3-1 15,1-3-1-15,-7-1 0 16,2-2 0-16,-2 0 0 16,0-2-3-16,0 0-3 15,7 0-10-15,-3 0-6 0,0-5-53 16</inkml:trace>
  <inkml:trace contextRef="#ctx0" brushRef="#br0" timeOffset="82618.2858">22694 3960 118 0,'0'0'26'15,"7"-2"0"-15,29 0 8 0,8-1-9 16,6 1-1-1,-6 0-10-15,-3-2-4 0,3 2-7 16,-15-2-3-16,-8 1-4 16,-7-1-10-16,-5 4-24 15,-9-2-21-15</inkml:trace>
  <inkml:trace contextRef="#ctx0" brushRef="#br0" timeOffset="83682.2063">22909 3825 96 0,'0'0'34'16,"0"0"-32"-16,0 11 3 15,0 16 23-15,0 8-4 0,0 6-12 16,0 4 1-16,0 1 4 16,12-3-3-16,-1-5-3 15,10-4-5-15,-7-8-4 16,-1-6 1-16,10-6-2 15,7-7-1-15,-2-5-1 16,1-2 1-16,22 0 0 16,-10-20 0-16,3-5 0 15,6-1 0-15,-16 1-2 16,-1 5 1-16,-20 8 1 16,1 5 0-16,-14 7 3 15,0 0 1-15,0 0-4 16,0 3-1-16,0 16-1 0,0 5 2 15,0 1 0-15,0-2 0 16,9-5 0-16,17-1 0 16,3-7-1-16,15-6 1 15,-3-4 0-15,5 0 2 16,2-10 0-16,-2-11-2 16,-12-3 1-16,-11-4-1 15,-11 0 0-15,-12 1-1 16,0 3-2-16,-35 5-7 15,-24 4 7-15,-10 6 3 16,-4 7 0-16,2 2 3 16,13 0 0-16,19 0-2 15,14 0-1-15,18 0-4 16,7 5-6-16,18-1 3 0,42-4 7 16,27 0 0-16,7 0 0 15,7-9 0-15,0-2 1 16,-7-1 0-16,-9 3 0 15,-7 3 5-15,-18 3-3 16,-24 3 0-16,-15 0-2 16,-10 0 0-16,-11 17-1 15,0 7 6-15,0 4-2 16,0 0 2-16,0 2 0 16,0-2-5-16,0-3 1 15,0-5-2-15,0-4 0 16,0-8 0-16,0-5 0 15,0-3 0-15,0 0 1 0,3 0 2 16,13-3 8-16,4-18-7 16,1-4-2-16,-5-5-1 15,9-4-1-15,0-4 0 16,3 5 0-16,0 4 0 16,-8 11 0-16,-4 6 1 15,0 8-1-15,-9 4 0 16,7 0-2-16,-5 0 1 15,9 13 0-15,5 7 1 16,7-2 2-16,-2 1-1 16,6-4 3-16,5-4-1 15,-2-5 2-15,2-6 1 16,0 0-1-16,4 0 0 0,1-10-4 16,4-6-1-16,5-5 0 15,-12 3-2-15,0 2 1 16,-9 5 0-16,-11 5-2 15,-7 6 3-15,-5 0-3 16,2 0-2-16,6 0 4 16,5 9 2-16,-1 1-1 15,2 0 0-15,9-6 0 16,7-3 0-16,-9-1 1 16,9 0-1-16,0 0-1 15,-2-12-5-15,-3-2-13 16,-4-1-35-16,-7-2-181 0</inkml:trace>
  <inkml:trace contextRef="#ctx0" brushRef="#br0" timeOffset="84050.3972">25890 3718 35 0,'10'16'61'0,"-10"10"-5"16,0 7-3 0,0 6-21-16,0 8-8 0,0 2-3 15,6 3 8-15,1 1-8 16,0-4-3-16,7-3-7 15,0-3-5-15,-5-6-2 16,5-2 0-16,-3-5-4 16,-4-8 1-16,-5-5-1 15,7-7-1-15,-9-5-5 16,0-5 0-16,0 0-8 16,0 0 4-16,0-21-13 15,0-11-43-15,0-9-18 16,0-10-58-16</inkml:trace>
  <inkml:trace contextRef="#ctx0" brushRef="#br0" timeOffset="84303.4498">25989 3701 109 0,'-5'-23'63'0,"5"12"-26"16,0 3-2-16,0 8 5 16,0 0-12-16,0 0-21 15,7 0-6-15,30 0 3 16,11 0 3-16,5 10 1 15,-10 6-1-15,1 4 0 16,-14 2-3-16,-12 4 4 16,-11 1-1-16,-7 1 2 15,0 0 3-15,-5 0-5 0,-22-1 0 16,-10-5-7-16,5-3 0 16,7-8-11-16,16-3-8 15,9-6-30-15,0-2-67 16,0 0-74-16</inkml:trace>
  <inkml:trace contextRef="#ctx0" brushRef="#br0" timeOffset="84873.3227">26546 3738 83 0,'0'0'35'16,"0"4"-17"-16,0 21 29 15,0 5 1-15,0 2-25 16,0-2-9-16,0-4-14 0,3-6 2 15,15-4 4 1,5-7-1-16,13-7 5 0,1-2 3 16,14-7-4-16,-8-20 0 15,10-7-9-15,-5-4 0 16,-2 1-2-16,-7 3-2 16,-12 6 4-16,-10 13 0 15,-11 5 0-15,1 9 3 16,-7 1-2-16,0 0-1 15,0 9-2-15,0 13 2 16,0 5 2-16,0-5 3 16,0-1-3-16,23-4-1 15,12-7 4-15,-1-5-4 16,19-5 6-16,-5 0-3 0,5-13-1 16,-5-11 2-16,-2-5-3 15,-12-1 0-15,3-2 0 16,-1 4-2-16,-13 6 0 15,-4 2 1-15,-12 13 0 16,-7 3 3-16,0 2 4 16,0 2-3-16,0 0-4 15,0 0 4-15,0 0-5 16,0 2 2-16,-5 5-1 16,3 1-1-16,2-2 0 15,-5-2 0-15,3-1-1 0,-3 1 0 16,5 0 0-1,-2 0-4-15,-3 0 3 0,5 1-4 16,-2-3 0-16,2 2 4 16,-7-2-8-16,0-2 1 15,-6 0-15-15,-10 0-92 16</inkml:trace>
  <inkml:trace contextRef="#ctx0" brushRef="#br0" timeOffset="85459.7743">26170 3757 108 0,'0'0'58'0,"0"0"-10"16,0 2-9-16,-18 24-15 16,-19 10-3-16,-16 9 0 15,12 4-6-15,-9-2 1 16,15-2-3-16,12-7-4 0,16-8-2 15,1-10-3-15,6-4-3 16,0-7 0-16,0-7-1 16,36-2 2-16,35-4 7 15,5-22-3-15,13-12-1 16,-4-7-1-16,-11-6-2 16,-24-3-2-16,-13 1 3 15,-23 8-3-15,-14 13 1 16,0 11 4-16,-14 14 8 15,-16 5-1-15,-7 2 8 16,-4 0-10-16,-12 16-9 16,12 8-1-16,9-4-2 15,18-3 0-15,10-4-2 0,4-1 0 16,0-5 1-16,27-1 2 16,10-6 1-16,4 0-4 15,-2 0 3-15,-2-16-3 16,-12-2-3-16,-9-5-4 15,-5 2-21-15,-8 4-54 16,13 2-129-16</inkml:trace>
  <inkml:trace contextRef="#ctx0" brushRef="#br0" timeOffset="86621.7691">26734 3687 145 0,'-7'-2'112'15,"7"2"-88"-15,0 0 4 16,0 0-3-16,0 0-4 15,0 0-13-15,0 17-4 16,0 13 2-16,0 15 21 16,0 12-8-16,0 3-4 15,0 6 1-15,0 2 0 16,7-2-5-16,0-6-2 16,0-2-4-16,-5-1 2 15,-2-11-5-15,0 0 0 16,0-10-1-16,0-10-1 0,5-5 0 15,-3-8 0-15,5-6 0 16,-2-3-1-16,2-4 1 16,-7 0 0-16,0 0 1 15,2 0-1-15,12 0 1 16,22-11 3-16,6-14 0 16,17-5-4-16,-8-2 1 15,13-7 1-15,-7-5-1 16,3-3-1-16,-1-6-1 15,-13-5 0-15,-9-8 1 16,0-5-1-16,-14-6-2 16,-5 5 1-16,-9 10-3 0,-9 12 5 15,0 12-2 1,0 12 2-16,0 9 0 0,-2 6 0 16,-10 7 3-16,10 1 1 15,2 3-4-15,-5 0-3 16,3 4-4-16,-5 25 4 15,-6 7 3-15,-1 10 1 16,14 7 0-16,0 2 0 16,0-1 1-16,0-1 0 15,27-4-2-15,-4-6 2 16,12-5-1-16,8-6-1 16,-6-8 0-16,13-3 0 15,-13-8 2-15,2-1 0 0,0-8 0 16,-9-4-2-1,4 0 2-15,12-16 0 0,7-14-2 16,2-10 0-16,9-6-3 16,-9-5 0-16,5-2-3 15,-10 0 3-15,-6 8-4 16,-17 11 7-16,-11 10 0 16,-9 7 3-16,-2 9-3 15,-3 4 0-15,3 4 3 16,-5 0-3-16,0 0-2 15,0 16-2-15,0 16 4 16,-5 6 2-16,-4 8-2 0,2 1 1 16,2 6 1-1,5 4-1-15,0-3 0 0,0 3 1 16,0-3-2-16,0-3 2 16,0-2-1-16,0-6 1 15,0-3-2-15,7-7 1 16,0-6-1-16,-2-8-3 15,-3-6 3-15,3-8-3 16,-5-3-2-16,0-2-3 16,0 0-8-16,0-22-55 15,-7-10-33-15,-5-12-45 16</inkml:trace>
  <inkml:trace contextRef="#ctx0" brushRef="#br0" timeOffset="86921.7887">28147 3670 150 0,'0'-26'15'16,"7"1"3"-16,23 7-3 15,15 4 11-15,8 7-5 16,2 4-2-16,12 3-2 16,6 0 1-16,-2 0-4 15,7 9-1-15,-9 8 0 16,-14-1 3-16,-18 4-3 15,-17-3-6-15,-17 3-2 16,-3 2 4-16,0 5 3 16,-14 1-4-16,-32 4-4 0,-4 2 1 15,-15-4-5 1,1 0 0-16,-14-1-1 0,-2-5 0 16,-7-2-11-16,0-2-14 15,2-7-40-15,4-8-173 16</inkml:trace>
  <inkml:trace contextRef="#ctx0" brushRef="#br0" timeOffset="87993.52">19784 1809 52 0,'-21'0'59'0,"21"0"-18"15,0 0-8-15,0 0-4 16,0 0-3-16,0 0-8 16,0 0-2-16,0 0-5 0,0 0-1 15,0 10-4-15,-7 13-2 16,-9 10 7-16,7 13-3 16,-10 4 2-16,3 7 1 15,-4 5-1-15,-10 8 4 16,-4 6-7-16,-3 10 3 15,-2 2-5-15,4 0-2 16,8 2-1-16,6 3-1 16,5-1 2-16,3 2-3 15,6 2 4-15,-3 4-1 16,4 7-1-16,-8 6 1 16,7 7-2-16,0 2 4 15,7-3-3-15,0 0 3 0,0-8-5 16,0-2 2-1,0-12 0-15,14-6-2 0,0-5 0 16,-1-3 3-16,1-2-3 16,4-2 2-16,-4-4-2 15,0-1 0-15,7-7-3 16,-8-1 3-16,3-3 1 16,-2-7 1-16,2-5-2 15,-2-8 0-15,-7-6 0 16,0-5 0-16,0-3 0 15,-1-8-5-15,1-6 3 16,-4-4-4-16,1-9-4 16,3-2-5-16,2 0-27 15,12-28-18-15,16-25-84 0</inkml:trace>
  <inkml:trace contextRef="#ctx0" brushRef="#br0" timeOffset="89711.1652">20577 1693 51 0,'0'0'35'0,"0"0"-22"0,0 0 1 15,0-2 5 1,0 0-6-16,0 1 1 0,28-3-2 16,15 0 13-16,35-2-4 15,16-3 3-15,14-1-5 16,23 1-1-16,27-1-4 15,37 1-1-15,34-3 4 16,21 3-2-16,32 0-4 16,9 0-4-16,12-3 2 15,-3 3-2-15,-11 2 5 16,-36 0-1-16,-8 4-3 16,-2 1 6-16,-7 2-3 15,12-2-3-15,2 2 2 16,11-2-7-16,-8 1-2 15,6 1 5-15,-28 0-4 0,-22 0-1 16,-16 0 0-16,-37 0 2 16,-10 0-1-16,-22 1-1 15,9 8 0-15,14 1 1 16,11 1-2-16,21-1 1 16,-5 1 0-16,-11 0-1 15,-9 1-2-15,-26 1 2 16,-6-2-1-16,-12 2 1 15,-12-1 0-15,-10 1 0 16,-13 0 0-16,-4 2 0 0,-16 2 0 16,-2 0-3-1,-12 5 2-15,1 5 1 0,4 4 0 16,-3 9-4-16,1 3 3 16,-3 6 1-16,5 2 1 15,-16 4-1-15,2 0 0 16,0 4 0-16,-5 6 0 15,-6 4 0-15,0 3 1 16,-5 3 3-16,0-1-1 16,4 1-2-16,-4 0-1 15,3 4 1-15,1-4 0 16,1 0 3-16,-3-1-3 16,-2-3-1-16,-9 5 1 15,-7 0-1-15,0 7 0 16,0 0 0-16,0 2-1 0,-2-4 0 15,-5 0 1-15,0-1 3 16,7-1-3-16,0-1 0 16,0-3 2-16,0-7-2 15,14-6 0-15,9-2-1 16,-2-2 1-16,-3-1 1 16,0-1-1-16,-11 2 0 15,-7 1 0-15,0 0 0 16,0-5-1-16,0 0 1 15,0-3-1-15,0 3 1 16,0 2 0-16,0 0-1 16,-7-6 1-16,0-5 1 0,-4-5-1 15,6-6-3-15,3-4 3 16,-2-6 3-16,4 0-3 16,-3-10-1-16,-1 0 1 15,4-7-1-15,-7-4-1 16,0 1-4-16,-7-1 5 15,-9-2 1-15,-9 1 0 16,-14-2 1-16,-13 0 0 16,-13 0 1-16,-22 0 1 15,-20 0-3-15,-12 0 4 16,-23 0-2-16,-26 0-2 16,-20 2 0-16,-18 3 1 15,-18 2-1-15,-19 0 0 0,-16 0 1 16,-5-1-1-1,7-2 2-15,3-4-1 0,4 0 0 16,-9 0 2-16,0 4-3 16,-16 3 2-16,-7 0 0 15,0 1-1-15,2-3 1 16,14 3 0-16,-6 0-2 16,3 1-2-16,10 3 2 15,5 1 0-15,18 2 0 16,21-2 1-16,27 0 1 15,20 0-1-15,24-2 0 16,7-1-1-16,8 1 3 16,-4 1-3-16,7-1 0 15,16 0 1-15,10-2-1 0,13-1 0 16,2-1 0-16,16-1 0 16,14 0 1-16,-2-2-1 15,14 1 0-15,-10-1 0 16,-11 0-1-16,-7 1 1 15,-2 3 0-15,-8-2 1 16,1 1-2-16,9 1 2 16,14-3-2-16,0 3 1 15,14-2 0-15,4-1-1 16,11-1 1-16,5 0-1 16,14 0 1-16,9-3 0 15,3 1 0-15,4 0-1 16,0-2-3-16,0 2-1 0,0-2-4 15,0 0-12-15,0 0-49 16,0 0-136-16</inkml:trace>
  <inkml:trace contextRef="#ctx0" brushRef="#br0" timeOffset="90949.8153">21178 2558 49 0,'-7'0'63'16,"2"0"-24"-16,-2 0-6 15,-6 10-8-15,-10 5-11 16,-12 11-3-16,-15 12 0 0,-1 7-1 15,-6 8-1-15,-9 9 3 16,-5 8-3-16,-17 5 1 16,-6 9 0-16,-7 10-2 15,-6 15-2-15,-8 18 3 16,-18 12-2-16,-7 9-3 16,3 7 1-16,-17-3-5 15,25-5 2-15,22-15-2 16,33-16 1-16,33-11 1 15,20-3 6-15,21-1-4 16,0 5-2-16,0-1 3 16,14 3-4-16,23-3 3 0,6 1 0 15,6 1-2-15,-15 6-2 16,-2 2 0-16,2-8 2 16,-11-11-3-16,14-13 2 15,4-10 1-15,8-4 0 16,10-1 1-16,8 2 0 15,-3-1-2-15,7 5 4 16,2 3-2-16,3 4 0 16,-3 0 1-16,15-6-4 15,-8-4 3-15,14-5-2 16,7-1 4-16,0-3 2 16,6-3 1-16,1-4 0 15,0-2 3-15,7-8-5 0,-8-2 2 16,15-3-2-1,2-3 2-15,7-4-3 0,-10-5-3 16,-13-6 1-16,-7-1-1 16,-7-8-2-16,-7-4 2 15,-16-3-2-15,0-6 0 16,-18 0 1-16,-12 0-2 16,-20 0-1-16,-7 0 0 15,-8-9-2-15,-6-2-14 16,0-6-18-16,0 0-45 15,0 0-45-15,-11-2-69 16</inkml:trace>
  <inkml:trace contextRef="#ctx0" brushRef="#br0" timeOffset="91302.2214">22196 6956 212 0,'-7'-3'49'0,"7"3"-22"15,0 0-9-15,0 0 3 16,0 0-4-16,0 0-11 16,37 10 9-16,4 7 3 15,19 4-5-15,2-1-1 16,4 3-1-16,1-1-4 16,-17 1-2-16,1-1-2 15,-10 3 1-15,-11-2-1 16,-10-1-3-16,3 1 5 0,-16-2-4 15,0 1 1-15,-7 3 1 16,0 1 4-16,-28 4 3 16,-24 0-4-16,-8 4 2 15,-9 0-5-15,-11 3-2 16,0-1-1-16,-1 0-1 16,6-2-8-16,1 0-5 15,1-4-8-15,11-6-20 16,9-3-77-16</inkml:trace>
  <inkml:trace contextRef="#ctx0" brushRef="#br0" timeOffset="93064.2649">23276 6365 270 0,'-27'-2'20'0,"4"0"-13"16,23 2-7-16,0 0 11 15,23 17 14-15,4 9-5 16,-4 2-5-16,2 6 2 16,-6-3-3-16,1 0-5 15,-6-4-1-15,-7 1-5 16,0-3 1-16,-5-1-1 16,-2 0-3-16,0 0-4 15,0 0 0-15,0-8-11 16,0-4-7-16,0-9-21 0,0-3-146 15</inkml:trace>
  <inkml:trace contextRef="#ctx0" brushRef="#br0" timeOffset="93282.1106">23714 6356 130 0,'0'-3'171'0,"0"3"-157"15,0 0 8-15,0 0 5 16,0 0-15-16,0 13-9 0,0 14 6 16,2 5 3-1,3 6-8-15,2 1-4 0,-5 1 0 16,5-1-8-16,2-2-12 16,-2-2-17-16,-7 4-54 15</inkml:trace>
  <inkml:trace contextRef="#ctx0" brushRef="#br0" timeOffset="93552.2825">23939 7187 33 0,'23'0'97'16,"4"0"-26"-16,17 0 9 0,13 0-15 15,10-14-17-15,4-2-20 16,9-5-4-16,5 0-10 16,-21 3-7-16,-4 2 0 15,-3 3-7-15,-13 2 0 16,-5 2-1-16,-7 1-4 16,-12 3 0-16,-13 1-6 15,-7-2-9-15,0 0-10 16,0 1-121-16</inkml:trace>
  <inkml:trace contextRef="#ctx0" brushRef="#br0" timeOffset="93934.7336">24271 6788 179 0,'0'0'50'0,"-7"0"-29"16,7 0 3-16,0 13-10 15,0 18 13-15,21 8 3 16,-5 6-14-16,5 5-2 16,-1 3-3-16,10 4-4 15,-9-1 7-15,0 2-4 16,-8 3-5-16,-4 1 4 16,3-2-2-16,-5-5-1 15,4-4-3-15,-4-10-2 16,0-9 3-16,0-7-4 15,-7-7 0-15,0-9 2 0,0-5 0 16,0 4 4-16,0-4-3 16,0 1 2-16,-30 1-1 15,0-4-3-15,-4 0-1 16,-23-2-1-16,-1 0 0 16,-8 0-9-16,-8 0 2 15,12-2-8-15,5-6-14 16,20-3-46-16,17-8-175 15</inkml:trace>
  <inkml:trace contextRef="#ctx0" brushRef="#br0" timeOffset="94280.3564">24904 6722 169 0,'0'-2'81'16,"0"0"-50"-16,0 2 4 15,9 0-3-15,19-1-12 16,16-3 1-16,13-2 8 0,7 0-9 15,-2 5-6-15,-7-3-6 16,2 2-3-16,-15 0-5 16,-8-2-1-16,-2 3-1 15,-11-2-6-15,-7 3-10 16,-14 0-13-16,0 0-26 16,-7 6-56-16,-30 9-104 15</inkml:trace>
  <inkml:trace contextRef="#ctx0" brushRef="#br0" timeOffset="94593.5621">25134 6779 64 0,'0'7'35'0,"0"6"-20"0,16 6 16 15,13 5 5 1,6 7 0-16,-8 7 2 0,3 3-11 16,0 6-5-16,-9 6-1 15,-5 5-2-15,-3 4-2 16,-1 4-2-16,-5 7-5 15,-5 3 0-15,5-4 3 16,9 1 4-16,-9-10-12 16,-7-6 0-16,0-8 0 15,0-11 0-15,0-11-3 16,0-8-1-16,0-6 2 16,-7-9-2-16,-18-4 3 15,-7 0-4-15,-5 0-3 16,-20-5-3-16,-1-12-3 0,-15-2-7 15,-12-3-5-15,3-3-16 16,1 6-37-16,6-2-111 16</inkml:trace>
  <inkml:trace contextRef="#ctx0" brushRef="#br0" timeOffset="94880.295">24285 7428 158 0,'28'-4'30'16,"6"-5"6"-16,12-1-12 15,-9 1-7-15,13-3-2 16,-2 1-5-16,5 0-2 16,2-2-2-16,11-2-6 15,1-1-2-15,-5 2-19 16,11-2-45-16</inkml:trace>
  <inkml:trace contextRef="#ctx0" brushRef="#br0" timeOffset="95224.6514">26519 6431 191 0,'7'-4'93'16,"6"0"-71"-16,-6 0 27 0,9 3-11 15,5-2-20-15,9 2-6 16,-3-2-5-16,1 3-2 16,2 0-5-16,-1 0 0 15,-8 0-1-15,-12 8-8 16,-9 15-6-16,-9 7-1 15,-55 8-7-15,-7-1-45 16,-3-3-50-16,3-2 6 16,14-6 39-16</inkml:trace>
  <inkml:trace contextRef="#ctx0" brushRef="#br0" timeOffset="95562.2438">26317 6701 18 0,'0'4'19'16,"7"0"4"-16,27 0 4 15,10-2-3-15,2 0-1 0,2-2-1 16,-5 0-7-1,-13 0 2-15,-9 0-4 0,-10 1-4 16,-8 1-4-16,-3 0 0 16,0 8-1-16,0 1 15 15,-7 5-2-15,-23 8-10 16,-5 0-7-16,-17 8 1 16,4 3-1-16,2-2 1 15,4-3-1-15,15-10 0 16,9-4 0-16,11-7 2 15,7-4-2-15,0-5-2 16,25 0 2-16,18 0 14 16,15 0 2-16,6-18 1 15,14-5-6-15,9-2 0 0,-7 1 0 16,3 0-5-16,-14-3-6 16,-5 6-1-16,-20-1-7 15,-8-4-5-15,-22-1-8 16,-7-3-20-16,-7-3-70 15</inkml:trace>
  <inkml:trace contextRef="#ctx0" brushRef="#br0" timeOffset="96303.5714">26695 6111 134 0,'0'0'10'16,"0"0"18"-16,0 0 5 15,0 18 2-15,0 11-6 16,9 4-10-16,1 7-3 16,-10 6 3-16,0 6-5 15,0 12-2-15,0 15 3 16,-10 4-2-16,-12 7-4 16,-13-2-1-16,-8-1-5 15,1 5 1-15,-8-5-3 16,-14 1 0-16,-5-7 0 15,-9-7-1-15,14-12 1 16,-1-10-1-16,22-12-1 16,15-12 1-16,12-11-1 0,14-9-3 15,2-7-4-15,0-1-10 16,32 0 9-16,9-18-1 16,26-7 10-16,-3-3-5 15,3 1 5-15,-3 3 1 16,-14 9-1-16,-6 6 3 15,-24 6-1-15,-6 3 0 16,-14 0 0-16,0 25 2 16,0 7 5-16,0 6-3 15,0-1-3-15,0-3 1 16,0 0-1-16,0-7-3 16,0-5 1-16,3-5-1 15,29-7 0-15,7-9-1 0,4-1 1 16,15-5 4-16,-3-22-4 15,4-5 0-15,-4-5 0 16,-2-5 0-16,-19-1-1 16,-11 0 1-16,-11 5 1 15,-12 6-1-15,0 9 7 16,-7 9 1-16,-18 2-3 16,-3 8 4-16,-2 4-1 15,-2 0-3-15,0 0-1 16,9 16 1-16,0 2-4 15,14 7 0-15,9-1-1 16,0 1 0-16,25-3 0 0,19 1 1 16,20-6-1-1,0-6 2-15,10-3-2 0,4-8 0 16,-14 0-4-16,7 0 0 16,-5-14-4-16,-8-7-8 15,-5-3-16-15,-8-2-76 16,1-3-80-16</inkml:trace>
  <inkml:trace contextRef="#ctx0" brushRef="#br0" timeOffset="96587.9332">27821 6050 150 0,'0'-4'77'0,"0"3"-48"16,0 1-2-16,0 1-7 16,0 26 3-16,0 7-4 15,-9 1-15-15,2 1-3 16,-4-3-1-16,4-5-2 15,7-2-8-15,0-11-11 16,0-5-22-16,41-10-117 16</inkml:trace>
  <inkml:trace contextRef="#ctx0" brushRef="#br0" timeOffset="96769.958">28456 6141 145 0,'-18'32'38'0,"-7"-1"4"16,-3 2-3-16,5 0-27 15,-6 0-12-15,6-1-4 16,2-2-12-16,7-4-19 16,-6 2-41-16</inkml:trace>
  <inkml:trace contextRef="#ctx0" brushRef="#br0" timeOffset="98163.2881">21109 7128 16 0,'37'10'60'16,"20"3"-18"-16,-16-4-4 16,12 3-15-16,-12 3 1 15,3 2-10-15,6 0 4 16,-6 8 2-16,-1-1-3 15,-1 4-4-15,-3 2-1 16,-12 4 0-16,3 5 3 16,-5 9-7-16,1-2 8 15,-13 5-1-15,-6-2-8 0,0 2 3 16,-7 0 1-16,0-6-6 16,7 0 2-16,-7-4-1 15,0-1-2-15,0 7 1 16,7-2-1-16,-7 4 1 15,7 2-3-15,2-4 0 16,2 0 4-16,5-6-5 16,7 1 1-16,-2-1-1 15,-7-3 3-15,2 2-3 16,2-1-1-16,0 1 1 16,3-1 0-16,-7-3 0 15,7-4-1-15,-8-6 0 16,1-5 0-16,0-3 0 0,4 0 0 15,-4-5 0-15,0 1 1 16,6 2-1-16,3-3 0 16,14 0 0-16,-7 0 0 15,9 1 2-15,7-3-2 16,-5 0 0-16,12 0 0 16,2-2 0-16,11-5-3 15,1-1 3-15,-10-3 0 16,0 0 1-16,-13 0 2 15,-1 0-3-15,-8 0 1 16,-5 0-1-16,-3-3-1 16,3-1 0-16,-9-1-2 0,-8 3 1 15,-3-2-6-15,-6 2 0 16,-4-3-1-16,0 5-19 16,0-4-42-16,0-2-178 15</inkml:trace>
  <inkml:trace contextRef="#ctx0" brushRef="#br0" timeOffset="98537.784">22650 8502 85 0,'0'5'20'16,"16"5"20"-16,9 1 9 16,14 3-9-16,-4 0-4 15,8 3-9-15,8 0-4 16,-10 6 1-16,5-1-5 16,-9-2-7-16,-10-2 1 15,-4-3-5-15,-9-3-1 16,0 1 1-16,-8 0-2 15,-6 2 2-15,0 0 1 16,0 0-5-16,0 6-1 16,-20-2 1-16,-5 3-1 15,-8 1-2-15,4-4-1 0,-15 0-2 16,7-1-1-16,-4-1-9 16,-2 0-18-16,6 0-33 15,2-4-172-15</inkml:trace>
  <inkml:trace contextRef="#ctx0" brushRef="#br0" timeOffset="100632.3698">23680 8688 104 0,'-7'0'42'0,"0"-5"11"15,0 5 6-15,7-2-4 16,-7 2-9-16,7 0-12 16,0 0-7-16,-7 0-9 0,7 0-1 15,0 0-5-15,0 0-1 16,0 0-4-16,0 0-2 16,-9 0-2-16,9 0 1 15,0 0-2-15,-2 0-2 16,2 0 1-16,0 0-1 15,0 2-1-15,0 11 1 16,0 5 3-16,0 5-2 16,0-2 0-16,0 5-1 15,-5 1 1-15,3-1-1 16,2 6 0-16,-5-4 0 16,5-1-1-16,0-3 1 0,0-3-1 15,0-7 0 1,0-6 0-16,0 0-1 0,0-8-1 15,0 0 0-15,0 0 0 16,0 0-1-16,0 0-3 16,0 0-6-16,0-4-7 15,0-13-40-15,0-5-41 16,0-5-101-16</inkml:trace>
  <inkml:trace contextRef="#ctx0" brushRef="#br0" timeOffset="101036.2605">23790 8352 74 0,'0'0'35'16,"0"0"-10"-16,0 0 16 15,0 0-5-15,4 0-9 16,-1 17 7-16,1 9 2 16,3 7-9-16,0 7-7 15,0 7-2-15,0 2-3 16,2 8-6-16,7-1 2 16,-2 2-2-16,0 1-1 15,-8-3-4-15,4 2 2 0,1-3-1 16,-4 0 0-16,-5 1-3 15,-2 1 1-15,0-8-1 16,0-6 0-16,0-6-1 16,0-8-1-16,0-5 0 15,-9-6 0-15,-9-2-2 16,2-5-3-16,-5-3-4 16,-2-8-7-16,0 0-20 15,5 0-108-15</inkml:trace>
  <inkml:trace contextRef="#ctx0" brushRef="#br0" timeOffset="101447.8092">24111 8754 86 0,'0'0'22'0,"0"0"11"16,20 0 5-16,6 0-3 16,8 0-2-16,0 0-6 15,12 0 2-15,-11 0-6 16,1 0-4-16,-6 0-5 16,-2 2-5-16,-19 0-4 0,5 3 2 15,-7 2 1-15,4-1-2 16,-2 2 0-16,-2 5-2 15,9 8 4-15,-16 2-1 16,0 3 1-16,0 4-5 16,0 2 1-16,0 2-3 15,0 2 2-15,0 1-3 16,0 1 0-16,-7-4 0 16,-4-2 0-16,-1-8-2 15,3-5-3-15,-2-5-1 16,2-9-8-16,-5-3-5 15,-7-2-28-15,-4 0-104 16</inkml:trace>
  <inkml:trace contextRef="#ctx0" brushRef="#br0" timeOffset="101665.5604">24044 8961 100 0,'0'-2'62'0,"0"2"-58"16,12-2 33-16,15 1 1 16,1 1-15-16,2 0-15 15,6 0-3-15,-6 0-5 16,5 0-1-16,1 0-7 16,-15 0-7-16,-7 9-18 15,-7 4-17-15,-7 6-54 0</inkml:trace>
  <inkml:trace contextRef="#ctx0" brushRef="#br0" timeOffset="101824.3429">24090 9180 20 0,'-7'5'46'15,"7"-1"-24"-15,0-4 2 16,0 1 2-16,7-1 17 16,23 0 0-16,20 0-10 15,5 0-14-15,5-9-17 16,4-4-2-16,3-2-10 15,-3 0-27-15,-16-4-53 16</inkml:trace>
  <inkml:trace contextRef="#ctx0" brushRef="#br0" timeOffset="102341.4875">25255 8523 204 0,'0'0'52'16,"0"0"-10"-16,0 0 6 15,-20 13-5-15,-29 15-24 16,-10 10-5-16,-1 3-2 16,5 6-6-16,-2-5 1 0,20-4-6 15,10-7-1-15,13-4 0 16,14-6 0-16,0-7-3 15,0-2-7-15,0-5 1 16,20 1 5-16,3 1 2 16,5-1 2-16,9 1 0 15,-10 6-1-15,-6 6 2 16,-1 3 1-16,-6 4-1 16,-12 6 3-16,-2 2 3 15,0-2-4-15,0 3 0 16,0-2 1-16,0-5-4 15,0-2 1-15,0-3-2 16,0-3 2-16,0-5-2 0,0-2 1 16,10-6-3-1,-4 3 2-15,1-3 0 0,0-5-1 16,-7-3-1-16,0-1 0 16,0 0 2-16,0 0 0 15,0 0 1-15,7 0-2 16,-7 0-12-16,7-3-3 15,2-11-3-15,9-4-14 16,3 1-57-16,4-2-52 16</inkml:trace>
  <inkml:trace contextRef="#ctx0" brushRef="#br0" timeOffset="102746.4421">25345 8775 117 0,'-3'0'62'0,"3"0"-33"16,0 0 4-16,0 0-5 16,0 0-13-16,0 15-9 0,0 9 10 15,0 11 1-15,-4 2-6 16,4 2 2-16,0 5 0 16,0-3-5-16,0-2-3 15,0-5 0-15,0-7 3 16,0-1-8-16,0-9 0 15,0-4-3-15,4-7-3 16,-1-1-2-16,-3-5-11 16,4 0-11-16,-4 0-10 15,0-5-48-15,0-10-23 16</inkml:trace>
  <inkml:trace contextRef="#ctx0" brushRef="#br0" timeOffset="103061.9586">25517 8722 71 0,'13'-13'56'0,"8"4"-37"16,2-1 14-16,7 3-2 15,-7 5 2-15,4 2-4 16,1 0-2-16,1 0-7 16,-8 2-6-16,2 20-2 15,-2 3-3-15,2 7 2 16,-3 3-1-16,-6 5 1 15,0-2-1-15,0-1-5 16,-1-1-1-16,-4-2 2 0,-2 2-1 16,3 2-1-1,-10-5-2-15,0 1-1 0,0-4-1 16,0-6 0-16,0-3 0 16,-17-8-5-16,1-3-2 15,-2-6-4-15,-5-4-22 16,-4 0-65-16,-10-15-115 15</inkml:trace>
  <inkml:trace contextRef="#ctx0" brushRef="#br0" timeOffset="103316.3349">25553 8494 106 0,'0'0'86'0,"0"0"-83"15,0 17 13-15,0 10 18 16,0 8-4-16,0 5-2 16,0 3-3-16,0 6 0 15,0 2-7-15,0 0-3 16,-9-4-2-16,-9-7-11 16,9-5-2-16,-5-8-2 15,-9-5-4-15,7-9-16 16,2-1-16-16,0-11-24 15,10-1-114-15</inkml:trace>
  <inkml:trace contextRef="#ctx0" brushRef="#br0" timeOffset="103465.7627">25604 8918 87 0,'23'0'32'0,"9"0"6"15,0 11 3-15,2-2-6 16,-11 5-10-16,5-1-12 15,2-4-13-15,-3-1-16 16,-4-4-31-16,2-4-87 16</inkml:trace>
  <inkml:trace contextRef="#ctx0" brushRef="#br0" timeOffset="110568.122">9354 4211 11 0,'-7'-12'25'0,"0"4"-9"16,-13 1 9-1,-3 3-8-15,0 1-5 0,9 0-7 16,-7 3-2-16,1 0 6 16,-3 0-9-16,0 0-4 15,-5 4-3-15,1 8-12 16,-5 5 3-16,-3-2-1 15,8 0-10-15</inkml:trace>
  <inkml:trace contextRef="#ctx0" brushRef="#br0" timeOffset="110837.8754">8533 4489 44 0,'-41'11'35'0,"-5"6"-24"16,-2 4-5-16,2 0 5 16,-2 1-5-16,2-2-2 15,11 5-2-15,-10 2-2 16,10 0 0-16,-6 6-5 15,4-4 2-15,14 6-8 16,-4-1-6-16,-1 1-10 16</inkml:trace>
  <inkml:trace contextRef="#ctx0" brushRef="#br0" timeOffset="111004.2746">7618 5418 10 0,'0'44'15'0,"0"1"-1"16,0 2-6-16,0 0-8 15,0 0-4-15,21 0 0 16,-1-4-18-16</inkml:trace>
  <inkml:trace contextRef="#ctx0" brushRef="#br0" timeOffset="111162.1637">7652 6303 4 0,'-6'33'24'15,"6"3"-8"-15,0-2-8 16,0 4-3-16,6-5-5 16,10 5-8-16,7 3-8 15,5 1-13-15</inkml:trace>
  <inkml:trace contextRef="#ctx0" brushRef="#br0" timeOffset="111550.2473">7382 8656 99 0,'-53'44'20'0,"19"-3"-11"15,13-3-4-15,-2-6-2 16,14 2-3-16,-5-4-4 16,14-2-2-16,-7 4-3 15,7-2-7-15,0-4-4 16,0 1-7-16</inkml:trace>
  <inkml:trace contextRef="#ctx0" brushRef="#br0" timeOffset="111767.3763">6770 9373 132 0,'-53'11'18'15,"5"1"-12"-15,2-3 11 16,11 0 1-16,1-5-11 15,2 4-2-15,4-6-5 16,1 0-4-16,-5-1-4 16,4-1-10-16,1 0 7 15,6 0-13-15,-11 0 6 16,4 0-2-16,1 0 3 16,-12 4-29-16</inkml:trace>
  <inkml:trace contextRef="#ctx0" brushRef="#br0" timeOffset="112907.9085">12681 4588 22 0,'0'-1'11'0,"0"-3"4"15,0 2 12-15,0 0 0 16,0-3-8-16,0 1-19 16,0-2 0-16,0 2-21 15,0-1-21-15</inkml:trace>
  <inkml:trace contextRef="#ctx0" brushRef="#br0" timeOffset="115929.3078">1596 12397 0 0,'-27'-6'265'16,"-19"6"-226"-16,4 0-1 0,22 0-1 15,6 0-12-15,-4 0-7 16,-3 23-4-16,0 3-7 16,1 13-3-16,6 14 3 15,0 12-1-15,7 10-1 16,0 9 0-16,7 8 1 15,0 6-2-15,0 8 0 16,0-1-4-16,0-3 3 16,0-14 0-16,0-13-3 15,3-11 0-15,15-13-1 16,-4-13 0-16,0-12-1 16,-7-7-5-16,-1-10-3 15,1-9-9-15,-7 0-15 0,14-13-52 16,-14-32-151-16</inkml:trace>
  <inkml:trace contextRef="#ctx0" brushRef="#br0" timeOffset="116275.4945">1300 12096 216 0,'0'0'61'16,"0"-4"-55"-16,0 4 8 0,0 0-5 16,14 0-7-16,25 0 7 15,23 17 2-15,4 9 0 16,15 1-5-16,-1 4-3 16,2 4-3-16,-8 0 5 15,-21 1 1-15,-12-2-2 16,-20 7 1-16,-15 2 2 15,-6 5 3-15,-20 6 1 16,-35-1-4-16,-19 9-3 16,-6 0 1-16,-14-2-5 15,0-6-1-15,14-6-1 16,18-5-8-16,16-11-22 16,18-15-40-16,22-17-178 0</inkml:trace>
  <inkml:trace contextRef="#ctx0" brushRef="#br0" timeOffset="116567.1083">2727 12158 198 0,'-88'49'27'0,"1"7"4"15,-2 6 12-15,16 8-15 0,6 14-7 16,26 5-2-16,13 3-2 16,17 0-9-16,11-7-4 15,0-2 3-15,32 0-5 16,9-8 2-16,5-4-4 16,-5-10-2-16,1-7-4 15,10-11-6-15,-10-7-4 16,-3-11-8-16,2-16-26 15,-14-9-169-15</inkml:trace>
  <inkml:trace contextRef="#ctx0" brushRef="#br0" timeOffset="116808.3225">2814 12598 185 0,'7'5'55'0,"6"26"-51"16,8 16 17-16,18 7-3 16,2 3-2-16,12-4-2 15,-5 3-3-15,-2-7-4 16,-5-4-1-16,1-2-5 16,-10-9-1-16,2-7 0 15,-13-12-6-15,4-6-9 16,-11-9-15-16,-7 0-37 15</inkml:trace>
  <inkml:trace contextRef="#ctx0" brushRef="#br0" timeOffset="117009.9638">3116 12557 156 0,'-13'32'59'0,"-8"9"-41"15,7 12 18-15,-11 2-4 16,-2 3-8-16,-1 4-10 16,-4 0-7-16,-2-6-7 15,6 1 0-15,7-8-13 16,3-8-19-16,4-11-57 16</inkml:trace>
  <inkml:trace contextRef="#ctx0" brushRef="#br0" timeOffset="117369.9125">3506 12954 48 0,'21'0'46'16,"0"4"-2"-16,-15 9 6 16,1 2-14-16,-7 2-3 15,0 1-9-15,0 3-4 16,0 2-4-16,-20-2-2 15,6-3-5-15,14-5-4 0,0-3-5 16,0 1-4 0,0-5-4-16,0 3 7 0,27 4-1 15,6-1 2-15,1-1 0 16,-7 2 1-16,-6 0-1 16,-3 0 2-16,-11 0-2 15,-7 5 4-15,0 4 4 16,0 0-1-16,-32-1 6 15,-9 0-3-15,-12-2-2 16,12-2-8-16,-7-4 0 16,-5-4-4-16,5-3-18 15,9-2-24-15,-2-4-116 16</inkml:trace>
  <inkml:trace contextRef="#ctx0" brushRef="#br0" timeOffset="117768.7396">3990 12143 12 0,'0'0'118'0,"0"28"-99"15,0 11 27-15,0 20-10 16,0 7-6-16,14 9-6 16,-7 12-1-16,7 5-5 15,-1 9-7-15,8 5 0 16,0-5 8-16,-3 1-1 15,3-6-10-15,-1-8-1 16,1-9-6-16,0-13 0 16,4-13-1-16,-5-16-1 15,-6-10-4-15,7-12-2 16,-14-6-9-16,0-7-22 16,-1-2-42-16</inkml:trace>
  <inkml:trace contextRef="#ctx0" brushRef="#br0" timeOffset="118644.783">4602 12376 38 0,'0'0'75'16,"-9"0"-36"-16,9 0 5 16,0 0-7-16,0 0-6 15,0 0-8-15,0 0-5 0,-2 0 0 16,2 0-1-16,0 0-2 15,0 0 0-15,0 0-1 16,-7 0-6-16,7 0-1 16,0 0-4-16,0 0-1 15,0 2-1-15,0 11-1 16,0 0 5-16,0 8-3 16,0-6-1-16,7 2 2 15,4 5 0-15,3-1-3 16,-7-2 3-16,7 3-3 15,0-1 3-15,6 2-1 16,1 9 0-16,4-2-1 0,10 8 3 16,-1 1-4-16,5 3 3 15,2-3 3-15,-13 4-5 16,-3-3-1-16,2-4 1 16,-13-6 1-16,0-4 0 15,0-7-2-15,-7-2 0 16,-1-12 0-16,-3-1 0 15,6-4 0-15,-9 0-1 16,0 0 1-16,0 0-1 16,0 0 0-16,0 0 1 15,7 0 0-15,-7 0 0 16,0 0-2-16,0 0 2 16,0 0 3-16,0 0-3 0,0 0 2 15,0 0-2-15,0 0 1 16,0 0 2-16,0 0-3 15,0 0 0-15,0 0 0 16,0 0 0-16,0 0-1 16,0 0 1-16,0 0-4 15,0 0 1-15,0 0-8 16,0 0-13-16,0-13-39 16,7-9-146-16</inkml:trace>
  <inkml:trace contextRef="#ctx0" brushRef="#br0" timeOffset="119125.7445">5660 12272 153 0,'0'18'91'16,"0"4"-87"-16,-21 16 16 15,-11 3 2-15,-2 8-1 16,-15 13 0-16,3 2-5 16,-2 0 4-16,2-8-8 15,12-3 0-15,7-13-3 16,8-10-7-16,12-8-1 16,0-3-1-16,7-3 0 15,0-3-5-15,0 1-3 0,7 3 2 16,19 6 6-16,-6 3 0 15,1 1 0-15,-1 4 1 16,-13 0-1-16,0-1 0 16,0 0 2-16,-7-4 1 15,7-3-1-15,-7 9 1 16,11-2 0-16,-11 6 0 16,0 2 0-16,0-1-1 15,0-3-1-15,0 2 2 16,0-5-3-16,0-6 2 15,0-6-2-15,7-2 0 16,-7-4 0-16,0-4-3 0,7-5 1 16,-7 2-6-16,7-4-7 15,-7-2-24-15,7 0-54 16</inkml:trace>
  <inkml:trace contextRef="#ctx0" brushRef="#br0" timeOffset="119374.788">5855 13166 190 0,'0'30'26'16,"0"6"22"-16,0 0-7 0,0 3-7 15,0-1-10 1,0-2-11-16,0-4-5 0,6 2-4 15,1-6-3-15,0-3-1 16,0-7-1-16,0 1-3 16,-7-4-8-16,0-4-14 15,0-3-18-15,0-8-172 16</inkml:trace>
  <inkml:trace contextRef="#ctx0" brushRef="#br0" timeOffset="119606.0673">6185 13202 208 0,'0'0'23'0,"0"4"-13"15,0 0 0-15,7 1-8 16,6-1-2-16,-6 4-13 16,7-7-23-16,-7 3-51 15</inkml:trace>
  <inkml:trace contextRef="#ctx0" brushRef="#br0" timeOffset="119785.6422">6185 13202 175 0,'80'132'49'0,"-80"-123"-25"16,0-1 17-16,0 0-10 15,0-3-18-15,0 4-12 16,0 1-1-16,7 1-4 16,0-2-11-16,0-3-18 15,-7 2-26-15</inkml:trace>
  <inkml:trace contextRef="#ctx0" brushRef="#br0" timeOffset="120565.4949">6501 13052 245 0,'7'0'11'15,"7"0"17"-15,0 0 4 16,4 0-11-16,3 0-3 16,-8 0-5-16,1 0-3 15,0 0-2-15,-7 3 2 16,0 1-2-16,-7 2 0 16,0-2 0-16,0-1 1 0,0-1-4 15,0 2-1 1,0-4-2-16,7 4 2 0,-7-4-3 15,0 0 1-15,0 0-1 16,0 0 1-16,0 0-2 16,0 0 2-16,0 0-1 15,0 0-1-15,0 0 0 16,0 0 0-16,0 0 3 16,0 0-2-16,0 0 2 15,0 0 0-15,0 0-1 16,0 0 2-16,0 0 1 15,0 0-2-15,0 0-2 0,0 0 2 16,0 0 0 0,2 0-2-16,-2 0 0 0,4-8 2 15,8 3-1-15,2-7-2 16,-1 3 0-16,15-1 0 16,-1 1 0-16,6 1 0 15,1 4-1-15,0 4 0 16,-8 0 1-16,1 0-1 15,-13 16 1-15,-7 3-2 16,-7 7 2-16,0 4 2 16,-21 2 1-16,-22-2 2 15,6 2-5-15,2-7 1 16,15-11 0-16,-5 0-1 16,18-10 0-16,7-1-1 15,0-1-3-15,0 0-3 0,0 0 1 16,32 2 5-16,2 3 0 15,1-5 1-15,4 6 1 16,-5-3-1-16,0 7 0 16,-8-3 0-16,-6 0 1 15,-13 5 0-15,-7-5 1 16,0 8 0-16,0-4 0 16,-14 6 1-16,-15-6-3 15,-1 0-2-15,-12 0-5 16,3-9-12-16,-2 2-25 15,7-6-123-15</inkml:trace>
  <inkml:trace contextRef="#ctx0" brushRef="#br0" timeOffset="120918.2681">7020 12214 233 0,'13'0'8'0,"3"0"6"16,14 19 26-16,11 11-9 16,-6 6-7-16,11 7-3 0,2 12-4 15,-2 10-5 1,2 9-4-16,-2 11 2 15,-12 7-5-15,-6 0 3 0,-3 0-2 16,-18 1 1-16,-7 0-3 16,0 2 1-16,0-5-3 15,0-7-2-15,-7 0 0 16,-25-4-3-16,-3-4-1 16,-17-4-4-16,-3-5-11 15,2-8-32-15,-9-14-153 16</inkml:trace>
  <inkml:trace contextRef="#ctx0" brushRef="#br0" timeOffset="121637.5913">1986 14668 94 0,'-21'34'43'16,"14"-2"-31"-16,1 11 20 15,6 2-3-15,0 8-1 16,13 3 2-16,15 6-8 16,6 4-2-16,12 6 2 0,-5 3 3 15,-2-2-5-15,3-1-8 16,-8-6-2-16,-2 5-4 15,3-1-3-15,-8-10 1 16,-6-11-4-16,-3-13-3 16,-4-18 1-16,-7-5-9 15,-7-13-7-15,0 0-7 16,0-31-26-16,-7-22-165 16</inkml:trace>
  <inkml:trace contextRef="#ctx0" brushRef="#br0" timeOffset="121923.5973">2059 14536 52 0,'28'-2'23'16,"13"0"2"-16,12 2 3 15,9 0 0-15,-16 13 2 16,2 18-6-16,-2 4 3 15,-12 5 0-15,-6 3 3 16,-10 2-7-16,-4 2-7 16,-14-2 4-16,0 4-4 15,-7-2-2-15,-32 2-4 16,4 0-7-16,-6-2 0 16,2-7-3-16,5-8-6 0,6-6-8 15,10-17-33-15,4-9-166 16</inkml:trace>
  <inkml:trace contextRef="#ctx0" brushRef="#br0" timeOffset="122216.8447">3057 14624 102 0,'-21'31'35'16,"1"12"-15"-16,6 6 19 0,-7 9-4 16,7 8 2-16,-4 0-1 15,11 7-8-15,0-5-3 16,7 5-12-16,0-1-3 16,14-6-4-16,18-4-5 15,9-10-1-15,5-3-2 16,-4-9-3-16,-1-5-5 15,-9-14-7-15,2-7-9 16,-6-9-23-16,-3-5-76 16</inkml:trace>
  <inkml:trace contextRef="#ctx0" brushRef="#br0" timeOffset="122575.6587">3238 14852 160 0,'14'0'8'15,"4"6"10"-15,10 15 17 0,6 1-9 16,3 8 2-16,13 2-4 16,1 4-4-16,6 3-6 15,3 1 6-15,-5-1-6 16,-10 1-6-16,4-6 0 16,-15-6-4-16,-2-7-3 15,-4-3-1-15,-8-4-1 16,-6-7-8-16,-7-7-10 15,-7 0-24-15,0-11-84 16</inkml:trace>
  <inkml:trace contextRef="#ctx0" brushRef="#br0" timeOffset="122829.8727">3756 14632 244 0,'0'6'11'16,"0"16"6"-16,-7 4 13 16,-6 8-9-16,6 6-2 15,0 9 2-15,-7 0-11 16,0 7 3-16,-4 6-5 16,-3 4-2-16,1 0-4 15,-1-4-1-15,0-5-1 16,3-3-7-16,4-11-4 15,1-7-14-15,6-10-19 16,7-12-81-16</inkml:trace>
  <inkml:trace contextRef="#ctx0" brushRef="#br0" timeOffset="123145.702">4226 15095 13 0,'21'0'41'16,"7"5"-10"-16,-12 8-2 16,7 1-9-16,-17 7 1 15,1 1-10-15,-7 1 1 16,0 3-4-16,0 0 7 16,-7-1 0-16,-6-2 2 0,-3-5-2 15,13-1-6-15,-4-7-2 16,1-1-7-16,6-5 1 15,0 0-1-15,0-1 2 16,16-1-1-16,20-2-1 16,6 0 3-16,10 0 1 15,-10-2-4-15,10-11-5 16,-4-8-14-16,-9 3-12 16,3-12-38-16</inkml:trace>
  <inkml:trace contextRef="#ctx0" brushRef="#br0" timeOffset="123467.7887">4710 14438 101 0,'0'17'37'0,"0"11"2"15,0 16 2-15,14 5-10 16,0 7-4-16,6 14 0 16,1 5-7-16,-7 6-8 15,4-2 2-15,-4 4 0 16,0-4-2-16,6-4-7 16,8 0 0-16,-12-9-1 0,14-8-2 15,-10-5-2-15,1-14 0 16,0-3-3-1,-3-15-2-15,-4-8-9 0,-7-13-15 16,6 0-40-16,-6-13-69 16</inkml:trace>
  <inkml:trace contextRef="#ctx0" brushRef="#br0" timeOffset="123715.6919">5169 14585 26 0,'0'0'202'0,"14"0"-196"16,-1 0 5-16,20 13 12 16,1 13-1-16,7 1-4 15,5 3-7-15,-5 2-6 16,5-2-4-16,-11-4-1 15,-1-3-2-15,-9-10-17 16,3-9-20-16,-8-4-41 16</inkml:trace>
  <inkml:trace contextRef="#ctx0" brushRef="#br0" timeOffset="124089.5716">5942 14474 198 0,'-46'36'19'0,"-2"3"9"16,2 1-4-16,-2-5-4 15,2 1-10-15,11-7-10 16,15-7-1-16,6-5 0 16,0-6-4-16,14 1 1 15,-9-3-3-15,9 0 1 16,0 1 0-16,0 3 6 15,0 0 0-15,0 4 0 0,16 6 1 16,-9 1 3-16,7 4-1 16,0 8 7-16,-8 3 1 15,1 9 0-15,-7 4-1 16,0 3 1-16,0 5-3 16,0-2-2-16,0 3-6 15,7-9 2-15,0-3-2 16,0-9 0-16,-7-5-6 15,7-8-6-15,0-10-11 16,0-8-18-16,4-9-115 16</inkml:trace>
  <inkml:trace contextRef="#ctx0" brushRef="#br0" timeOffset="124351.8627">6056 15072 186 0,'0'19'12'15,"0"7"1"1,0-3 11-16,0 7-2 0,0 0-2 16,0 10 1-16,7-4-4 15,0 3-8-15,0-3-2 16,-7-6-7-16,7-4 0 15,0-7-3-15,-7-6-2 16,7-5-8-16,-7-3-10 0,0-5-16 16,0 0-44-16</inkml:trace>
  <inkml:trace contextRef="#ctx0" brushRef="#br0" timeOffset="124556.1708">6345 15082 238 0,'0'5'6'0,"0"-1"3"16,0 4-6-16,0-3-3 0,7-1-8 15,7 1-22-15,-7-2-22 16,0-2-51-16</inkml:trace>
  <inkml:trace contextRef="#ctx0" brushRef="#br0" timeOffset="124705.4877">6366 15244 171 0,'0'5'11'15,"0"4"5"-15,0 1 7 16,7-2-7-16,7-1-16 15,-1-1-8-15,-6-6-18 0,7 0-28 16</inkml:trace>
  <inkml:trace contextRef="#ctx0" brushRef="#br0" timeOffset="125057.9232">6696 14950 1 0,'0'8'143'16,"0"1"-138"-16,7 4 19 15,7 0 6-15,0 4-15 0,-1 2-2 16,-1 3-2-16,-12 9-2 16,0 3 1-16,0 1 0 15,0 1-3-15,0-4-3 16,-19-2-1-16,6-7 3 15,6-2 0-15,-7-8-2 16,14-4-2-16,0-5 0 16,0-3-2-16,0-1-3 15,0 0 3-15,0 0 3 16,14 0 9-16,6 0 2 16,13 0 0-16,-6-1-14 15,7-20 0-15,5 2-7 16,3-7-40-16,4 4-81 15</inkml:trace>
  <inkml:trace contextRef="#ctx0" brushRef="#br0" timeOffset="125374.7118">7322 14664 118 0,'0'13'64'15,"0"4"-50"-15,0 6 21 16,0-1-9-16,28 4 8 0,11 5-3 16,-5 3-4-16,-6 1-3 15,4 9-8-15,-12 5 0 16,-6 5-3-16,-7-1-5 15,0 3-5-15,-7-3-3 16,0 4 0-16,-7-5-6 16,-34-1-6-16,-12 0-11 15,-18-6-26-15,7-6-143 16</inkml:trace>
  <inkml:trace contextRef="#ctx0" brushRef="#br0" timeOffset="130273.2421">7893 15012 140 0,'-14'-26'20'0,"-2"-1"5"15,16 1 30-15,0 0-1 0,0 3-4 16,0 18-5-16,0 1-5 16,0 4-5-16,0 0 1 15,0 0-11-15,0 0-6 16,0 0-11-16,0 0-3 16,0 18-3-16,5 22 1 15,27 16 9-15,3 10-1 16,10 0-6-16,-3-8-4 15,15-5 0-15,21-15-1 16,9-12 2-16,7-16-2 16,21-10 1-16,13-38-1 15,33-47 0-15,27-35-3 0,14-33-19 16,13-14-26-16,-13-6-62 16,-39 2-302-16</inkml:trace>
  <inkml:trace contextRef="#ctx0" brushRef="#br0" timeOffset="131556.25">8070 12779 118 0,'-21'-10'45'0,"21"10"-19"16,0 0-5-16,0 0 12 0,0 0-11 15,0 0-11-15,0 0-3 16,0 0-2-16,0 0-1 16,0 0 1-16,0 0-4 15,0 23 10-15,21 13 8 16,11 11-6-16,9 11 7 15,12 12-6-15,-5 1-4 16,5-7-2-16,2-9-3 16,11-16 1-16,-8-3-2 15,13-19 1-15,9-8 2 16,14-9 5-16,35-26 3 16,31-36-2-16,42-32-8 15,34-23-6-15,16-20-11 0,35-21-23 16,-33-6-85-1</inkml:trace>
  <inkml:trace contextRef="#ctx0" brushRef="#br0" timeOffset="134294.3917">4220 15734 14 0,'0'0'27'0,"0"-1"14"16,0 1 17-16,0 0 0 16,0 0-13-16,0 0-8 15,0 0-9-15,0 0-9 16,0 0-5-16,0 0-14 16,0 0-1-16,0 0-20 15,0 0-41-15,0 9-37 16</inkml:trace>
  <inkml:trace contextRef="#ctx0" brushRef="#br0" timeOffset="134631.9263">4314 16632 25 0,'-7'13'12'0,"7"-5"-11"16,0-3 2-16,0-1-2 16,0-4 0-16,0 0-1 15,7 4-5-15,6-4-13 16</inkml:trace>
  <inkml:trace contextRef="#ctx0" brushRef="#br0" timeOffset="135064.9287">2834 17059 95 0,'0'0'65'0,"0"0"-40"15,0 0 15-15,0 0 12 16,0 0-14-16,0 9-18 0,0 22-3 15,0 8 2-15,0 10-6 16,7 4-5-16,19 5 0 16,-6 8 1-16,8 0-2 15,-1-4-6-15,-13-2 0 16,-3-7 0-16,-11-4 0 16,0-17-1-16,0-2-1 15,0-13-2-15,0-8-9 16,-11-9-8-16,-23-5-32 15,-1-33-166-15</inkml:trace>
  <inkml:trace contextRef="#ctx0" brushRef="#br0" timeOffset="135343.1663">2545 16892 132 0,'0'0'58'0,"0"0"-56"15,0 0 5-15,26 0 9 16,15 9-4-16,5 0 3 16,-5 3-7-16,0 1-1 15,5 2 0-15,-18 2 5 16,-1 4-1-16,-13 1-1 16,-14 9 4-16,2 0-6 15,-2 5 3-15,0 7-9 0,-9-3 3 16,-18-4-5-1,-1-5 0-15,1 0-5 0,1-10-5 16,-1-8-28-16,13-8-56 16</inkml:trace>
  <inkml:trace contextRef="#ctx0" brushRef="#br0" timeOffset="135636.2701">3600 16865 172 0,'-59'27'27'0,"11"3"-9"16,2 2 19-16,4 3-10 16,3 9-5-16,19-1-5 15,6 11-10-15,14 7 0 16,0 5-6-16,0-4 5 15,28 0-3-15,17-9-1 16,10-5-2-16,-2-4-1 16,9-9-4-16,-9-8-9 15,-5-6-9-15,-16-12-6 16,-4-9-34-16,-1 0-135 16</inkml:trace>
  <inkml:trace contextRef="#ctx0" brushRef="#br0" timeOffset="135861.8817">3917 16954 186 0,'0'9'5'15,"0"16"9"-15,27 1 3 16,8 1 1-16,11 0-2 15,-5-4-12-15,-2 3-3 16,-5-5-1-16,-6-2-4 16,-3-6-16-16,-4-5-23 0,-8-8-37 15</inkml:trace>
  <inkml:trace contextRef="#ctx0" brushRef="#br0" timeOffset="136355.5744">4348 16773 81 0,'-28'0'2'16,"8"0"-2"-16,8 0 0 16,5 0 2-16,1 4-2 0,6-4 0 15,0 0 1-15,0 0 0 16,0 0 5-1,0 0 7-15,0 0 14 0,-7 0 15 16,0 0 8-16,7 0-8 16,-7 0-18-16,0 5 1 15,-7-1-4-15,-6 6-9 16,-1 7-2-16,-11 5-4 16,4 5-2-16,1-1 3 15,9 0-2-15,-3-3-2 16,14-6 1-16,0 0-3 15,7-8-1-15,0 0 0 16,0 3-2-16,0-10 2 0,0 1-2 16,0 1 1-1,0-4 1-15,0 0 2 0,0 0-1 16,0 0-1-16,0 0 1 16,0 0 2-16,0 0-3 15,0 0 0-15,0 0-2 16,0 0 0-16,0 0 0 15,0 0-4-15,0 0-4 16,0 0-12-16,0 0-17 16,0 0-48-16,0 0-72 15</inkml:trace>
  <inkml:trace contextRef="#ctx0" brushRef="#br0" timeOffset="137354.2078">4369 16600 143 0,'-35'13'42'0,"1"2"-20"0,-5 6 15 15,-2 11-6-15,2 4-1 16,4 15-8-16,1 3-3 16,-5 8-4-16,-3 8 0 15,8-4-5-15,9 5-2 16,-10 3-1-16,15-12-4 16,-1-6-2-16,3-15-1 15,18-10 0-15,-7-5-1 16,7-9-2-16,0-8-5 15,0-5-7-15,0-4-2 16,0 0-10-16,0 0-38 16,0-21-59-16,7-7 7 0</inkml:trace>
  <inkml:trace contextRef="#ctx0" brushRef="#br0" timeOffset="137623.8007">3990 16751 87 0,'-11'0'59'0,"4"0"-15"15,7 0-1-15,0 0-18 16,0 13-11-16,7 13 9 16,18 1-5-16,-4-1-4 0,6-4-3 15,-6 5-2-15,-3-9-4 16,-4 3-3-16,0-4-1 15,-8-2 1-15,1-2-2 16,0-5-3-16,-7-4-5 16,0-4-7-16,0 0-4 15,0 0-19-15,0-12-140 16</inkml:trace>
  <inkml:trace contextRef="#ctx0" brushRef="#br0" timeOffset="138238.1857">4839 16927 231 0,'-21'0'46'16,"3"0"-18"-16,11 0 2 0,0 10-2 15,7 11-18-15,0 5-2 16,0 10 0-16,0 3-3 16,7 5 2-16,11 1-3 15,3-2 0-15,-7-4-2 16,-1-7-2-16,1-5-1 15,-7-10 1-15,0-4-5 16,-7-4-3-16,0-5-10 16,0-4-11-16,0 0-18 15,0-8-104-15</inkml:trace>
  <inkml:trace contextRef="#ctx0" brushRef="#br0" timeOffset="138597.7324">5128 16451 42 0,'0'0'91'16,"0"10"-67"-16,0 11 17 15,13 7-4-15,1 11-4 16,7 12-3-16,6 7-5 16,5 14-2-16,3 1-1 15,6 3-10-15,5-1-1 0,-5 4-6 16,5 0 1-16,-5-4-3 16,-11-9-1-16,7-8 2 15,-10-5-4-15,-6-14-1 16,-5-8 1-16,0-14 0 15,-9-8-7-15,0-5-8 16,0-4-13-16,-7-4-16 16,0-26-71-16</inkml:trace>
  <inkml:trace contextRef="#ctx0" brushRef="#br0" timeOffset="138847.1739">5740 16575 253 0,'0'0'16'0,"7"0"-9"16,7 0 5-16,6 18 4 16,8 8-4-16,4 0-6 15,9 4-2-15,0 2 3 16,5 4-2-16,-4-2-5 15,3-4 0-15,-3-3-3 16,-15-13-9-16,5-2-17 16,-18-12-42-16</inkml:trace>
  <inkml:trace contextRef="#ctx0" brushRef="#br0" timeOffset="139227.6317">6467 16438 172 0,'-39'30'29'16,"-9"12"-3"-16,-5-3 9 15,-9 5 0-15,-4-1-9 16,4-4-8-16,16-3-10 16,4-10-3-16,17-8-5 0,12-9 0 15,6-9 0-15,7 4-9 16,0 1-3-16,0 4 2 15,7 5 10-15,18 3 1 16,2 4 0-16,1 1-1 16,-1 4 2-16,5 6 2 15,-4 4 3-15,-1 3 1 16,1 9 3-16,-3 1 0 16,-4-1-3-16,-1 5-1 15,-6-4-4-15,0-10 0 16,4 1 0-16,-4-10-3 15,0-3-1-15,-7-9-7 16,0-6-3-16,-1-7-16 0,-6-1-19 16,0-4-101-1</inkml:trace>
  <inkml:trace contextRef="#ctx0" brushRef="#br0" timeOffset="139438.3505">6696 16997 151 0,'0'30'18'0,"0"2"-4"16,0 0 6-16,14 2-9 16,0-8-5-16,2 1-5 15,0-5-1-15,-9-5-6 0,0-4-6 16,-7-3-18-16,0-6-25 15</inkml:trace>
  <inkml:trace contextRef="#ctx0" brushRef="#br0" timeOffset="139857.4937">6932 16306 102 0,'26'0'30'0,"8"8"-11"15,7 20 11-15,12 12 10 16,2 7-14-16,-2 6 7 16,2 1-9-16,-2-1-1 15,-5-1-3-15,-2-4 2 16,-5 4-5-16,-9-3-6 16,-4 8-1-16,-8-3-4 0,1-1-1 15,-14 3-1-15,-7 6 0 16,0 0-4-16,0 4 0 15,-28 0-3-15,-13-8-1 16,2-14-8-16,-2-5-8 16,-12-12-21-16,12-14-63 15</inkml:trace>
  <inkml:trace contextRef="#ctx0" brushRef="#br0" timeOffset="146085.3471">21279 3057 132 0,'39'0'80'0,"-19"0"-75"15,-17 0 5-15,-3 0 18 16,0 0 0-16,0 0-6 16,0 0-5-16,0 0-9 15,0 0-1-15,0 0-5 16,0 0 0-16,0 0-1 15,0 0 1-15,0 0-2 16,0 0 1-16,7 2-1 16,11 2 0-16,14 0 1 15,16-1 6-15,25 3 0 0,15-6-2 16,26 0 3-16,17 0 3 16,34 0-2-16,19-15 0 15,29-2-6-15,9-4-1 16,1-1-2-16,-1 1-7 15,-18 4-12-15,-11-3-32 16,-51-5-234-16</inkml:trace>
  <inkml:trace contextRef="#ctx0" brushRef="#br0" timeOffset="152217.5177">7847 13306 49 0,'-13'0'27'16,"-8"-3"-21"-16,7-2 6 16,7 5 17-16,7 0-3 15,0 0-13-15,0 0-9 16,0-4 12-16,0 4-6 16,0 0 3-16,0 0 2 0,0 0-4 15,0 0-5-15,0 0-2 16,0 0-4-16,21 0 6 15,27 0 3-15,12 4-3 16,6 9 3-16,10 0-4 16,11 8 0-16,0-2-2 15,7 3-2-15,0 5 2 16,-7 3-3-16,-11 0 2 16,-3 2-2-16,-20 2 0 15,-5 2 2-15,-18 3 0 16,0 6-2-16,-9 3 8 15,-1 0-7-15,-6 5 1 0,-5 0-2 16,-2 1 4-16,2 3-4 16,-9 5 2-16,0 0 0 15,-16 4-2-15,-14-4 0 16,-18-2 0-16,-5-2 2 16,-2-1 1-16,-4 1-2 15,-15-1-1-15,-13-1 0 16,-2-2 1-16,-5-1-1 15,-7-2 0-15,14-6 2 16,0-5-2-16,13-5 1 16,5-8-2-16,3-5 1 15,13-5 0-15,12-7 2 16,20-3-2-16,8-5 0 16,6-2 1-16,7 0 0 15,0 0-1-15,0 0-4 0,0 0-3 16,0 0-3-16,0 0-7 15,0 0-1-15,7 0 5 16,6-2-23-16,15-9-39 16</inkml:trace>
  <inkml:trace contextRef="#ctx0" brushRef="#br0" timeOffset="152653.533">8049 14482 136 0,'0'0'15'0,"0"0"4"16,0 0 19-16,-20 0-22 15,-1 14-5-15,-16 13 1 16,1 12-2-16,-6 9 4 15,-11 10-2-15,-2 4-1 16,3 0-1-16,-3-2-3 16,9-5-1-16,11-8 0 15,8-8-4-15,9-3 0 16,11-10-2-16,7 1 1 16,0-10-1-16,0-3 2 0,16 0-2 15,20-7 1-15,6-1-2 16,10-2 2-16,-3-4 0 15,17 0 2-15,-4 0 2 16,11 0-3-16,8 0 0 16,-1 0-2-16,-11-6-3 15,4-1 1-15,-20 3-10 16,-19 2 0-16,-13-2-12 16,-14 4-14-16,-7 0-69 15</inkml:trace>
  <inkml:trace contextRef="#ctx0" brushRef="#br0" timeOffset="153350.0002">7618 15223 64 0,'0'0'12'0,"0"0"-9"16,0 0 8-16,0 0 5 15,14 0 2-15,6 0-8 16,6 0 3-16,8 4 0 16,0 5 4-16,12 0-3 15,9 8-3-15,12 4 2 16,-1 2-6-16,3 5 0 16,5 6 4-16,-1 1-6 15,-11 5-1-15,-3 5 2 16,-3 2 1-16,-11 2-2 15,-10 4 2-15,-5 3 2 16,-1-3 0-16,-8-4 1 0,0 0-7 16,-8 0 4-16,-6-1-3 15,-7 5-1-15,0 0-2 16,-7 0 3-16,-34 7-4 16,-9-2 2-16,-1-1-2 15,-8-3 0-15,4-3 1 16,-5-6 0-16,-2 2-1 15,9-9 0-15,-11 1 3 16,7-1-3-16,4-2 1 16,-2-4-1-16,9-2 0 15,-2-4 0-15,-5-3 0 16,12-1 0-16,7-5 0 16,-5 0 0-16,18-8 0 0,0-5 0 15,14 2 0 1,1-6-1-16,6 0 1 0,0 0-5 15,0 0-9-15,0 0-20 16,0-2-13-16,13-9-31 16,15-8-75-16</inkml:trace>
  <inkml:trace contextRef="#ctx0" brushRef="#br0" timeOffset="153717.2095">8001 16406 119 0,'0'0'4'16,"-7"14"5"-16,-7 0 8 16,-2 7 3-16,0 7-4 15,-4 6 3-15,-8 2-6 16,-4 4-1-16,4 3 2 15,1 2-1-15,-1-2-2 16,6-3-1-16,12-5-5 16,3-4 1-16,7-9-5 15,0 1 0-15,0-6-1 16,0 0 1-16,21-4-1 16,11-4 1-16,9-3 2 15,-2-2-1-15,10-4 0 0,3 0 2 16,3 0-4-16,5 0-4 15,9-10-8-15,-3 3-3 16,-6 1-22-16,-12 2-43 16</inkml:trace>
  <inkml:trace contextRef="#ctx0" brushRef="#br0" timeOffset="157304.4038">10939 17473 83 0,'-7'0'30'0,"7"0"-20"0,0 0 17 16,0 0 13-1,0 0-10-15,0 0-1 0,0 0 0 16,0 0 6-16,0 0-4 15,0 0-8-15,0-4-3 16,0-9-3-16,0-9-5 16,0-5-6-16,0-3-1 15,11-6-1-15,8 1-3 16,-6-5-1-16,-6-5 5 16,7-2-4-16,-7-6 1 15,-7-3 3-15,7 1-2 16,-7 3 1-16,0 3 0 15,0 0-1-15,0-8 5 16,0 5-1-16,0-5-7 0,-7 4 6 16,0 1 0-16,0 3 4 15,0 0-6-15,0 0 1 16,0 6 1-16,1-1-2 16,6 3 2-16,0-8-4 15,0-2 0-15,0 2 3 16,0-3-2-16,0-1-2 15,0 4-1-15,0 4 2 16,0 6-1-16,0-1 1 16,0 1-1-16,0 4 1 15,0 0-1-15,0-1 6 16,0 2-5-16,6-7-2 16,-6-6 3-16,0-2-3 0,0-4 1 15,0-5 0 1,0 9-1-16,0-4 0 0,0 5 0 15,0 0 0-15,7 9-1 16,0 3 1-16,7 6 0 16,-7-2 1-16,7-2-1 15,-5-2 0-15,2 1 0 16,-4-5 0-16,5-3 0 16,-6-1 2-16,1-6-2 15,0-7 0-15,-7-3 0 16,7-2 0-16,-7 4 0 15,0 5 0-15,0 4-2 0,0 6 3 16,7 7-1 0,-7 10 0-16,0-1 0 0,7 1 1 15,-7 0-1-15,0-5-2 16,0 1 2-16,0-2 0 16,0-3 0-16,0 1 0 15,0-2 0-15,0 4 1 16,0 7-1-16,0-1 0 15,0 4-1-15,0-1 0 16,-7 1 2-16,7-5-2 16,0-3 1-16,0 2 0 15,0 2 0-15,0 1 0 16,-7 3-1-16,7-1 1 16,0 2 0-16,-7 3 0 15,7-3 1-15,-7-2-1 0,7-3 0 16,-7-2 0-16,-9-6 0 15,7 4 0-15,-5-2-1 16,8 5 1-16,-1 1 0 16,0 0 0-16,0 3-1 15,7 1 1-15,0-3 0 16,0 6 0-16,0-3-1 16,-7-8 0-16,7 3 1 15,0-3 1-15,0 0 0 16,-7-2-1-16,7 6 0 15,-7-1 0-15,7 5 0 16,-7 1 0-16,1-2 0 0,6-3 1 16,-7 4-1-16,7-9 0 15,-12 5 0-15,5-6 0 16,0 2 0-16,1 4 0 16,-1-1 0-16,0 10 0 15,0-1 0-15,0 4 1 16,0-3 0-16,0 4-1 15,7-5 0-15,-7 1 1 16,7-10-1-16,-6-3 0 16,6-6-1-16,-7 1 1 15,7-5 0-15,0 4 0 16,0 5 1-16,-7 0-1 16,7 5 0-16,0 5-1 0,-7 6 1 15,7 0 2 1,0 0-2-16,-9-2 0 0,9 2-2 15,-3 0 2-15,3 0 1 16,-4 4-1-16,4-3 0 16,0 5 0-16,0 4 1 15,-2-3-1-15,2 4 0 16,0-1-1-16,0-1 1 16,0-2 0-16,0-1 0 15,0-4-1-15,0 0-1 16,0 0 2-16,0 1 0 15,0 1-1-15,0-2 1 0,0 0 0 16,0 0 0 0,0 1-1-16,0 1 1 0,0-1 1 15,0 3-1-15,0 0 0 16,0 0-1-16,0-3 1 16,0 6-1-16,0-1 1 15,0-3 1-15,0 7-1 16,0-1 0-16,0-2 0 15,0 2 0-15,0 0 1 16,0-1-1-16,0 1 0 16,0 4 0-16,0-1 0 15,0-2 1-15,0 3-1 16,0-1 0-16,0 1 0 16,0 0-1-16,0 0 0 15,0 0 0-15,0 0 0 0,0 0 0 16,0 0 0-16,0 0 1 15,0-4-1-15,0 4 1 16,0 0 0-16,0 0 0 16,0 0 0-16,0 0 0 15,0 0-2-15,0 0 2 16,0 0 0-16,0 0 0 16,0 0 0-16,0 0 0 15,0 0 0-15,0 0 0 16,0 0-1-16,0 0 1 15,0 0-1-15,0 0 0 16,0 0 0-16,0 0 1 0,0 0-1 16,0 0 1-16,0 0 0 15,0 0 0-15,0 0 0 16,0 0-1-16,0 0 0 16,0 0 1-16,0 0-1 15,0 0 0-15,0 0 0 16,0 0 0-16,0 0 1 15,0 0 0-15,0 0-1 16,0 0 1-16,0 0 0 16,0 0 0-16,0 0-1 15,0 0-1-15,0 0 1 16,0 0-1-16,0 0 2 16,0 0-4-16,0 0 2 0,0 0 0 15,0 0-1-15,0 0 2 16,0 0-1-16,0 0 1 15,0 0-1-15,0 0 0 16,0 0 1-16,0 0-2 16,0 0 2-16,0 0 0 15,0 0-1-15,0 0 0 16,0 0 1-16,0 0-4 16,0 0 3-16,0 0 2 15,0 0 0-15,0 0 0 16,0 0 0-16,0 0 0 15,0 0-1-15,0 0 1 0,0 0-1 16,0 0-1-16,0 0-2 16,0 0 1-16,0 0 1 15,0 0-1-15,0 0 2 16,0 0-3-16,0 0 3 16,0 0-3-16,0 0-9 15,0 4-29-15,9-4-34 16,14 0-138-16</inkml:trace>
  <inkml:trace contextRef="#ctx0" brushRef="#br0" timeOffset="158383.7421">10831 11977 43 0,'0'0'26'15,"0"0"-18"-15,0 0 14 16,0 0 5-16,0 0-1 16,0 0 0-16,0 0-1 15,0 0 0-15,0 0 1 16,0 4 2-16,-16 13-5 15,-19 6-4-15,-15 8-4 0,-7 13 1 16,-10 5 1-16,-13 3-1 16,4 1-5-16,-4 7-5 15,0 2 0-15,6 1-4 16,12-1 4-16,16-10-6 16,19-8 0-16,13-16 1 15,7-11-1-15,7-4-2 16,0-4-4-16,0-5 2 15,21 5-2-15,32-9 4 16,22 0 2-16,26 0 9 16,25-4-5-16,3-6-1 15,6-2 2-15,12 3 0 16,2 3-1-16,11-2 0 16,-4 5-3-16,-11-7 0 15,-8 2 0-15,-22-1 0 0,-28 0-1 16,-25 5 0-16,-23 2 1 15,-18-1-1-15,-14 3 1 16,-7 0 4-16,0-4 3 16,0-2 2-16,0-11 2 15,-21-9-8-15,-13-8-3 16,-5-2 0-16,-16 0 3 16,2-3-4-16,-18-1 0 15,0-3-1-15,-16-2 0 16,-14 0-1-16,7-2 0 15,-7 7 2-15,7-1 0 16,7 7 0-16,15 8 0 0,15-1 0 16,4 10-5-16,19 4-3 15,13 4-9-15,8 7-11 16,6 2-78-16</inkml:trace>
  <inkml:trace contextRef="#ctx0" brushRef="#br0" timeOffset="170608.0225">11925 16817 125 0,'0'0'33'16,"-7"-4"-13"-16,7 4 11 0,-7 0 2 16,7 0-10-16,0 0-3 15,0 0-3-15,0 0-2 16,0 0 3-16,0 0-1 16,0 0-2-16,0 0-4 15,0 0 0-15,0 0-1 16,0 0-5-16,0 9-1 15,0 16-1-15,0 10 3 16,0 14-4-16,0 4 0 16,0 5 0-16,0 4-2 15,14 2 2-15,-7-5-2 16,-1-3 1-16,1-11-1 0,0-1 1 16,0-13-1-16,-5-4 0 15,3-1 0-15,-3-9-1 16,-2 0 0-16,0-8-3 15,0 5-1-15,0-9-3 16,0-1-7-16,0-4-14 16,0 0-22-16,0-4-105 15</inkml:trace>
  <inkml:trace contextRef="#ctx0" brushRef="#br0" timeOffset="171327.9134">11847 16830 106 0,'-3'0'99'16,"3"0"-76"-16,0-4-14 15,0 0 10-15,0 2-5 16,10-1 7-16,26-5-3 15,6 8-1-15,3 0-5 16,4 0-5-16,3 0-4 16,-3 8 4-16,-8 9-3 15,-2-3 0-15,-5 7-3 0,-18 2 3 16,-2-1-2 0,-5 8 6-16,-9-3-3 0,0 3-1 15,-11-2 1-15,-24 2-1 16,-6 6-4-16,-12-2 0 15,-2-2 0-15,2-6 1 16,12 0 1-16,-2-9-2 16,20-7 1-16,9-2-1 15,7-7 0-15,7-1 0 16,0 0-1-16,0 0-6 16,0 0-2-16,0 0 4 15,21 0 5-15,9-5 1 16,13-3 1-16,-2 6-2 15,5-2 3-15,9 4-2 16,5 0 0-16,2 4 1 0,4 10-2 16,-15-5 1-16,-1 4-1 15,-22 0 0-15,-8-4 0 16,-8 5 0-16,-5-1 2 16,-7 0-2-16,0 6 1 15,0-2 0-15,0 5 0 16,-23 5-1-16,-7-1 0 15,-11 0 2-15,-12 8-4 16,-2 2 4-16,-18 0-2 16,-1-1 1-16,-6-4 1 15,4-5-2-15,3-4 2 16,13-5-2-16,19-7 1 0,13-6 0 16,8-1-1-16,-3-3-3 15,14 0-10-15,-5 0-7 16,14-7-10-16,0-3-18 15,0 1-52-15,0-4-84 16</inkml:trace>
  <inkml:trace contextRef="#ctx0" brushRef="#br0" timeOffset="171919.709">12725 16931 35 0,'0'0'78'16,"0"0"-51"-16,-7 0 17 16,7 0-1-16,0 0-19 15,0 10-14-15,0 16 4 16,14 10 8-16,7 3-8 16,-8 8-2-16,3 8-2 15,7-3 1-15,-2 9-5 16,-7-7 4-16,-1 3-7 15,-13-8-1-15,7-2 1 16,-7-8-2-16,3-7-1 0,-3-6 0 16,0 1 0-16,0-14 0 15,0 0-1-15,0-5 1 16,0-7-5-16,0-1-3 16,-3 0-2-16,-17-9-40 15,-8-17-47-15,8-14-18 16</inkml:trace>
  <inkml:trace contextRef="#ctx0" brushRef="#br0" timeOffset="172249.7749">12617 16839 92 0,'0'-4'34'0,"14"3"-22"16,7-3 22-16,18-4 17 15,9 3-12-15,11 1-7 16,3 0-2-16,-2 4-15 16,-3 0-8-16,1 0-1 15,-15 13-3-15,-6 4 3 16,-10 6-4-16,-13-3-2 16,-7 8 6-16,-7 3-4 15,0-1 0-15,-21 5 1 16,-13 0 0-16,-19-4 1 15,5 5-2-15,-12-10-1 0,12 1-1 16,-4-1-1 0,10-9-1-16,6 2-12 0,13-6-9 15,9 0-46-15,0-4-114 16</inkml:trace>
  <inkml:trace contextRef="#ctx0" brushRef="#br0" timeOffset="173960.3609">13681 16685 54 0,'-13'-10'42'16,"-1"-3"-15"-16,-7 4 9 15,1-4 8-15,-10-4-6 16,7 4 3-16,-5-4-7 16,-11-1-8-16,-2 0-1 15,-9-3-14-15,-8 2 3 16,-6-3-6-16,-7-5-5 15,-16-3 1-15,-21 4 0 16,-7 0-3-16,-9-1 3 16,8 10 0-16,8 8 2 15,0 3-3-15,-7 6 3 16,8 0-6-16,-8 2 1 0,7 19-1 16,0 1 0-16,7 9 0 15,7 8 0-15,7 2-1 16,0 16 2-16,9 5-1 15,7 8 0-15,11-1-1 16,5 3 1-16,16-1 2 16,19-1-2-16,20 3-1 15,0-1 1-15,20 3 0 16,33 4 0-16,18-8 1 16,21-6-2-16,2-3 2 15,14-4-1-15,0-2 0 16,18-3 0-16,9-8 1 15,7-9 0-15,19-10 1 0,4-5-2 16,7-12 3-16,2-5 0 16,-11-4-3-16,-23-4 0 15,-26-13 0-15,-13-5 0 16,-20-10 1-16,-6-8-1 16,6-7 0-16,-15-11 0 15,7-12 0-15,-11-9 0 16,-9-5 1-16,-5-5-1 15,-13 6 0-15,-10 8-2 16,-18 5 2-16,-7 12 0 16,0 9 0-16,0 2 1 15,-30 8-1-15,-7 7 2 0,-4 2 1 16,-19 3 1 0,-2 9-4-16,3 1 0 0,-12 7 0 15,13 3 0-15,6 1-1 16,10 6-1-16,-4 0-3 15,12 0-9-15,7 0-29 16,-6 0-87-16</inkml:trace>
  <inkml:trace contextRef="#ctx0" brushRef="#br0" timeOffset="178571.7842">3245 17992 70 0,'7'0'88'16,"-7"0"-73"-16,0 0-6 0,0 0 3 15,0 0-5-15,7 0-4 16,-7 0-3-16,11 6 1 15,-4 15 4-15,0 5 0 16,0 1-2-16,7 0 1 16,-8 0 2-16,8-1-3 15,-7-5-1-15,0-4-1 16,0-2-1-16,-7-2 0 16,7-5 0-16,-7-3 0 15,0-1-1-15,7-4-1 16,-7 0-5-16,0 0-10 0,0 0-25 15,0-19-38-15</inkml:trace>
  <inkml:trace contextRef="#ctx0" brushRef="#br0" timeOffset="179741.3461">3353 17782 76 0,'0'0'14'16,"0"0"0"-16,0 0 5 15,0 0-6-15,0 0 2 16,0 0 0-16,0 0 4 0,25 0 11 16,2 0-7-16,8 0-6 15,4 4 2-15,9 1-9 16,12 3 0-16,8-3 1 15,20 3-4-15,19 1-1 16,8-5 1-16,25 1-1 16,23-1 0-16,18-4-1 15,0 0 6-15,-18 0-4 16,-10 0-2-16,-10 0 0 16,-10 0 0-16,-5 0-4 15,-6 0 1-15,6-4 3 16,-4-5-4-16,13-4 2 0,-1-4 1 15,11 2-3 1,2-6 1-16,11 4 0 0,3-1 3 16,4 4-1-16,-4 1-2 15,-2 0 0-15,-17 4-2 16,-13 5 0-16,-30 0 0 16,-23 0-1-16,0 3 1 15,-19 1 1-15,-4 0-1 16,-2 0 0-16,-5-4 0 15,-2 4 0-15,-5 0-1 16,5 0 1-16,-11 0-1 16,-1 0-3-16,-13 0 4 15,4 0-1-15,-18 0 0 0,7 0 0 16,-1 4 1-16,-13 1 0 16,7 3 0-16,0 5 0 15,0 9 2-15,0 5-2 16,-7 8 1-16,2 9-1 15,3 5 1-15,-5 0-2 16,0-1 1-16,0 4 0 16,0-4 2-16,-14-7 0 15,-14-1-2-15,1-10 0 16,-10-7 0-16,7-6 0 16,-11-8 0-16,-5-1 0 15,-9-8 1-15,-4 0 0 0,-22-4-1 16,-13-9 0-1,-20-4 2-15,-22 2-1 0,-17-2-1 16,-10 4 4-16,2 0-3 16,-8 5-1-16,-6 2 1 15,8-1-2-15,-10 1 2 16,10-7-2-16,6 0 2 16,12 0-1-16,7-1 2 15,2 1 0-15,12 4-2 16,6 0 0-16,8 5 1 15,13 0-1-15,7 4 0 16,7 0 3-16,13 0-3 16,8 0 0-16,4 0 0 15,-5 0 1-15,5 0-1 16,-4 0 0-16,-7 0 0 0,11 0 0 16,9 8 0-16,5-7 0 15,2 7-1-15,5-3 0 16,-5 3-2-16,11 1 0 15,1 1 2-15,2-1 0 16,18-1-3-16,0-4 3 16,1-3 0-16,13-1 1 15,-7 0 0-15,7 4-1 16,0-4 0-16,0 0 1 16,-7 0 0-16,7 0-1 15,0 0 1-15,-7 0-1 16,7 0 1-16,0 0-2 0,0 0 2 15,0 0-4-15,0 0-4 16,0 0-5-16,0 0-13 16,0 0-24-16,0-9-108 15,7-12 40-15</inkml:trace>
  <inkml:trace contextRef="#ctx0" brushRef="#br0" timeOffset="182201.7187">2908 17927 36 0,'-14'0'12'0,"0"-4"13"16,7-2-3-16,1-1-5 15,-13 1 5-15,5-2 6 16,-6-1-8-16,-1 0-4 16,-6-3 2-16,1 3 0 15,-1-4 4-15,-1-1-13 16,1 1 2-16,2 4 12 15,4 0-9-15,0 1 0 16,1-1 3-16,-6-1-6 16,6 3-2-16,-1-7 0 15,-6 5 2-15,13 0-4 0,-11 1-2 16,11-1 7 0,0-1-2-16,-6 1-6 0,6-2 1 15,0 1 2-15,3 5-2 16,-3-7-1-16,0 3 1 15,0 0 2-15,-6-5-2 16,6 1 1-16,-7 0-3 16,3-4 2-16,-3 4 1 15,7-2-5-15,1 3 2 16,-1-1 3-16,7 4 3 16,-7-4-5-16,-4-4-2 15,4 2 3-15,-6-6-1 0,-1 2-3 16,7-3 5-1,-6-3-1-15,1 3 0 0,-8-9 3 16,6 0-3-16,-6-3-1 16,1 2-2-16,-1-8 4 15,-1 1-3-15,8 3 0 16,-12-3 2-16,4 8 0 16,0 0 1-16,1 4-1 15,-5 1 1-15,4 3 1 16,1-1-4-16,-5-4 5 15,4 1-3-15,1-3 0 16,-12-6-3-16,4-3 0 16,-6-5-1-16,2-1 0 15,-2-2 0-15,2 2-1 16,-3-2 1-16,8-2-1 0,-5 8 0 16,5-6 0-16,6 7 0 15,1 5-1-15,1 0 1 16,13 4 0-16,-8 0 0 15,0 0 0-15,1-3 0 16,1-2 1-16,-1-4-2 16,-1 5 1-16,7 3 0 15,-6-2 0-15,1-6 1 16,6 1-1-16,-8-2-1 16,7-7 0-16,0 5 0 15,1-6 1-15,6 0-1 16,-5 0 1-16,-1 2-1 0,6 6 1 15,0-6 0-15,-7 6 0 16,7-7 0-16,-7 9 0 16,8 3 0-16,-1 4 1 15,7-2 0-15,0 4-1 16,0-6 0-16,0 1-2 16,0-5 2-16,0 5 0 15,7-5-1-15,-1 6 1 16,1-2 0-16,0 5 0 15,0-4-1-15,-7 9 0 16,0 0 1-16,7-1-1 16,-7 1 0-16,7-2 1 15,0-2-1-15,0 0-1 0,-7 2 2 16,7-1 1 0,-3 1-1-16,3-2 0 0,0 0-2 15,-7-2 1-15,7 2 1 16,0-2 0-16,-1-2 0 15,8-2 0-15,-7 4-2 16,0-2 1-16,7-1 0 16,-14 4 1-16,14-4-1 15,-8-1 1-15,6 6-1 16,2-6-2-16,-1 4 3 16,-6 2 0-16,0 0 1 15,7 0-1-15,-7 3 2 16,0 1-2-16,0 2 0 15,-1-5 1-15,1 3-1 0,5-2 0 16,-5 2 0-16,0-1 0 16,6 5 0-16,-13-1 0 15,7-2 1-15,0 3 0 16,-7-4 0-16,7 5 0 16,-7-2-1-16,7 5 2 15,-7 1-2-15,0 7 0 16,0 1 1-16,0 1 0 15,0-1-2-15,0 3 1 16,0-5 0-16,0 5 1 16,0-5-1-16,0-2 0 15,0-1 0-15,0 1-1 16,0 4 1-16,0 5 0 0,0 3 0 16,0-3-1-16,0 4 0 15,0 0 1-15,0 0-1 16,0 0 0-16,0 0-3 15,0 0-1-15,0 0-2 16,0 0 1-16,0 0-1 16,0 0 2-16,0 0-1 15,0 0 3-15,0 0-3 16,0 0 5-16,0 5 1 16,-14 7-1-16,0 1 0 15,-6 2-1-15,1 2-1 16,6-4 1-16,-1-2-2 0,7-5 1 15,7-1 1-15,0-1 1 16,0-4 0-16,0 0 1 16,0 4-1-16,0-4 1 15,0 6 0-15,0-3 0 16,0 7 0-16,-7 1-2 16,-7 0-2-16,7 2 4 15,1-5-1-15,6 0-4 16,-7-3 2-16,7-1-1 15,0-4 1-15,0 0-2 16,0 0 0-16,0 2 3 16,0 2-2-16,0-4-2 15,0 3 3-15,0-3-3 0,0 0 2 16,0 0-2 0,0 0 1-16,0 0-2 0,0 0-3 15,0 0-7-15,0 0-11 16,0 0-9-16,0 0-3 15,7 0-35-15,13 0-76 16</inkml:trace>
  <inkml:trace contextRef="#ctx0" brushRef="#br0" timeOffset="184842.2425">1259 13505 36 0,'-7'0'15'15,"0"0"11"-15,7 0 6 16,0 0-1-16,-7 0-3 16,7 0-10-16,0 0-3 15,0 0-5-15,0 0 1 16,0 0-2-16,0 0 0 0,0 0-2 16,0 0 1-16,0 0-2 15,0 0-3-15,0 0 1 16,0 0-2-16,0 0-2 15,-7-4 0-15,3 4 0 16,2-1 0-16,-3-2 0 16,-2 2-3-16,0 1 0 15,7-4-3-15,0 4 2 16,-7 0-5-16,7-4 5 16,0 4 1-16,-7-2-4 15,7 0 7-15,0 2 3 16,0 0 1-16,0 0 5 0,0 0-5 15,0-1 0-15,0 1 2 16,0 0-2-16,0 0 2 16,0 0 0-16,0 0 1 15,0 0-1-15,0 0 1 16,0 0 2-16,0 0 1 16,0-4-1-16,0 4 1 15,0 0-5-15,-6 0 0 16,6 0-1-16,0 0 0 15,0 0 2-15,0 0-4 16,0 0 0-16,0 0 2 16,0 0-4-16,0 0 4 15,-7 0-2-15,7 0 0 0,0 0 1 16,0 0-3-16,0 0-1 16,0 0 0-16,0 0 1 15,0 13 0-15,0 5 4 16,0 3-1-16,0 6-2 15,0-1 0-15,0 0 0 16,0 1 1-16,0-5-1 16,0-3-1-16,0-2 2 15,0 0-2-15,0-8 0 16,0 4 0-16,0-5 0 16,0-2 0-16,0 3 0 15,0-1 1-15,0 1 0 16,7 0-1-16,-1 3 0 15,-6-3 0-15,7 1 0 0,-7-3 0 16,7-1 0-16,-7 1 0 16,0-5 1-16,0 7-1 15,0-5 0-15,0 0-1 16,0 1 2-16,0-5-1 16,0 0 0-16,0 0 0 15,0 3 0-15,0 2 0 16,0-1 0-16,0 2 0 15,0-3 0-15,0-3 2 16,0 4-4-16,0-4 2 16,0 0 0-16,0 0 2 15,0 0-2-15,0 0 0 16,0 0 0-16,0 0 0 0,0 0 0 16,0 0 1-16,0 0-1 15,0 0 0-15,0 0 0 16,0 0 0-16,0 0 2 15,0 0-2-15,0 0 0 16,0 0 0-16,0 0 0 16,0 2-2-16,0-2 2 15,0 0 0-15,0 0 2 16,0 0 0-16,0 0-2 16,0 0 2-16,0 0-2 15,0 0 1-15,0 0 2 16,0 0-3-16,0 0 0 0,0 0 0 15,0 0 1-15,0 0-1 16,0 0 0-16,0 0 0 16,0 0-1-16,0 0 2 15,0 0-1-15,0 0 0 16,0 0 0-16,0 0 0 16,0 0 1-16,0 0-1 15,0 0 1-15,0 0 0 16,0 0-2-16,0 0 2 15,0 0-1-15,0 0 1 16,0 0-2-16,0 0 2 16,0 0-1-16,0 0 1 15,0 0-1-15,0 0 0 0,0 0 0 16,0 0 0 0,0 0 0-16,0 0 0 0,0 0 3 15,0 0-3-15,0 0 0 16,0 0-3-16,0 0 3 15,0 0 0-15,0 0 0 16,0 0 0-16,0 0 3 16,0 0-3-16,0 0 1 15,0 0 0-15,0 0-1 16,0 0 0-16,0 0 0 16,0 0 1-16,0 0-1 15,0 0 0-15,0 0 0 0,0 0 1 16,0 0-1-1,0 0 0-15,0 0 0 0,0 0 0 16,0 0 1-16,0 0-1 16,0 0-1-16,0 0 1 15,0 0 0-15,0 0 0 16,0 0 0-16,0 0 0 16,0 0 0-16,0 0-1 15,0 0 0-15,0 0 1 16,0 0 0-16,0 0 1 15,0 0-1-15,0 0 0 16,0 0 0-16,0 0 0 16,0 0 1-16,0 0 0 15,0 0 0-15,0 0 2 16,0 0-3-16,0 0 2 0,0 0-2 16,0 0 0-16,0 0 2 15,0 0-2-15,0 0 0 16,0 0 0-16,0 0 0 15,0 0 0-15,0 0 0 16,0 0 1-16,0 0 0 16,0 0 0-16,0 0-1 15,0 0 2-15,0 0-1 16,0 0-1-16,0 0 0 16,0 0-1-16,0 0 1 15,0 0 0-15,0 0 1 16,0 0-1-16,0 0 0 0,0 0-1 15,0 0 1-15,0 0 0 16,0 0 0-16,0 0 0 16,0 0 0-16,0 0 0 15,0 0 1-15,0 0 0 16,0 0-1-16,0 0-1 16,0 0 1-16,0 0 0 15,0 0 0-15,0 0 0 16,0 0 0-16,0 0 0 15,0 0 0-15,0 0-1 16,0 0-1-16,0 0 2 16,0 0 2-16,0 0-1 15,0 0-1-15,0 0 0 0,0 0 0 16,0 0 0 0,0 0 0-16,0 0 1 0,0 0-1 15,0 0 0-15,0 0 0 16,0 0 0-16,0 0 0 15,0 0 0-15,0 0 0 16,0 0 0-16,0 0-1 16,0 0 1-16,0 0 0 15,0 0-1-15,0 0 1 16,0 0-3-16,0 0 3 16,0 0-1-16,0 0 0 15,0 0 1-15,0 0 0 16,0 0 0-16,0 0 1 15,0 0-1-15,0 0 0 0,0 0 0 16,0 0 1-16,0 0-1 16,0 0-1-16,0 0 1 15,0 0 0-15,0 0 0 16,0 0 0-16,0 0-1 16,0 0 1-16,0 0 0 15,0 0 0-15,0 0 0 16,0 0 0-16,0 0-6 15,0 0 5-15,0-2-1 16,-7-2 2-16,7 4-1 16,0-3 0-16,0 3 1 15,0 0-1-15,0 0 1 16,-7 0-1-16,7 0-3 0,0 0 4 16,0 0-4-16,-6 0 1 15,6 0 2-15,0 0-4 16,0 0-1-16,-7 0-2 15,7 0-9-15,0 0-20 16,0 0-52-16,0 3-110 16</inkml:trace>
  <inkml:trace contextRef="#ctx0" brushRef="#br0" timeOffset="202218.3546">15316 10485 181 0,'28'-19'46'0,"-10"2"-33"16,-11 8 7-16,-7 9 14 16,0 0-1-16,0 0-5 15,0 0-7-15,0 0-6 16,0 0-3-16,0 0-2 0,0 0 0 16,0 0-4-1,0 0-1-15,7 8-3 0,0 10 0 16,7 14 0-16,-7 6-2 15,-7 3-3-15,0 6-13 16,-7 2-9-16,-28 0-58 16</inkml:trace>
  <inkml:trace contextRef="#ctx0" brushRef="#br0" timeOffset="202812.2565">14713 11181 183 0,'58'-5'24'0,"15"-12"0"0,35-15 15 15,20-8-3-15,1 1 0 16,-6-5-15-16,1 5-12 16,-16 3-9-16,-14 10-4 15,-25 7-5-15,-23 6-11 16,-26 9-4-16,-20 4-13 15,0 0-46-15,-50 17 48 16,6 10-19-16,-20 8 43 16,14 6 11-16,-8 5 10 15,15 1 4-15,6-6 7 16,10 0 5-16,11 7 2 16,2-3 1-16,0 7-7 0,-7 5 7 15,-8 0-12 1,6 1 2-16,2-4-4 0,-7-5-8 15,-4-2-2-15,5-7-5 16,-8-5-3-16,-4-8-4 16,19-10 0-16,-1-10 2 15,21-7 1-15,0-2-1 16,0-26-24-16,21-10 3 16,25-3 17-16,16-2 4 15,-3 2 5-15,10 7 3 16,11 2 4-16,1 11 3 15,13 8 2-15,-7 13 3 0,-9 0-4 16,-7 9-4-16,-19 21-3 16,-24 10 2-1,-21 5 10-15,-7-2 1 0,0 4-10 16,0-6 1-16,0-6-5 16,-21-4-3-16,1-6 0 15,-10-6-8-15,0-6-5 16,9-8-17-16,1-5-41 15</inkml:trace>
  <inkml:trace contextRef="#ctx0" brushRef="#br0" timeOffset="202989.8392">16607 10553 277 0,'0'-8'56'0,"0"8"-51"16,0 0 10-16,-6 15-15 16,-33 23-4-16,-3 11-21 15,8 4-76-15</inkml:trace>
  <inkml:trace contextRef="#ctx0" brushRef="#br0" timeOffset="203202.7264">16440 11304 57 0,'0'47'56'0,"14"-2"2"0,0 4 11 15,-3 3-27-15,3-3-7 16,-7-2-22-16,6-3-8 16,-6-8-3-16,-7-9-2 15,0-6-3-15,0-7-4 16,0-7-5-16,0-7-13 15,0 0-14-15,0-11-136 16</inkml:trace>
  <inkml:trace contextRef="#ctx0" brushRef="#br0" timeOffset="203397.1059">16837 10978 92 0,'43'-23'116'0,"15"9"-89"15,15-7 25-15,7-2-12 16,-4 2-8-16,4 3-11 16,-13 1-12-16,-26 7-9 15,-11-3 0-15,-14-4-9 16,-9 0-10-16,-7-9-25 16,0-2-68-16</inkml:trace>
  <inkml:trace contextRef="#ctx0" brushRef="#br0" timeOffset="204033.4187">17268 10532 102 0,'-7'0'48'15,"0"27"-26"-15,-7 8 13 0,-6 18 2 16,-10 4-10-16,2 5-4 16,-1 3-1-16,1 5-5 15,-9 2-2-15,14-1 1 16,-4-5-5-16,6-8-2 15,3-12-2-15,11-9-5 16,7-11-2-16,0-9-1 16,0-4 0-16,18-7-2 15,24-4 3-15,8-2 1 16,14 0 3-16,3 0-1 16,2-11-3-16,4 1 1 15,-6-3 2-15,-12 0-3 0,-3 5 0 16,-24-1 0-16,-8 5-4 15,-13 2 0-15,-4 2 0 16,-3 0 1-16,0 0-4 16,0 0-8-16,-7 6 15 15,-9 2 2-15,2-3 1 16,0 4-2-16,0 3-1 16,-6 3 1-16,1 6 0 15,1 1 3-15,2 12-1 16,-11 3-3-16,-6 11 2 15,1 8 1-15,3 1 0 16,1 1 5-16,-9-4-8 16,14-3 2-16,3-6 2 0,-1-7 0 15,10-10-1-15,6-9-3 16,5-8 0-16,0-5 1 16,0-6-1-16,0 0 0 15,0 0 0-15,16 0 3 16,12-9 12-16,6-8-11 15,5 3-3-15,2-3-1 16,1 3 1-16,3-3-1 16,6 3-2-16,-1 1 1 15,-6 0-2-15,-1 4-2 16,-15 1-4-16,-7-1-4 16,-12-1-18-16,-5 5-52 0,-4-7-126 15</inkml:trace>
  <inkml:trace contextRef="#ctx0" brushRef="#br0" timeOffset="204252.1678">17603 11554 137 0,'0'4'13'0,"0"14"26"16,0 13 5-16,20 0-1 15,1 9-3-15,0-1-3 16,2 9-11-16,6-5-14 15,-8-2 0-15,7-5-8 0,-15-6-4 16,1-7 0 0,-5-6-5-16,0-8-8 0,-9-5-13 15,0-4-29-15,14-8-191 16</inkml:trace>
  <inkml:trace contextRef="#ctx0" brushRef="#br0" timeOffset="204415.9419">18291 11360 235 0,'0'4'12'0,"0"9"-3"0,0 4-9 16,0 2-5-1,0-1-36-15,-7 3-131 0</inkml:trace>
  <inkml:trace contextRef="#ctx0" brushRef="#br0" timeOffset="204574.4551">18242 11682 130 0,'0'13'56'0,"0"4"-15"16,0-8 3-16,0 5-10 15,14-1-20-15,0-4-10 16,2-1-4-16,2-3-13 15,-8-1-20-15,13-4-124 16</inkml:trace>
  <inkml:trace contextRef="#ctx0" brushRef="#br0" timeOffset="204970.0043">19939 10938 324 0,'0'0'26'15,"3"0"-13"-15,-3 25 0 16,4 20 16-16,-4 16-5 16,0 6-8-16,0 8 1 15,0 3-2-15,0 1-3 16,3-2-2-16,6 2 0 16,-2-10-6-16,0-10-1 15,-1-7-3-15,1-14-2 16,0-10 1-16,-7-9-8 15,7-11-3-15,-7-8-10 0,0 0-10 16,7-23-43-16,-7-20-225 16</inkml:trace>
  <inkml:trace contextRef="#ctx0" brushRef="#br0" timeOffset="205353.8427">19958 10793 313 0,'0'-10'20'16,"0"2"10"-16,0 4 11 15,14 4-18-15,6 0-12 16,10 0-2-16,14 0 0 16,-3 9-2-16,7 12-1 15,5 4 0-15,-3 3-1 0,10 4-5 16,4 6 6-16,-2 3-3 15,-2 2-3-15,-24 2 1 16,1 2 0-16,-23 1 1 16,-14-2 3-16,0 2-1 15,-7 0 1-15,-32-4 0 16,-9 5-1-16,-10 2 1 16,1-2-3-16,-9-1 0 15,-1-4-2-15,5-3-1 16,3-5 1-16,10-6-3 15,6-9-3-15,20-8-2 16,2-8-6-16,7-1-10 0,14-4-19 16,0 0-72-16</inkml:trace>
  <inkml:trace contextRef="#ctx0" brushRef="#br0" timeOffset="205714.5118">21203 10901 207 0,'0'13'17'15,"0"15"7"-15,0 10 11 16,0 3 0-16,0 12 0 15,0 4-2-15,0 1-12 16,7 2-1-16,7 2-2 16,-1 0 0-16,-3-1-3 15,1-3-5-15,-2-4-1 16,5-5-3-16,9-7 0 16,-9-10-5-16,-1-6-1 15,-6-7 0-15,3-8-2 16,-4-5-3-16,1-6-5 15,-7 0-7-15,0 0-4 0,0-10-24 16,0-16-192-16</inkml:trace>
  <inkml:trace contextRef="#ctx0" brushRef="#br0" timeOffset="206139.6503">21272 10448 209 0,'0'-13'42'16,"0"5"4"-16,0 2 16 16,0-1-19-16,2 3-20 15,35 0-4-15,4 2-6 0,12 2-4 16,2 0 0-16,11 8-1 15,15 7-6-15,-17 6 1 16,7-3-2-16,-11 9-1 16,-19-1 0-16,-7 0 0 15,-9 9 0-15,-18 0-1 16,-7 5 2-16,0 1-1 16,-46 2 4-16,-2-2-4 15,-11 1 5-15,-12 3-5 16,6 0 3-16,-22 2-1 15,2-2-1-15,3-3-1 16,6-5-1-16,3-3-1 0,15-7-3 16,15-5 0-16,4-5-8 15,7-2-8-15,2-6-18 16,16-1-39-16,0 0-70 16</inkml:trace>
  <inkml:trace contextRef="#ctx0" brushRef="#br0" timeOffset="206950.3956">14736 13048 165 0,'0'0'40'16,"0"26"-31"-16,-59 25 30 15,-22 20-8-15,-20 31 1 16,28-17-3-16,11 7-1 0,-2 0-5 16,27 4-2-16,17-7-7 15,20-1-1-15,0 0-4 16,6 1-4-16,29-10 1 16,8-6-4-16,15-15-1 15,1-9-1-15,6-9-4 16,13-10-2-16,9-7-12 15,-14-10-13-15,5-4-106 16</inkml:trace>
  <inkml:trace contextRef="#ctx0" brushRef="#br0" timeOffset="207926.6024">15837 13347 227 0,'21'-15'55'0,"-12"7"-5"16,-9 8 23-16,0 0-25 16,0 0-14-16,-23 0-3 15,-14 0-4-15,-29 8-23 16,-3 11 3-16,-5 3-2 15,15 8-4-15,4 6 2 16,16 0-3-16,11-1 0 16,8 0 0-16,20 0-6 15,0-1 1-15,20-2 2 16,26 0 0-16,18-6 3 16,21 1 0-16,9-6 0 0,0 1 3 15,0 0-3-15,-20-1 0 16,-19-2 0-16,-26-2 1 15,1 2-1-15,-23 2-1 16,-7 1 1-16,0 8 2 16,-32 1 3-16,-16-4-2 15,-16 4-2-15,-7-9 1 16,-10-1-2-16,1-6 0 16,0-7-3-16,18-5-4 15,9-3-13-15,12 0-34 16,20 0-71-16</inkml:trace>
  <inkml:trace contextRef="#ctx0" brushRef="#br0" timeOffset="208593.5279">16890 13817 183 0,'0'-7'104'16,"0"1"-51"-16,-12-3 8 15,-9-4-24-15,1-4-11 16,-1 0-5-16,-6-6-5 16,-3-3-6-16,7-4-1 15,-5-1 0-15,8 3-1 16,-10 8-3-16,14 5-2 16,2 5 2-16,7 8 0 15,-7 2 1-15,1 0-1 16,-13 21-5-16,1 15-4 15,2 13 3-15,-4 7 1 16,13 2 0-16,-4-1-2 0,11-4 2 16,7-8-1-16,0-11-1 15,0-8 2-15,0-7-4 16,25-12 0-16,9-7-2 16,10 0 1-16,20-30 5 15,10-15 1-15,4-11-1 16,0-3 0-16,-5 7-4 15,-25 8 1-15,-2 18 0 16,-19 9 3-16,-20 15-2 16,-4 2-1-16,3 0-2 15,1 19 5-15,0 7 3 16,9 5 0-16,-9-4 1 16,7 0-3-16,-7-2 0 0,7-7-2 15,-8-1 1-15,1-7 0 16,3-1-5-16,-6-9-1 15,-2 0-10-15,3 0-28 16,2 0-59-16,2-13-211 16</inkml:trace>
  <inkml:trace contextRef="#ctx0" brushRef="#br0" timeOffset="209253.2644">17472 13531 118 0,'14'27'59'16,"2"8"13"-16,-9 9-27 16,0 5-14-16,-7 3-6 15,0-3 1-15,0 0-14 16,0-6-4-16,0-3-3 16,0-8-3-16,0-11-1 15,0-8 0-15,0-8-1 16,0-5 2-16,0 0-2 15,0-13-5-15,-7-19-3 16,0-11 7-16,7-6 0 16,0-8 0-16,0-1-1 15,27 2 2-15,1 7-3 16,6 9 3-16,12 12 1 0,-12 4 4 16,12 9-1-1,-11 3 1-15,-1 12-4 0,-2 0-1 16,-11 8 0-16,6 20 3 15,-13 12 5-15,-5 3-1 16,-4 2 3-16,-5-3-1 16,0-7-3-16,0-7-4 15,0-11 0-15,0-3-1 16,0-7-1-16,0-7 0 16,0 0-2-16,0 0 3 15,0-4-2-15,0-18-1 16,0-12 0-16,7-6-2 15,4 1 2-15,-4-1-2 16,7 5 0-16,7 8 4 0,-1 9 0 16,-4 4 1-16,7 7-1 15,-9 7-1-15,0 0 1 16,-1 17 2-16,4 13 2 16,-4 2-1-16,1 3-1 15,0 1 2-15,2-2 3 16,-2-7-2-16,-1-1 0 15,-6-8-2-15,-7-4 0 16,7-1-3-16,-7-9 0 16,0 3-4-16,0-5-5 15,0-2-7-15,0 0-15 16,0 0-124-16</inkml:trace>
  <inkml:trace contextRef="#ctx0" brushRef="#br0" timeOffset="209709.6029">18444 13682 79 0,'14'0'59'0,"-7"0"6"16,14 4-14-16,2 1-16 15,6-3-13-15,13-2-7 16,-6 0 5-16,15 0-3 15,-1-13-1-15,1-8-2 0,-15-1-5 16,1-8 0-16,-9-1 1 16,-8-4-5-16,-13-5-2 15,-7 8-1-15,0 2-1 16,-7 12-1-16,-27 0 4 16,-17 15-3-16,1 3 1 15,-21 0-1-15,4 0 5 16,10 18-4-16,-3 9 2 15,19 3-1-15,7 9-2 16,8 1 0-16,15 7 1 16,11 4 1-16,0-4-3 15,0 2 6-15,37-2 0 16,4-2-3-16,3 2 4 0,13-2-1 16,0-1-5-1,7-5 1-15,10-7 1 0,-10-10-3 16,7-8-1-16,2-11-3 15,1-3-9-15,-5 0-17 16,11-22-88-16</inkml:trace>
  <inkml:trace contextRef="#ctx0" brushRef="#br0" timeOffset="210476.005">21173 13584 287 0,'0'-19'46'0,"0"-7"-41"15,0 0 12-15,0-1 1 16,-2 3-7-16,-19 5 1 16,1-2 4-16,-15 8 1 15,3 4-1-15,0 3-1 16,2 2 2-16,-13 4-7 15,6 0 0-15,-13 13-2 0,6 15-4 16,10 12-3-16,-10 7-1 16,21 10 5-16,2-3-5 15,15-1 0-15,6-2 1 16,0-14 1-16,6-7-4 16,17-7 2-16,3-10-2 15,6-9-1-15,9-4 3 16,-4 0 5-16,13-26-4 15,1-6-1-15,6-8-1 16,-9 2-2-16,-2 6 1 16,-19 10 1-16,-6 10 1 15,-7 7 0-15,-12 5-1 16,-2 0 1-16,0 4 0 0,0 14 0 16,9 9 8-1,-2-1-4-15,0-5-4 0,14-4 1 16,-8-2-1-16,3-6-2 15,3-5-2-15,6-4-3 16,-4 0-10-16,9 0-25 16,13-22-90-16</inkml:trace>
  <inkml:trace contextRef="#ctx0" brushRef="#br0" timeOffset="210829.4632">22260 13251 350 0,'0'0'20'0,"-4"8"19"16,-40 18-2-16,-22 10-13 15,-15 3 3-15,10 1-11 16,14-1-7-16,4-3 2 16,19-6-8-16,20-8-2 15,7 3-1-15,7-6 0 16,0 0-6-16,7-6 1 15,23 0 4-15,20 0 1 16,-6-4 0-16,13-1 1 16,-13 1-1-16,-3-1-2 15,-4 1 2-15,-17 1 0 16,-6-1-1-16,-14 4 1 16,0 4 2-16,-7 0-2 0,-34 2 0 15,-10-2 0-15,1-4-3 16,-3 0-6-16,5-9-9 15,2 2-30-15,19-6-82 16</inkml:trace>
  <inkml:trace contextRef="#ctx0" brushRef="#br0" timeOffset="212117.658">15821 15373 234 0,'7'-9'64'0,"-5"5"-60"0,-2 4 12 16,5 0 10-16,2 0-13 15,6 8 2-15,12 22 12 16,3 11-4-16,6 12-9 16,5 7-2-16,3 8-3 15,-8 5 1-15,-2-5 1 16,-11-2 0-16,-1-4-7 16,-13-10 4-16,7 1-5 15,-7-6-2-15,-5-2 2 16,7-9-2-16,-9-10-1 0,0-9 0 15,0-3-2 1,0-11-4-16,0-3-3 0,0 0-9 16,-9-20-46-16,-7-22-106 15,5-14-61-15</inkml:trace>
  <inkml:trace contextRef="#ctx0" brushRef="#br0" timeOffset="212424.64">16057 15281 256 0,'0'-2'34'15,"0"2"-18"-15,0 0 24 16,0 0-21-16,0 0-14 16,25 0-3-16,23 0 14 0,26 10-4 15,-1 3-7 1,-2 9 1-16,0 1 1 0,-11 2-3 15,-19 1-3-15,-18 2 3 16,-4 6 5-16,-19-2-1 16,0 7 0-16,0 5 3 15,-35-1-1-15,-13-2-5 16,2-3-3-16,-2-10-2 16,4-2-1-16,8-12-11 15,8-5-3-15,10-5-26 16,11-4-100-16</inkml:trace>
  <inkml:trace contextRef="#ctx0" brushRef="#br0" timeOffset="213063.5401">16795 15424 74 0,'14'0'65'15,"-7"15"-26"-15,7 15 11 16,0 6 0-16,-12 7-10 15,9 1-6-15,-4-3-9 16,2 2-13-16,-2-11-5 16,3-2-2-16,-10-9-2 15,6-8-3-15,-6-7 3 16,0-6-3-16,0 0 1 16,0 0-1-16,0-9-6 15,0-18 6-15,0-16 2 0,7-2-2 16,0 1 0-16,14 5 0 15,6 3 0-15,5 15 0 16,-4 7 1-16,6 6 1 16,-11 8 0-16,14 0 0 15,-3 0 3-15,-4 11-2 16,14 4 1-16,-8 8 2 16,15-6 0-16,-3-4-1 15,5-4-2-15,2-5 2 16,-2-4 0-16,-12 0-2 15,-4 0-1-15,-1-13 0 16,-8-4 3-16,-5-10-4 0,6 1 2 16,-15-2-2-16,-7-2 2 15,-7 4-3-15,0 9-4 16,-43 2 3-16,-8 7-1 16,-15 8-2-16,4 0 4 15,-5 9 0-15,3 18 0 16,14-1 0-16,6 12 0 15,16-1 1-15,12 3-1 16,16-1 1-16,0 1 1 16,0-1-1-16,28-3 1 15,11-2-1-15,2-2 3 16,3-6-3-16,6-5-1 16,1-2-2-16,-1-6-3 0,-6-1-1 15,-1-7-6-15,-6-5-12 16,-3 0-49-16,10 0-167 15</inkml:trace>
  <inkml:trace contextRef="#ctx0" brushRef="#br0" timeOffset="213549.5056">18084 15368 139 0,'0'13'12'0,"0"6"33"15,0 7 4-15,0 8-2 16,19 9-12-16,-1 2-2 16,3 12-7-16,-1-3-4 15,-4-1-4-15,10-4-6 16,-8-10-3-16,2-8-4 0,-6-11-4 16,0-6 2-1,-7-13-3-15,0-1 0 0,0 0-2 16,9 0 2-16,7-18 11 15,4-17 5-15,8-13-14 16,-3-14-1-16,2-14 2 16,-11 1-3-16,-2 2-1 15,-10 14-6-15,7 12 7 16,-11 15-2-16,-7 10 0 16,0 5-7-16,0 9-1 15,0 3-11-15,0 5-41 16,0 0-86-16</inkml:trace>
  <inkml:trace contextRef="#ctx0" brushRef="#br0" timeOffset="213798.2611">18910 15420 68 0,'14'23'51'0,"4"-1"1"15,-4 9 0-15,6 4-18 16,-6 1-2-16,-5 4-8 16,3-10-15-16,-5-4-1 15,-5-7-7-15,2-2-1 16,-4-8-1-16,0-5-1 16,0-4-6-16,0 0-3 0,0 0-13 15,0 0-44 1,0-13-149-16</inkml:trace>
  <inkml:trace contextRef="#ctx0" brushRef="#br0" timeOffset="214585.5479">18724 15087 218 0,'-2'-5'50'0,"2"5"-5"16,0 0 6-16,0 0-19 16,0 0-12-16,0 0-9 0,0 0-6 15,0 9 0 1,11 4-2-16,10 4-3 0,0 2-8 15,-5 7-11-15,9-5-30 16,7 5-138-16</inkml:trace>
  <inkml:trace contextRef="#ctx0" brushRef="#br0" timeOffset="214966.8835">19417 15262 113 0,'4'0'33'0,"-1"0"15"16,-3 4 7-16,0 13 1 16,0 6-6-16,0 5-13 15,-7 6-12-15,0 5-8 16,4 1-10-16,3-1-4 16,0-3 1-16,10 0-4 15,26-10 0-15,-1-9 0 16,8-8 0-16,8-9-1 15,4 0 1-15,4-26 1 16,1-10-1-16,-12-7 4 16,-4-6-4-16,-8 0 2 15,-13 2-2-15,-16-2 0 16,-7 10 0-16,0 7-1 0,-36 9 1 16,-17 6 1-1,-2 13 0-15,-12 4 1 0,3 0-2 16,7 14 0-16,6 8-4 15,21-5-8-15,17 2-17 16,13-6-63-16,0-5-124 16</inkml:trace>
  <inkml:trace contextRef="#ctx0" brushRef="#br0" timeOffset="215387.4193">20116 15206 140 0,'0'4'44'0,"5"13"-13"16,-3 9 11-16,3 2-11 0,-3 2-3 16,9 4-3-16,3 2 1 15,11 0-4-15,-4-1-2 16,0-5-11-16,1-3 2 16,8-5-6-16,-9-14-5 15,2-8 0-15,4 0-3 16,10-13 3-16,4-23 0 15,12-15 0-15,-5-2-1 16,-6-5-4-16,-3 2-4 16,-12 7 5-16,-4 13-1 15,-9 14 5-15,2 10 2 16,-16 12 2-16,0 0 6 16,0 0-6-16,0 17-2 0,0 9 3 15,0 5 2 1,0 0-3-16,14 0 1 0,-1-5 0 15,1-3-1-15,9-3 0 16,7-5-3-16,-3-3 0 16,-4-7-1-16,5-5-7 15,2 0 1-15,4 0-17 16,7-17-49-16,5-9-185 16</inkml:trace>
  <inkml:trace contextRef="#ctx0" brushRef="#br0" timeOffset="215697.6115">21648 14963 141 0,'0'0'189'15,"-7"4"-159"-15,-34 22-4 16,-17 10-4-16,-8 0 6 16,9 3-7-16,4-5-3 15,18-6-9-15,15-1-1 16,13-7-5-16,7-1-3 15,0 2-4-15,21-2 1 16,27 2 3-16,11-3 1 16,8 5-1-16,-17-2 0 15,1-3 0-15,-17-5 0 16,-11 4 1-16,-9-3-1 0,-10-5 0 16,-4 4 5-16,0 4-2 15,-6-4-1-15,-29 10-2 16,-22-2-9-16,-7 1-17 15,-7-3-61-15</inkml:trace>
  <inkml:trace contextRef="#ctx0" brushRef="#br0" timeOffset="216363.5998">23579 14681 221 0,'-14'-4'49'16,"14"4"6"-16,-7 0-9 15,0 13-21-15,-9 21-12 0,0 15 0 16,2 9-3-16,-4 12-1 16,9 1-1-16,2 3 1 15,7-3 1-15,0-9-4 16,0-1-2-16,14-8 1 16,13-12-4-16,12-2 1 15,-4-9-1-15,-1-3-1 16,12-5 2-16,-9-9-2 15,13 1-2-15,-13-11-1 16,4-3 0-16,10 0-8 16,-10-9-12-16,5-12-35 15,-10-5-203-15</inkml:trace>
  <inkml:trace contextRef="#ctx0" brushRef="#br0" timeOffset="216816.5079">24148 15100 231 0,'0'12'40'16,"0"1"-21"-16,36 0 7 16,8-3 5-16,13-5-3 15,5-5-3-15,-7 0-9 16,-2 0-7-16,0-9-3 15,-12-8-5-15,-9-7 2 16,-11-5-1-16,-12-3-1 0,-9 2 5 16,0-2-6-16,-3 10 0 15,-31 1 1-15,-12 8 4 16,-2 11 0-16,-18 2 0 16,-1 0-1-16,-2 24-2 15,3 6 0-15,11 10 0 16,2 9 2-16,19-1-3 15,8 5 2-15,19 0 2 16,7-4-2-16,0-6 1 16,33-3-1-16,15 3 1 15,18 1-2-15,8-3 2 16,-3-2 6-16,2-13-10 16,-2-8 0-16,-14-9-5 0,1-9-4 15,-10 0-7-15,-2-9-14 16,-9-18-54-16,-3-7-203 15</inkml:trace>
  <inkml:trace contextRef="#ctx0" brushRef="#br0" timeOffset="217294.3644">25338 14924 218 0,'-16'0'106'0,"-5"0"-61"16,-18 0-11-16,-2 9-18 16,-19 17 1-16,5 4-5 0,-11 10-1 15,4 5-1-15,4-2 1 16,15 6-7-16,4 2 3 15,18-6-2-15,14-1-1 16,7-9-4-16,0 1 0 16,21-10 2-16,25 1-2 15,9-10-3-15,11-8 2 16,-4-1-4-16,7-8-4 16,-5 0-9-16,0-17-13 15,1-10-72-15,-8-7-192 16</inkml:trace>
  <inkml:trace contextRef="#ctx0" brushRef="#br0" timeOffset="217556.9258">25597 15108 111 0,'0'0'164'0,"14"0"-163"15,13 0 34-15,10 0-2 16,16 0 0-16,2-4-10 16,2-5-4-16,3 3-3 15,-5-1-5-15,-10 3-8 16,-3 0 1-16,-12-1-4 0,-10 1-1 16,3 0-4-16,-16-2-4 15,-7-3-11 1,0 1-49-16,0-5-172 0</inkml:trace>
  <inkml:trace contextRef="#ctx0" brushRef="#br0" timeOffset="217861.6655">25877 14786 211 0,'-3'0'91'0,"3"0"-71"16,0 0 22-16,-4 6-12 15,-3 15-2-15,5 9-2 0,-5 2-9 16,0 3 1-16,2 5-3 16,3 9-3-16,2 2-1 15,0 2 1-15,0-3-5 16,9 1-1-16,12-6-3 16,9-5-2-16,-3-9 0 15,1 0-1-15,1-9-1 16,8-5-1-16,-7-7-3 15,4-3 0-15,3-7-3 16,0 0-2-16,6-7-18 16,-8-16-18-16,6-3-39 15,5-5-120-15</inkml:trace>
  <inkml:trace contextRef="#ctx0" brushRef="#br0" timeOffset="218972.1768">26626 14867 175 0,'0'0'68'0,"-6"0"-61"15,-13 15 17-15,8 10 6 16,2 1-9-16,-3 4 1 16,3 6 1-16,4 2-6 15,5 1-1-15,0 1 3 16,0-3-3-16,0 1-5 0,14-6 0 15,4-10-2 1,8-1-1-16,-6-8 1 0,3-7-6 16,9-2 5-16,14-4 2 15,-2 0-1-15,13-27-4 16,7-3-5-16,7-11-3 16,-4-6 2-16,-12-2-1 15,-9 0-3-15,-23 2-6 16,-5 11-8-16,-9 10 12 15,-9 11 1-15,0 3 6 16,0 11 2-16,0-1 2 16,0 2 0-16,0 0-4 15,0 0 1-15,0 0-1 16,0 11 0-16,5 8 2 0,16 7-1 16,-3 4 2-16,-4 2 1 15,2-2-3-15,-3 6 1 16,1-6 0-16,-2 0 1 15,-3-7-2-15,-2-4 0 16,0-2 0-16,2-8 0 16,-2-5-1-16,-7-4-1 15,0 0 0-15,7 0-2 16,-7 0 0-16,13-23-9 16,1-7 9-16,2-9 1 15,2-3-8-15,8-5 2 16,-6 2-2-16,3 2 4 15,2 13 5-15,-4 3 1 0,4 14 3 16,-4 4 0-16,-12 3 1 16,3 6-1-16,-3 0 1 15,5 0-1-15,-1 13 2 16,10 6 0-16,-2 7 1 16,0 5 1-16,1-5-1 15,8-3-2-15,-2-1 2 16,-1-5 2-16,3 0-4 15,7-8 1-15,-14-3-3 16,11-6 5-16,10 0-4 16,4-6 3-16,11-20-3 15,3-4-3-15,7-6-3 0,2 2-1 16,-13 2-2 0,-6 6 0-16,-6 5 3 0,-7 6 1 15,-18 2 0-15,-12 5 2 16,-2-1 2-16,-7 0-2 15,0-1 0-15,0-1-1 16,-7-2 0-16,-16 3 1 16,2 1 0-16,-8 1 0 15,6 3 0-15,4 1 1 16,3 4-1-16,3 0-1 16,-3 0-1-16,2 9-2 15,0 12 4-15,0 6-1 16,0-1 2-16,5 4 2 0,-4 2 0 15,-4 0 0 1,11-2 0-16,3 4 1 0,3-2 4 16,0-2-4-16,0 2 1 15,32-2-3-15,-2-4 3 16,12-3 0-16,8-2 0 16,0-6-3-16,10 2-1 15,4-10-1-15,-6-5 0 16,6-2-4-16,-14 0-6 15,1 0-5-15,-15-9-6 16,-8-8-14-16,2 2-54 16,-14-10-175-16</inkml:trace>
  <inkml:trace contextRef="#ctx0" brushRef="#br0" timeOffset="219362.2565">29339 14372 201 0,'23'0'47'0,"7"14"3"15,4 8 5-15,-4 12-6 0,7 6-12 16,-9 5-13-16,-6 4-2 16,4 7-6-16,-1 2 0 15,-11-1-2-15,6 5-6 16,3 4 3-16,14 0-4 16,-10 0-3-16,8-4 4 15,-12-6-7-15,0-3 2 16,-10-4-2-16,-13-4-1 15,0 3-1-15,-43 0-4 16,-28 1-6-16,-16-2-9 16,-12-2-24-16,5-2-48 15,5-11-223-15</inkml:trace>
  <inkml:trace contextRef="#ctx0" brushRef="#br0" timeOffset="221020.804">16662 16636 255 0,'0'-8'35'0,"0"-1"-21"0,26 3 16 16,42-11 5-16,27 0 1 15,35-5-9-15,35-4-7 16,23-1 3-16,35-5-7 15,20-6-5-15,32-1 1 16,37-6-1-16,11-2-2 16,24 2-4-16,-10 1-5 15,-28 3 0-15,-20 7-14 16,-32 8-10-16,-30 7-34 16,-25 2-93-16</inkml:trace>
  <inkml:trace contextRef="#ctx0" brushRef="#br0" timeOffset="221380.7595">24941 15689 203 0,'92'-9'18'0,"11"1"-18"15,12-1 17-15,11 5 3 16,0 3-13-16,-5-3 3 16,-6 4-1-16,-12-4-5 15,-11-5-4-15,-26-5-30 16,-22-3-139-16</inkml:trace>
  <inkml:trace contextRef="#ctx0" brushRef="#br0" timeOffset="226556.2431">15087 14113 93 0,'0'0'48'16,"0"-4"-43"-16,0 2 15 15,0-2 21-15,0-3-10 16,0-3-14-16,0 1-4 0,0-4 2 16,0 1 0-16,0-1-1 15,0-2-1-15,0 2 0 16,-7 0 6-16,0-4-4 15,-6-2-7-15,-1-2 4 16,-2-1-2-16,0 3-2 16,2-5 1-16,-7 1-1 15,1-3-5-15,-3-1 2 16,2-3 0-16,5-2 1 16,-12-2 1-16,8-1 0 15,-10-5-1-15,7 1 3 16,2-1-1-16,-6 3-3 15,4 3 2-15,2 3-2 0,5 5 0 16,-4 4 4 0,-1-1-5-16,-4 1 6 0,0-5-7 15,2-3 3-15,2-2-2 16,-9-6-4-16,3 3 1 16,4-6 0-16,2 1-1 15,7 2 0-15,-4 8 0 16,11 6 0-16,0-1 0 15,0 10 0-15,0-2-1 16,7 0 1-16,-6 4 0 16,-8-4 2-16,7-2-2 15,-14 1 0-15,8-7-1 0,-13 6 2 16,6-7-1-16,-8 0 1 16,-6-1-1-16,-5 1 0 15,4-1 0-15,-10 5 0 16,3-3 1-16,-15 3-1 15,6-1-1-15,-13 1 1 16,7 5 0-16,-10 4 0 16,12-1 0-16,3 1 1 15,4 4 1-15,2-4-1 16,4 3 0-16,-4 1 0 16,-2-3 1-16,2 3-2 15,5 1 1-15,0 3-1 16,2-3 1-16,-2 3-1 15,-10 1 0-15,8 0 1 16,-10 3 0-16,12-3-1 0,6 0 0 16,3 2 0-16,18 2 1 15,-6-2-1-15,6 0 0 16,7-2 0-16,0 4 0 16,0-3 0-16,-9 3 0 15,7 0 0-15,-2 0-2 16,1 0 2-16,-3-2-2 15,6 0 0-15,0 2 2 16,7 0-2-16,-7 0 2 16,7 0-1-16,0-2-3 15,0 2 3-15,0 0-3 16,0 0 0-16,0 0-6 0,0 0-3 16,0 0-2-16,0 0-9 15,0 0-4-15,0 0-35 16,21 0-106-16</inkml:trace>
  <inkml:trace contextRef="#ctx0" brushRef="#br0" timeOffset="227800.4879">13748 12589 24 0,'0'-4'27'0,"0"4"-20"15,0-2 6-15,0-2 9 16,0 1-10-16,0-3 1 0,0-2-3 16,0 1 5-16,0-3-7 15,0 5 6-15,0-3 5 16,0 7 5-16,0-7-3 16,-7 2 3-16,0-1 0 15,-7-3-4-15,-2-1-5 16,2 0 0-16,5-1 0 15,-11-2-5-15,6 0 5 16,0-1-6-16,0 4 1 16,8-2 0-16,-11 1 2 15,8 1 0-15,2 0-3 16,1 1 3-16,-1 1-4 0,0 1 3 16,0-1-4-16,0 0 0 15,0-1 0-15,0-1-3 16,0-2-1-16,0-2-2 15,1-6 0-15,-6-1-1 16,5-5 1-16,3 1 0 16,-3 3 0-16,4-1-1 15,3 0 2-15,-6-3-1 16,6 1-1-16,0 1 0 16,0 1 1-16,0-2-1 15,0-3 1-15,0-7 0 16,0 1-1-16,0-5 0 15,0 1 1-15,0-3-1 0,0 4 0 16,0 3 0-16,6 5 0 16,-6-6 0-16,0 0-1 15,0-3 1-15,3 5 0 16,1-2 1-16,-1 6-1 16,1 2 1-16,-1 3-1 15,1 3 0-15,-2-2-1 16,8-1 1-16,-4-2 0 15,8 1 0-15,-7-2 0 16,0 2 1-16,7 1-1 16,-7-1-1-16,6 2 1 15,1-1-1-15,-5 8 1 0,1 6 0 16,-4-1 0-16,-6 7 0 16,0-7 0-16,7 1 0 15,-7 0 1-15,0-3-1 16,7 5-2-16,0 0 2 15,-7 1 0-15,0 3 0 16,0 1-1-16,0 2 1 16,0 2-1-16,0 0 0 15,0 0-2-15,0 0 3 16,0 0-2-16,0 0-4 16,0 0 2-16,0 0-6 15,0 0-6-15,0 0-25 16,0 0-101-16</inkml:trace>
  <inkml:trace contextRef="#ctx0" brushRef="#br0" timeOffset="237953.4665">12395 11215 141 0,'7'0'97'0,"-7"0"-59"15,0 0 13-15,0-5 3 16,0-12-24-16,-7 0-2 16,-12 0-4-16,6-6-3 15,-1 1-8-15,0-1-3 0,0 1-1 16,1 1-1-16,-1 4 1 15,0 3-2-15,-9 4-5 16,14 3 0-16,-5 2 2 16,7 5-4-16,7 0 2 15,-6 0-2-15,-1 17-2 16,-14 19-3-16,7 16 4 16,-9 9 0-16,14-1 0 15,9-4 1-15,0-5 1 16,0-6-1-16,0-9-4 15,7-10 4-15,18-3-2 16,-4-6 2-16,0-9-1 16,-8-7 1-16,1-1-4 15,0 0-1-15,18-26 5 16,-5-14 5-16,8-9-2 0,4 1-3 16,-12-1 0-16,1 5-4 15,-8 9 4-15,-1 12 0 16,-5 6 0-16,-14 13 0 15,0 4 0-15,0 0-1 16,0 0-2-16,0 0-5 16,0 17 2-16,6 10 6 15,1 3 1-15,7-2 0 16,0-3 0-16,2-7-1 16,2-5 0-16,1-3 0 15,-13-6-1-15,1-4-3 16,-7 0-4-16,7 0-13 0,0 0-30 15,7-21-36-15,-14-7-114 16</inkml:trace>
  <inkml:trace contextRef="#ctx0" brushRef="#br0" timeOffset="238254.6606">12544 10438 69 0,'0'0'123'16,"7"11"-119"-16,2 20 16 15,9 13 14-15,7 12-4 0,-11 2-7 16,7 4-6-16,0 0 7 16,-8 2-5-16,13-2-6 15,-13-4-8-15,1 4 2 16,7-4 2-16,-8-7-6 15,-6-7 0-15,2-11-2 16,-2-6-2-16,3-6 1 16,-4-4-4-16,1-12-11 15,-7-1-12-15,0-4-17 16,0 0-104-16</inkml:trace>
  <inkml:trace contextRef="#ctx0" brushRef="#br0" timeOffset="238883.6424">12975 10783 155 0,'0'0'59'0,"0"3"-46"0,2 24 22 16,5 6 6-16,0 9-16 15,2-1-3-15,5 6-2 16,-7-6-10-16,7-6 2 15,-1-7-11-15,-6-11 0 16,0-8-1-16,-7-5 2 16,0-4-2-16,0 0-2 15,7 0 1-15,-7-19 1 16,7-17 0-16,-5-15 0 0,5-7 0 16,0-2-4-1,9 0-2-15,-2 7 1 0,-7 14 5 16,6 14 1-16,-6 12 0 15,0 13 5-15,0 0-6 16,0 4 1-16,7 18 4 16,4 8 4-16,3 6-5 15,-1-4 1-15,1 0-4 16,-7 0 8-16,2-5-4 16,0-5-1-16,-9-9 1 15,0-4-5-15,-7-5 0 16,6-4 0-16,-6 0 0 0,0 0 0 15,7-9 0-15,0-17-4 16,0-10 4-16,0-2 0 16,7 2-3-16,-12 6-5 15,5 8 5-15,-3 9 3 16,-4 9 0-16,3 4 0 16,-3 0-3-16,11 7 3 15,8 12 3-15,-6 6 0 16,8 1 0-16,-7-2 2 15,-1-3 0-15,1-4-2 16,-5-4-2-16,1-7-1 16,-4-2-1-16,-6 0 1 15,7-4-6-15,-7 0-7 0,0-4-22 16,0-13-184 0</inkml:trace>
  <inkml:trace contextRef="#ctx0" brushRef="#br0" timeOffset="239243.6021">13654 10549 87 0,'0'15'36'0,"0"14"1"16,0 2 13-16,-14 5-15 15,7 0-6-15,0-2-9 0,7-6-4 16,0-3-1-1,0-8-7-15,7-8-3 0,21-4-1 16,8-5 1-16,8 0 7 16,-1-5-2-16,1-16 0 15,-10-1 5-15,-13-9-6 16,-7 0-3-16,-7-4 3 16,-7 0-4-16,0 7 1 15,-21 3-1-15,-20 8-1 16,-12 6-1-16,5 3 3 15,-3 8-4-15,15 0-2 16,1 0 0-16,10 0-8 16,11 8-12-16,14 3-16 15,0-3-24-15,0-7-159 16</inkml:trace>
  <inkml:trace contextRef="#ctx0" brushRef="#br0" timeOffset="239567.8727">14092 10418 136 0,'0'0'23'16,"0"13"36"-16,-7 9 1 15,-21 5-15-15,1-1-15 16,4-4-6-16,9-5-15 16,7 0-3-16,7-6-6 15,0-3 0-15,0 1 0 16,7-1-1-16,23 0-2 0,4-1 1 15,1 1 2-15,4-1 0 16,-12-1 1-16,1 5 1 16,-14-1-2-16,-5-1 4 15,-5 0-1-15,-4 4 1 16,0 1 0-16,-11 3 4 16,-12-4-1-16,-11 2-5 15,-12-2-2-15,4-4-5 16,-3-1-15-16,17-3-19 15,0-5-103-15</inkml:trace>
  <inkml:trace contextRef="#ctx0" brushRef="#br0" timeOffset="239770.2907">14179 10527 127 0,'21'-4'65'16,"11"0"1"-16,2 4 2 15,-6-4-31-15,-1 4-15 16,5-1-11-16,-11-3-10 16,-1 0 1-16,-3 0-2 15,-6 0-7-15,0-5-12 16,-11 0-12-16,0-1-37 16,0-7-107-16</inkml:trace>
  <inkml:trace contextRef="#ctx0" brushRef="#br0" timeOffset="240010.4993">14252 10220 178 0,'0'0'38'15,"0"0"-19"-15,0 21-1 16,0 9 24-16,0 7-4 16,0 10-14-16,0 2 0 15,0 4-4-15,0 1-5 16,0 1-2-16,0 0-7 15,0-8-4-15,0-6-1 16,7-5-1-16,7-8 0 16,9-5-3-16,14-6-7 15,-3-8-7-15,0-3-11 16,5-6-25-16,3 3-167 0</inkml:trace>
  <inkml:trace contextRef="#ctx0" brushRef="#br0" timeOffset="242088.4406">13613 11110 83 0,'27'-10'21'15,"-13"-3"7"-15,6 0 2 16,1 0-7-16,-3 0 4 15,10-2 3-15,-7 2-8 16,1 1-1-16,4 7 2 16,-1-3-12-16,2 6 1 15,3-1-4-15,7 0-1 16,4 3 1-16,3 0-2 16,13 0-3-16,3 0 1 15,2-1-4-15,4-5 3 16,8-5-1-16,-6-3 1 0,6 1-1 15,-8-1 2-15,-8-2-1 16,-1-3-1-16,-2 6-1 16,-2-4 1-16,-12-1 0 15,-11-3 0-15,6-2-2 16,-8 1 0-16,-7-5 1 16,4-3 1-16,-4 0 1 15,-8-3-2-15,1-5 0 16,-7 2 0-16,0-7-1 15,-7 3 1-15,0-1 1 16,0-2 0-16,0-1 0 16,-28 3 1-16,1-2 3 15,-10-1-1-15,0-3 1 16,3 0 0-16,-5 0-3 0,-2 2 0 16,-10-2 3-16,8 6-4 15,-8 3 2-15,1 2 2 16,-3 10 0-16,-2-2-2 15,-12 2 3-15,-4-1-5 16,0 2 1-16,-9 3 0 16,-7 1-1-16,-5 2-1 15,-4 5-1-15,-5 2 1 16,2 4 0-16,5 7-1 16,9-3 1-16,-9 4-1 15,0 0 0-15,-6 0 1 16,-8 8-2-16,-7 6 2 0,-4 3-1 15,6 2 0-15,10 2-1 16,2 1 0-16,-6 10-1 16,-1 1 2-16,0 4-1 15,-7 6 1-15,1 5 0 16,-1 0 0-16,7 3 0 16,7 5-1-16,7 3 1 31,7 1-1-31,0 0 1 0,18 0 0 0,10 1 1 15,-1 5-1-15,26-1 0 16,6-3 0-16,14-1 0 16,14 1-1-16,0 5 1 15,0 3 1-15,0 9-1 0,7 2 0 16,14 0 1-16,0-2-1 16,-1-7 1-16,5-3 0 15,3-3-1-15,-1-2 0 16,1 2 0-16,4-6 0 15,-4-6 2-15,6-1-2 16,5-6 0-16,-5-6 0 16,8-3 1-16,3-6-1 15,4 2 0-15,3-2 0 16,-1-2 1-16,6-3-1 16,10 1 0-16,-5-6 0 15,4-5 1-15,5 0-1 16,7 0 2-16,-4-4-2 0,-8-3 2 15,-4 3-2-15,-2-4 0 16,-3 3 1-16,0-1-1 16,-6 0 0-16,6-1 0 15,-16 3 0-15,-2-4 0 16,-4 0 0-16,-12-1 0 16,6 1 0-16,-8 1 1 15,0 1-1-15,-1 0 1 16,1 1-1-16,4-3 0 15,-4 4 1-15,6 1 0 16,-11 3-1-16,5-3 0 16,2 2 0-16,-9-1 1 15,6-2-1-15,-6 4 0 16,-7 0 1-16,-5-2 0 0,5 2-1 16,-2-4 2-16,4 4-4 15,7-2 4-15,-9-2-2 16,0 0 0-16,7-1 0 15,-8-7-2-15,8 7 2 16,-7-7-1-16,2 4 1 16,5 1 0-16,2-6 0 15,5-1-1-15,-8 3 0 16,8-4 1-16,2 0 0 16,0-2-1-16,-2 4 1 15,6-4 0-15,-6 0 0 16,6 0 0-16,5 0 0 0,-11 0-1 15,6 0 0-15,-6 0 1 16,4 0-1-16,-11 0-1 16,-7 0 2-16,7 3-1 15,-7 1 1-15,0-2-2 16,-1 2 2-16,1-4 0 16,0 4 0-16,0-4 2 15,5 1-2-15,1 2 0 16,1-3-2-16,0 1 2 15,0 3 0-15,6-3 0 16,5 3 0-16,3-4 2 16,6 0-1-16,-4 4-1 15,7-4 0-15,-3 4 0 0,1-2 1 16,4-2-2 0,-12 4 2-16,3-1-1 0,7 5 1 15,-17-2-1-15,8 1 0 16,-12-1 0-16,7 2 1 15,-3 1-1-15,1 0 1 16,-7-1-1-16,6 1 1 16,-1 0-1-16,1 1 1 15,1 3 1-15,0 0-2 16,-8-1 0-16,8 1-1 16,-3-2 0-16,3 2 1 15,-7-1 0-15,6 1-1 0,-10-4 0 16,3 0-4-1,3 1-4-15,-9 1-8 0,0 0-15 16,0-3-92-16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7:12:50.09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1119 1469 123 0,'18'4'27'16,"-11"-3"8"-16,-7-1 9 16,0 0-12-16,0 0-13 15,0 0-5-15,0 0 0 16,0 0 1-16,0 0 0 16,0 0 6-16,0 0-1 15,0 0-3-15,0 0-2 16,0 3 0-16,0-2-7 15,0-1-2-15,0 3 0 16,0-2-2-16,0-1-1 0,0 0-2 16,0 0-1-16,0 2 0 15,0-2 0-15,0 6 0 16,0 2-1-16,0 5 1 16,7 5 2-16,-7 1-1 15,0 3-1-15,7 3 0 16,0-1 1-16,0 7-1 15,-7 0 0-15,7 3 0 16,0 2 1-16,-1 0-1 16,1-1 1-16,-7 2-2 15,7 0 3-15,0 1-4 16,5-2 3-16,-10-6-1 0,2-2 0 16,3-3 0-16,-7-7 0 15,7-5 0-15,-7-3 1 16,0-6-1-16,0-1 0 15,0 3 0-15,0-5 2 16,0 6-5-16,0-3 3 16,0-1 0-16,0 1 0 15,7-4 0-15,-7 0-1 16,0 0-1-16,0 0 0 16,0 0 0-16,0 0-3 15,0 0-1-15,0 0 2 16,0 0 1-16,0 0-1 15,0 0-1-15,0 0-12 0,7 0-16 16,0-7-87 0,0-11-122-16</inkml:trace>
  <inkml:trace contextRef="#ctx0" brushRef="#br0" timeOffset="967.592">1179 1499 104 0,'0'0'110'16,"0"0"-77"-16,0 0 7 15,0 0-3-15,0 0-12 16,0 0-4-16,0 0-8 15,0 0-5-15,0 0 2 0,0 0-7 16,0 0-2 0,0 0-1-16,13 0 0 0,22 0 0 15,11 0 5-15,6 8-3 16,-3-1-1-16,-1 1 2 16,-2-1-3-16,-12 1 0 15,5 1 0-15,-18-3 0 16,-8-2 0-16,-13 1-4 15,0 1 1-15,0 5 3 16,0 4 8-16,-6 6-2 16,-22 1-2-16,-4 3-1 15,-9 2-2-15,-5-1-1 0,-2-2 1 16,-1-3-1-16,4-4-2 16,10-6 2-16,3-5-3 15,18-4-3-15,14-2-13 16,0 0-31-16,0-12-179 15</inkml:trace>
  <inkml:trace contextRef="#ctx0" brushRef="#br0" timeOffset="1531.0233">1669 1731 9 0,'14'13'67'16,"-7"3"-22"-16,7 5-3 16,-7 10-4-16,6 0-11 15,-1 7-5-15,-5 0-7 16,7-3-4-16,-14-2 2 15,6-7-5-15,-6-3-3 16,0-9 4-16,0-6-4 16,7-4-2-16,-7-4-2 15,0 0 4-15,0 0-4 0,0 0 6 16,0-6 5-16,0-21 18 16,0-12-18-16,7-8-3 15,0-4-9-15,7 2 4 16,0 10-4-16,6 9 3 15,-1 7-3-15,-6 12-2 16,-6 4 2-16,-7 5 0 16,7 2-7-16,0 0 2 15,7 0 2-15,13 13 3 16,5 2 6-16,3 0-2 16,6 2-4-16,5-2 4 15,2 0-4-15,-2-3 1 16,-5-7 0-16,-2-1-1 15,-11-4 0-15,-1 0 1 0,-6 0-1 16,-7 0 0-16,-3 0-2 16,10-8-2-16,-14-4-7 15,6 2-23-15,1-2-186 16</inkml:trace>
  <inkml:trace contextRef="#ctx0" brushRef="#br0" timeOffset="2062.0299">2456 1760 54 0,'14'10'47'16,"6"0"-16"-16,1 1 3 16,7 0-11-16,-3-4-14 15,9-1 3-15,-6-2 5 16,-8-2-3-16,6-2-5 16,-6 0 11-16,1 0-9 15,-7 0 19-15,-1-12 3 16,-6-4-13-16,0-5-8 15,-7 0-3-15,0 1-6 16,-20-3-3-16,-15 4 0 0,-11 2 1 16,-9 6 1-16,2 5-2 15,-2 4-2-15,3 2 2 16,4 0 0-16,-5 6 3 16,12 11-3-16,13 8 0 15,7 3 0-15,10 6 0 16,11 3 0-16,0 2 4 15,0 3-4-15,25-2 3 16,10-3-3-16,-1-1 0 16,19-8 3-16,2-4-2 15,-3-4 0-15,3-7 0 16,-9-2-2-16,2-2-2 0,-9-3-2 16,3-4-18-16,-8-2-53 15</inkml:trace>
  <inkml:trace contextRef="#ctx0" brushRef="#br0" timeOffset="2715.7944">3190 1913 114 0,'0'-15'33'0,"0"0"12"16,0-2 5-16,-14 0-20 16,-18 2-5-16,11 3-3 15,-6 3 1-15,-5 8-2 16,-3 1-11-16,8 0 0 16,-12 3-8-16,4 20-2 15,8 9 1-15,6 7-1 16,14 5 0-16,1 4-1 15,6-4 0-15,0-7 1 16,20-3-1-16,8-9-1 16,6-6-1-16,5-9 0 15,-11-6 3-15,6-4 0 0,-2 0 2 16,2-10 4 0,1-17-1-16,4-11-1 0,-5-5 0 15,1-13-3-15,-10-8 1 16,-4-10 0-16,-8-8-2 15,1-1-2-15,-7 4 0 16,7 7 2-16,-14 16 3 16,0 11-3-16,0 15 0 15,0 10 2-15,0 11 4 16,0 5 4-16,0 3-3 16,0 1 0-16,0 0-4 15,0 0-3-15,0 0-6 16,0 11-6-16,0 16 12 15,0 8 0-15,0 10 2 16,0 4-1-16,0 2 2 0,7-2 1 16,-1-2-2-16,6-2 0 15,2-4 1-15,-1 0-2 16,8 1 0-16,0-6-1 16,-1 0-2-16,-1-8-3 15,8-5-2-15,-6-5-5 16,-1-7-25-16,6-5-94 15</inkml:trace>
  <inkml:trace contextRef="#ctx0" brushRef="#br0" timeOffset="2962.2073">3823 1819 118 0,'0'0'61'15,"0"0"-37"-15,7 11 1 16,0 16 16-16,6 7-16 16,1 1-8-16,-7 3-5 15,2-2-4-15,7-4-2 16,-9-8-5-16,0-3-1 16,0-12-1-16,0-3-5 15,-7-4-3-15,0-2-4 16,0 0-12-16,0-15-82 15</inkml:trace>
  <inkml:trace contextRef="#ctx0" brushRef="#br0" timeOffset="3157.4596">3642 1584 240 0,'0'0'29'0,"0"0"8"15,0 0-11-15,0 0-20 16,0 0-6-16,0 0 0 16,6 9-1-16,8 4-1 15,11-1-7-15,-4 1-12 0,0-2-53 16</inkml:trace>
  <inkml:trace contextRef="#ctx0" brushRef="#br0" timeOffset="3509.8059">4428 1655 62 0,'0'2'75'15,"-7"6"-1"-15,-6 1-13 16,-6 6-28-16,-8 8-14 0,-8 1-5 16,8 10-5-16,2 2-1 15,-3 4 0-15,7 2-4 16,1-2-2-16,13-1-2 16,7-1-1-16,0-6 1 15,0-2-5-15,0-7-4 16,21-2 5-16,13-8-2 15,3-5-10-15,13-7 8 16,10-1 6-16,2 0-7 16,4-4-20-16,-11-9-48 15</inkml:trace>
  <inkml:trace contextRef="#ctx0" brushRef="#br0" timeOffset="3817.2748">4692 1877 79 0,'0'0'23'15,"18"-2"27"-15,17 1 5 16,6-1-8-16,5-2-12 15,9 0 1-15,-9-1-2 0,2 1-16 16,5 0-1 0,-12-4 0-16,5 1-2 0,2 0-6 15,-21-1-7-15,6 2-2 16,-13 0-2-16,-6-3-6 16,-14 2-16-16,0-5-41 15,0 1-198-15</inkml:trace>
  <inkml:trace contextRef="#ctx0" brushRef="#br0" timeOffset="4065.6226">4940 1539 38 0,'0'0'33'0,"0"17"-9"16,0 9 13-16,0 6 8 15,0 6-23-15,13 5-3 16,1 4 6-16,0 4-7 16,0 2-4-16,-5-1-5 15,7-1 1-15,-9-4-6 16,-7-7-4-16,7-7-1 16,-1-8-14-16,1-11-22 15,0-2-45-15</inkml:trace>
  <inkml:trace contextRef="#ctx0" brushRef="#br0" timeOffset="4311.812">5472 1870 123 0,'0'0'23'15,"0"5"9"-15,6 18 12 16,1 1-12-16,0 7-18 16,0-1-6-16,0-6-3 15,0-3-5-15,4-6 0 16,-4-4 1-16,0-5-1 0,-7-6-10 16,7 0-8-16,-7 0-20 15</inkml:trace>
  <inkml:trace contextRef="#ctx0" brushRef="#br0" timeOffset="4537.4189">5444 1567 221 0,'0'0'55'15,"0"0"-3"-15,0 0-17 0,0 0-22 16,0 6-13 0,0 9 5-16,0 2-5 0,0 1 0 15,7 1-9-15,14 0-18 16,6 0-53-16</inkml:trace>
  <inkml:trace contextRef="#ctx0" brushRef="#br0" timeOffset="4927.2741">5861 1843 22 0,'0'25'39'15,"0"5"-12"-15,0-2-9 16,0 3-7-16,0-5-7 15,0-2 0-15,21-5-3 16,0-9-1-16,2-7 0 16,13-3 21-16,6-2 1 15,3-19 24-15,-3-7-11 16,-8-3-14-16,-2-4-3 16,-11 0 4-16,-7 1-1 15,-7 2 2-15,-7 6-3 16,0 5-4-16,-21 6-5 15,-13 6 13-15,-5 3-12 16,4 4-7-16,-11 2 0 0,12 0-5 16,-1 0-3-16,6 2-5 15,13 7-7-15,2 2-13 16,14 1-16-16,0-3-34 16,0 1-107-16</inkml:trace>
  <inkml:trace contextRef="#ctx0" brushRef="#br0" timeOffset="5377.3063">6428 1706 100 0,'7'0'39'16,"-5"0"29"-16,14 2-15 0,-2 15-7 16,0 5 1-16,-1 5-9 15,1 7-13-15,0 5-12 16,0 2-6-16,-12-1 2 15,7-2-7-15,-2-8 0 16,0-10-2-16,-7-7 3 16,0-9-3-16,0-4 0 15,0 0 1-15,0 0 2 16,0-4-3-16,7-18 8 16,0-14-8-16,6-7 0 15,8-4 0-15,7 2 0 16,4 5-1-16,2 8 1 15,0 6 0-15,-8 7 1 0,1 8 0 16,-13 5 0 0,-7 6 0-16,0 0-1 0,0 0 0 15,6 0 0-15,6 8 0 16,8 9 2-16,1 3 4 16,-1 3-4-16,-2 3 2 15,-4-1 1-15,-7 0-2 16,0-7 1-16,-1 1-4 15,-6-4 0-15,0-4-4 16,0-1-7-16,5-4-18 16,1-6-57-16</inkml:trace>
  <inkml:trace contextRef="#ctx0" brushRef="#br0" timeOffset="5550.0135">7503 1787 136 0,'0'0'47'0,"0"0"-13"15,0 4-20-15,0 1-14 16,0 1-10-16,0 4-32 16,0-5-101-16</inkml:trace>
  <inkml:trace contextRef="#ctx0" brushRef="#br0" timeOffset="6735.1451">1225 2340 45 0,'13'0'36'0,"15"0"3"15,-1 0-1-15,12 4-2 0,3 2-9 16,6-3-3 0,5-1-1-16,20 2-6 0,3-2 1 15,11 0 3-15,0 2 0 16,14-1 4-16,-7-1-10 15,0 0-4-15,0-2 0 16,7 0 1-16,0 0-4 16,6 0 0-16,8 0 1 15,7 0-3-15,6-4 3 16,-2-2 1-16,-4-1-1 16,-15 1 1-16,1 1-6 15,-7 1 4-15,-7 2-1 16,-7 0-2-16,0 2-1 15,-4 0 0-15,11 0-2 16,7-2 2-16,-7 2 0 0,0 0-3 16,0 0 3-16,0 0-1 15,0 0 1-15,0-1 2 16,7-3-3-16,0 0 2 16,7 0 0-16,-7-1-1 15,-1-1-2-15,-5 2 0 16,-8 1-1-16,-5-1 1 15,-2 2 1-15,8 0-3 16,-1 0 0-16,0 0 0 16,0 0 2-16,-4 0-2 15,4 1 0-15,-14-3 1 16,0 2-1-16,-4 2 0 0,-2 0 0 16,-8 0 0-16,3 0 0 15,-2 0 1-15,2-2-1 16,4 2 0-16,-6-2 0 15,2 0 0-15,-9 0 0 16,2-2 0-16,-3 3 1 16,-3-1-1-16,-10 0 0 15,2-2 3-15,0 3-3 16,-2-3 0-16,2 0-3 16,-2 0 2-16,-11 0-1 15,-1 0-2-15,-6 0-2 16,-7 1-6-16,-3 1-9 15,-11-2-17-15,0 3-39 0,0 1-235 16</inkml:trace>
  <inkml:trace contextRef="#ctx0" brushRef="#br0" timeOffset="9007.2454">1098 2542 54 0,'0'0'59'0,"0"0"10"16,0 0-22-16,0 0-12 16,0 0-11-16,0 0-2 15,0 0-4-15,0 0-2 0,0 0-6 16,0 0 0 0,0 0-1-16,0 0-2 0,14 0 5 15,11 0-4-15,3 0 1 16,6 0-2-16,5 0-1 15,3 0 1-15,-1 0 1 16,-2 0-5-16,-5 0 4 16,5 0-1-16,-4 0-1 15,-1 0 0-15,5 0-1 16,-5 0 2-16,8 0-3 16,4 0 0-16,-5 0-1 15,5-3 1-15,-5 2-3 16,0 1 3-16,5 0-3 15,-5-2 0-15,-2 2 1 16,10 0 0-16,3 0 0 0,-4-2 0 16,5 2-1-16,2-2 1 15,-2 2 2-15,-12-2-1 16,5 2-2-16,-11-1 2 16,-1 1-2-16,-2 0 1 15,2 0-1-15,-6 0 0 16,6 0 1-16,-2 0 0 15,3 0-1-15,4 0 1 16,9 0 0-16,-7-3-1 16,12 3 1-16,-5-1-1 15,5-2 4-15,2 2-3 16,-2-3 3-16,6 0-2 0,-4 0-1 16,-2-1 4-16,2-3 1 15,-2 3-3-15,-12 1 2 16,-6 0-3-16,-3 2-2 15,-5 1 2-15,-6-2 0 16,-7 2-2-16,2-1-1 16,7 0 1-16,11 2 0 15,-7-2 1-15,12 0-1 16,10 2 1-16,-10-4 0 16,2 3-1-16,0-2 1 15,-2 2-1-15,-4 1 0 16,-1 0 1-16,-2 0-1 15,2 0-1-15,8-2 1 16,-3 2 3-16,2-2-3 16,5 0 0-16,-5 2 0 0,-6-2 1 15,-3 2-2-15,2 0 2 16,0 0-2-16,-1 0 2 16,-6 0-1-16,7 0 1 15,-8 0-1-15,8 0 1 16,0 0-1-16,-1-1 0 15,1 1 0-15,0-3 1 16,-2 3 0-16,10 0-1 16,-8-1 0-16,5 1 1 15,2-3-1-15,-6 3 1 0,11 0 0 16,-5-1-1 0,-2 1 0-16,-5-2 0 0,1 2 0 15,-3 0 1-15,-5 0-2 16,1 0 1-16,-1 0 0 15,-1 0 1-15,-6 0-1 16,1 0 0-16,0 0 0 16,-5 0 1-16,13 0-1 15,-8 0 1-15,0 0 1 16,6 0-2-16,5 0 0 16,-4 0 4-16,-1 0-3 15,-4 0 1-15,14 0 1 16,-10 0-1-16,1 0 2 15,4 0-1-15,3 0 0 16,-1 0 0-16,5 0-2 0,-5 0 1 16,3 0-1-16,7 0 1 15,-17 0 0-15,3 0-1 16,0 0 0-16,-3 0-1 16,-6 0 2-16,-1-2-1 15,-10 2-1-15,13 0 1 16,-10 0 0-16,8 0-1 15,0-2 0-15,-1 2 0 16,5 0 0-16,3 0 0 16,0 0 0-16,-6 0 0 15,8-2 0-15,5 0 0 16,-8 2 0-16,5 0 0 0,-11 0 0 16,6 0-1-16,-6 0 1 15,4 0-1-15,3 0 1 16,-1 0-1-16,-6 0 2 15,4 0-2-15,-4 0 1 16,6 0 0-16,-6 0 0 16,0 0 0-16,11 0 0 15,-12 0 0-15,8 0 0 16,-5 0 0-16,7 0-1 16,-3 0-1-16,1 0 2 15,4-2-1-15,2 2 1 16,-6-1-2-16,-1 1 1 0,-2-2 0 15,-4 2-9-15,-7-2-2 16,-7 2-26-16,-7 0-48 16,0 0-245-16</inkml:trace>
  <inkml:trace contextRef="#ctx0" brushRef="#br0" timeOffset="15735.0925">2417 3689 57 0,'0'-2'131'16,"0"-1"-77"-16,0-1 8 15,0 4-9-15,0 0-13 16,0 0-10-16,0 0-9 15,0 0-1-15,0 0-2 16,0 0-3-16,0 0 2 16,0 0 0-16,0 0-8 0,0 0 1 15,0 0-3-15,0 0-3 16,0 0-4-16,0 0-4 16,0 18-2-16,0 16 6 15,-14 18 3-15,1 11-3 16,-8 5 4-16,7 9-4 15,3-2 0-15,4 1 0 16,0-3 3-16,0-7-3 16,7-2-4-16,0-8 4 15,0-5 0-15,0-4 0 16,0-4 0-16,0-7-2 16,0-4 2-16,0-7-1 0,0-7-1 15,0 2 2-15,0-2-1 16,0-3-1-16,0 0 2 15,0-1-5-15,0-4 2 16,7-2-4-16,0-2 2 16,0-3-3-16,-7 0 1 15,0-3 5-15,0 0 2 16,7 0-1-16,-7 0 1 16,0 0-3-16,0 0-1 15,0 0 3-15,0-10-4 16,0-5-12-16,0-6-8 15,4 4-19-15,3-3-68 16,7-7-144-16</inkml:trace>
  <inkml:trace contextRef="#ctx0" brushRef="#br0" timeOffset="16357.1005">2451 3557 61 0,'-6'-9'34'16,"-1"1"16"-16,0 1 3 15,0 1-10-15,0 3-2 16,7 1-1-16,0 0-5 16,0 2-4-16,0 0-9 15,0 0-2-15,0 0-10 16,0 0-10-16,0 0 0 15,0 0-5-15,28 0 5 16,17 0 2-16,4 0 2 16,10 0-4-16,8 9 0 0,2 8 3 15,4 4-2 1,-13-1-1-16,-5 1 2 0,-10-2-2 16,-10 0 0-16,-15 0 1 15,-13-2-1-15,-7 3 0 16,0 3 5-16,0 1-3 15,-13 3 3-15,-29 3-2 16,-4 0-2-16,-2 0 2 16,-11 0-1-16,-8-1-1 15,-2-5-1-15,-4-3 3 16,13-3-6-16,-2-2 2 16,17-7 1-16,10-2-3 0,8-3 0 15,13-4-5 1,14 0 3-16,0 0-8 0,0 0-22 15,0 0-76-15,0-4-173 16</inkml:trace>
  <inkml:trace contextRef="#ctx0" brushRef="#br0" timeOffset="16914.1005">3662 3488 121 0,'-20'0'29'16,"6"0"12"-16,0 0 12 15,7 0-22-15,-7 0-4 16,1 7-2-16,-6 9-6 0,-1 4-2 16,-8 5-4-1,8 5-2-15,-13 3-2 0,13 4-1 16,-1 4-3-16,-6 0-2 15,13 2 5-15,-4 6-3 16,11 2-3-16,-7 4 1 16,7 3 3-16,0-3-4 15,7-1 4-15,0 1-4 16,0-5 2-16,0-2-1 16,0-2-3-16,7-2-1 15,21-1 1-15,4-1 0 16,2-5 1-16,-6-1 0 15,11-4-1-15,-12-4 0 16,7-4-1-16,-8-4-4 16,1-7 0-16,-6-6-1 15,-7-3-8-15,-1-4-7 0,1 0-24 16,4 0-117-16</inkml:trace>
  <inkml:trace contextRef="#ctx0" brushRef="#br0" timeOffset="17347.0603">3857 3843 166 0,'0'-1'46'0,"0"-2"13"16,0 3-7-16,0 0-15 16,0 0-10-16,0 0-10 15,0 0-9-15,0 14-4 16,14 10 1-16,11 11 11 16,10 6-9-16,-1 2-1 15,5 2-2-15,-5 0-1 16,8-2 2-16,-3-1-3 15,-5-1 1-15,0-3-3 16,-8-4 2-16,1-6-1 0,1-4-1 16,-8-1 3-1,-1-6-3-15,-6-4 0 0,-6-4 0 16,0-2 0-16,0-6 0 16,-7 1-4-16,0-2 1 15,0 0-4-15,0 0-3 16,0 0-2-16,0-6-20 15,0-12-142-15</inkml:trace>
  <inkml:trace contextRef="#ctx0" brushRef="#br0" timeOffset="17723.1819">4213 3643 118 0,'0'0'32'15,"0"0"1"-15,0 0-4 16,0 22 3-16,-7 7-1 16,-7 9-12-16,3 6-2 15,-3 3-1-15,0 2-3 16,-7 4 1-16,1-1 2 15,-1 1-6-15,-4-1 3 16,-3-2-7-16,1-8-2 16,-5 0-3-16,11-6 3 0,7-4-4 15,1-6 0-15,6-4 0 16,0-5-1-16,7-1-3 16,0-5 0-16,-7 0-2 15,7-4-7-15,0 0-7 16,0-3-17-16,0-4-25 15,7 0-151-15</inkml:trace>
  <inkml:trace contextRef="#ctx0" brushRef="#br0" timeOffset="18128.0899">4490 4231 82 0,'0'0'71'0,"0"2"-15"16,0-2-21-16,0 2-15 15,0 2-14-15,0 1 1 16,0 3-4-16,18 1-2 0,-4-1 2 16,14-1 4-1,6-1 0-15,5-2 3 0,2-1 2 16,5-3 8-16,2 0-10 16,-6 0 12-16,-3 0-11 15,-12 0-6-15,-13 0-1 16,7-2-4-16,-10 1-1 15,-4-1-4-15,0-2-4 16,-7-3-5-16,0-1-22 16,0 0-37-16</inkml:trace>
  <inkml:trace contextRef="#ctx0" brushRef="#br0" timeOffset="18512.4456">4584 4013 18 0,'0'0'43'15,"0"4"-5"-15,0 12 9 16,0 9-2-16,0 5-12 15,0 2-12-15,0 4-2 16,0-2-3-16,0 1 1 16,7 1-5-16,-7-2 1 0,0 2-7 15,0-2 0-15,11-2-2 16,-4 0-3-16,7-4-1 16,7-4-2-16,-1-1 2 15,8-5-6-15,11-6-1 16,-5 0 3-16,12-9 4 15,2-3 0-15,-4 0 4 16,13 0-4-16,-4-17-13 16,-5-4-18-16,12-3-72 15</inkml:trace>
  <inkml:trace contextRef="#ctx0" brushRef="#br0" timeOffset="19447.0106">5660 3403 185 0,'0'0'52'16,"0"0"15"-16,0 0-11 15,0 0-24-15,0 0-16 16,0 9-8-16,0 16-3 16,0 9 6-16,0 6-3 15,0 2 1-15,7 8-2 16,-1 3 0-16,1-1-2 16,0 8-4-16,0 2 8 15,0 2-6-15,0 6 1 0,-7 2-2 16,7-1-1-16,-5 0 6 15,5-5-4-15,2-2-3 16,-2-4 4-16,-7 1 1 16,0-5-2-16,0-3 2 15,0-6-3-15,7-10 2 16,-7-6-3-16,7-9 1 16,-7-5-1-16,7-6 0 15,-7-5-1-15,6-6 2 16,-6 0-1-16,0 0 0 15,0 0 0-15,0 2 2 16,0-2-3-16,0 0 0 16,0 0 0-16,0 0 0 0,0 0 0 15,0 0 1 1,0 0 0-16,0 0 1 0,0 0 1 16,0 0-2-16,0 0 1 15,0 0 0-15,0 0 2 16,0 0-3-16,0 0 1 15,0 0-2-15,0 0 0 16,0 0 1-16,7 0-1 16,-7 0-1-16,0 0 1 15,0 0 0-15,0 0 1 16,0 0 0-16,0 0-1 16,0 0-1-16,0 0 1 0,0 0 1 15,0 0-1-15,0 0 0 16,0 0 0-16,0 0-1 15,0 0 1-15,0 0-3 16,0 0 0-16,0 0-3 16,0 0 1-16,0 0-1 15,0 0-2-15,0 0-2 16,0 0-1-16,7-6-3 16,0-3 1-16,0 3-6 15,-7 0-20-15,0 2-107 16</inkml:trace>
  <inkml:trace contextRef="#ctx0" brushRef="#br0" timeOffset="23836.2991">22765 1672 70 0,'0'0'62'15,"0"0"-24"-15,0 0 21 16,0 0-10-16,0 0-9 16,0 0-5-16,0 0-4 15,0 0-11-15,0 0-2 16,0 0-4-16,0 0-5 16,0 0-1-16,0 0 3 15,0 0 0-15,0 0 0 16,-14 0 4-16,-14 0-4 15,-11 8-11-15,-2 1-2 16,-2 3 2-16,6 2-3 16,-4 7 3-16,-3 3-4 0,0 11 2 15,-8 8 2-15,10 7-1 16,-10 12-1-16,4 4 0 16,4 4 2-16,7 0 0 15,3 0 0-15,9-1 0 16,11 0 0-16,7 1 0 15,7 0-1-15,0-3 2 16,0-1-4-16,16 0 3 16,21-6-1-16,11-5 0 15,18-4 1-15,15-8-2 16,6-5-1-16,9-6 3 0,5-6 2 16,0-3 0-1,-7-6 1-15,-7-2 4 0,-4-8-6 16,-5-3 0-16,2-4 4 15,-9 0-3-15,9-6 2 16,5-14 1-16,2-9 3 16,0-2-4-16,-16-7 1 15,3-4-3-15,-3-5 1 16,-16-3 0-16,5-9-1 16,-12-5 1-16,5-3 2 15,-17-9-2-15,-1-1-2 16,-6-3 3-16,-15-2 0 15,-14 9-1-15,0 0-1 16,0 7 0-16,-27 4-1 16,-17 0 3-16,7 7-2 0,-13 2 2 15,6 4 0-15,-8 8-3 16,3 5-1-16,-3 5 0 16,4 4 0-16,-12 4 0 15,5 4-1-15,-5 5 0 16,-2 2-2-16,-11 7-2 15,2 1 4-15,0 4-2 16,-3 0 2-16,3 0-2 16,5 0 1-16,9 5 2 15,4 3-1-15,5-3 1 16,6 2-1-16,3-2-3 16,5 0 0-16,6 3-5 0,-4 0-6 15,5 5-15 1,-1 6-11-16,-4 5-69 0</inkml:trace>
  <inkml:trace contextRef="#ctx0" brushRef="#br0" timeOffset="24241.8854">22774 2167 118 0,'0'0'86'0,"0"0"-59"16,4 0-1-16,-1 0-12 15,4 0-8-15,11 17-5 16,7 9 11-16,10 8 4 16,1 6 1-16,8-2-3 15,-10 3-1-15,8-6 0 16,3 1-3-16,-15-2-3 16,7-4-1-16,-3-6-3 15,-13-3 1-15,0-7-3 0,-8-5-2 16,-1-4-4-16,-12-5-10 15,0 0-16-15,0 0-16 16,0-7-248-16</inkml:trace>
  <inkml:trace contextRef="#ctx0" brushRef="#br0" timeOffset="24569.8446">23292 2058 173 0,'0'0'19'16,"0"2"4"-16,-9 19 0 0,-12 9-1 15,-6 7-6-15,-12 10-2 16,4 4 1-16,-15 4 4 16,6-1-4-16,1-3 3 15,2-2-10-15,4-6 2 16,5-5-4-16,4-6-2 15,8-4-2-15,6-3-1 16,0-3-1-16,0-2-2 16,3 0 0-16,4-7-2 15,2-6 1-15,3-1-4 16,2-4-6-16,0-2-4 16,0 0-8-16,0 0-18 0,0 0-31 15,16-2-101-15</inkml:trace>
  <inkml:trace contextRef="#ctx0" brushRef="#br0" timeOffset="25928.1241">23249 2508 50 0,'0'0'44'0,"0"0"-2"16,0 0-5-16,0 0-6 16,0 0-8-16,0 0-6 15,6 0 1-15,8 0 2 16,7 0-1-16,6 0-1 16,5 0 5-16,-2 0-1 15,5 0-3-15,1 0-6 16,-8 0-2-16,2 0 0 15,-5 0-4-15,0 0-3 16,-4 0 2-16,-7-4-2 0,-1 2-2 16,-6 0-2-16,0-2 0 15,-7 1-4-15,0-5-3 16,0-1-12-16,0 0-29 16,0 1-149-16</inkml:trace>
  <inkml:trace contextRef="#ctx0" brushRef="#br0" timeOffset="26249.0871">23528 2282 102 0,'-2'0'81'0,"2"0"-52"16,0 0 23-16,-5 0-15 0,3 0-10 15,-5 0-11-15,-6 15-3 16,-1 7 8-16,0 7-8 15,-7 4-5-15,3 3-2 16,4 0 0-16,1 0-1 16,1 0-1-16,5-4-2 15,0-5 1-15,5 0 1 16,2-6-3-16,0-4-1 16,0-3-1-16,0-2 1 15,0-4 0-15,14-1 0 16,2-3-2-16,-2-2-5 15,-3 0-4-15,7-2-5 16,-4 0-12-16,-7 0-31 16,7 0-134-16</inkml:trace>
  <inkml:trace contextRef="#ctx0" brushRef="#br0" timeOffset="26484.093">23586 2575 119 0,'0'0'41'0,"0"0"-3"16,0 0-2-16,2 0-15 15,5 0-14-15,4 0 7 16,-2 0-2-16,5 0-6 16,2 0 2-16,5 0-7 15,-7 0 0-15,2 0-1 0,-2 0-3 16,-3-5-8-16,-2-1-5 15,-4 2-35-15,6-3-133 16</inkml:trace>
  <inkml:trace contextRef="#ctx0" brushRef="#br0" timeOffset="26729.1327">23781 2408 113 0,'0'0'27'16,"0"0"10"-16,0 2-22 0,0 13 9 16,0 3-7-16,0 3-1 15,0 4 2-15,6-2-9 16,-6 1 2-16,0-3-1 16,0-1-4-16,0-1-4 15,0-6-1-15,3-3-1 16,-3-1-4-16,0-1-11 15,0-5-11-15,0 1-40 16</inkml:trace>
  <inkml:trace contextRef="#ctx0" brushRef="#br0" timeOffset="27315.4389">24164 2244 3 0,'0'0'84'0,"0"0"-31"15,0 0 1-15,0 0-14 16,6 0 1-16,29 0 0 16,18 0-3-16,2 0-7 15,4 0-8-15,5 4-2 16,1 1-10-16,8 3-1 15,5-2-6-15,21 1 4 16,11-1-1-16,20-2 0 16,8-2 1-16,20-2-3 15,7 0-2-15,7 0 4 16,3 0-3-16,-6-2 2 0,-1-8-4 16,-26 1 3-1,-21 4-1-15,-27-2-2 0,-25 4 0 16,-11 1 0-16,-22 0 0 15,-4 0-2-15,1 1 2 16,-13-2-2-16,-6 3 0 16,0 0-2-16,-1-1-1 15,-3 1-4-15,1 0 0 16,-4 0-7-16,-5 0-6 16,-2-3-13-16,0 2-62 15,0-7-254-15</inkml:trace>
  <inkml:trace contextRef="#ctx0" brushRef="#br0" timeOffset="27645.3898">26590 2033 74 0,'43'0'37'0,"-1"0"8"15,10 10-15-15,-8 5-2 16,13 2-15-16,-9 0 3 16,5 2-2-16,-12-1 0 15,-6-1-7-15,-10 2 0 16,-11-2-2-16,0 2 6 16,-14 0-3-16,0 0-1 0,0 2 2 15,0 1 6-15,-14 2-3 16,-23 1 1-16,-4-1-2 15,-3-2-8-15,-15-1-3 16,1-2 0-16,8-4-6 16,9-1-21-16,9-3-14 15,18-9-101-15</inkml:trace>
  <inkml:trace contextRef="#ctx0" brushRef="#br0" timeOffset="28417.6079">28225 1676 153 0,'-2'-2'67'16,"-12"0"-7"-16,-5 2-18 15,-3 0 4-15,-15 0-28 16,-4 12-8-16,-3 12-2 16,-13 6 0-16,-3 9-2 15,5 6-3-15,0 10 1 16,0 6-3-16,4 4 3 0,8 1-2 16,-3 2 3-1,12-2-2-15,6 5 0 0,7 3-2 16,5-3 2-16,16 3-1 15,0-9-1-15,0-1 3 16,10-3-4-16,17-7 0 16,3-1 2-16,20-8 0 15,-1-3 0-15,17-5 1 16,-2-7-1-16,17-4 6 16,6-5-6-16,11-7 7 15,3-9-3-15,7-5 3 16,-7 0-1-16,0-5-3 15,-5-16-1-15,-2-6 1 16,5-5-1-16,2-3-1 0,-1-7-1 16,-5-8 2-1,-11-7-1-15,-3-9 2 0,-3-5-3 16,-12-3 4-16,-9 1-3 16,-6 1 5-16,-14 2-5 15,-12 7 3-15,-7 1-1 16,-11 0 3-16,-7 0 0 15,0-6 1-15,-23 2-3 16,-7 0-1-16,-11 8-4 16,-12 7 2-16,-2 9-1 15,-11 8 0-15,-8 8-1 16,-6 4 0-16,-2 3-1 16,-6 4-1-16,-6 4 0 0,3 7-1 15,-6 4-2-15,-1 0 2 16,1 0 0-16,-4 13-2 15,10 2 4-15,8 2-1 16,14 0-1-16,5-2-4 16,21 2-6-16,4 0-4 15,7 3-15-15,11 9-21 16,12-1-22-16,-5 6-139 16</inkml:trace>
  <inkml:trace contextRef="#ctx0" brushRef="#br0" timeOffset="28725.9445">28174 2116 223 0,'0'0'31'16,"0"4"-13"-16,0 4-7 15,0 3-6-15,0 7 12 16,14 7 2-16,14 7 3 16,1 4-3-16,8 2-3 15,0 1-3-15,0-3-2 16,-3-2-5-16,-7-8 0 16,-6-3-4-16,-3-5-1 15,-4-6-1-15,-7-7-4 0,-7-3-9 16,0-2-11-16,0 0-9 15,0-9-181-15</inkml:trace>
  <inkml:trace contextRef="#ctx0" brushRef="#br0" timeOffset="29009.39">28470 2041 140 0,'0'0'130'0,"0"0"-108"16,0 0 11-16,0 0 5 0,0 2-17 16,-7 19-9-16,-32 10 3 15,-2 9-5-15,-19-1-2 16,5 7-2-16,-9-1 0 16,14 0-4-16,-3 2 2 15,12-6-3-15,2-1-1 16,4-4 0-16,8-6-1 15,4-4-6-15,14-3-3 16,9-6-9-16,0-4-15 16,0-8-30-16,39-5-145 15</inkml:trace>
  <inkml:trace contextRef="#ctx0" brushRef="#br0" timeOffset="29296.4193">28592 2446 33 0,'2'0'42'16,"3"0"2"-16,2 0-7 16,2 0 1-16,9 0-1 15,3 0 2-15,13 0-6 16,7 0-2-16,10 0 3 15,-3 0-9-15,5 0-7 0,-12 0-9 16,-4 0-6 0,-1-4-1-16,-13-4-2 0,-2 1-6 15,-7-5-9-15,-10-1-14 16,-4 0-54-16,0-6-202 16</inkml:trace>
  <inkml:trace contextRef="#ctx0" brushRef="#br0" timeOffset="29579.6344">29009 2164 179 0,'-7'0'12'16,"0"5"4"-16,-13 14 14 16,-5 5 2-16,-1 10-13 15,-1 6 1-15,-3 6-2 0,-7 3 1 16,3 0 4-16,11-3-7 15,-2-5-3-15,11-5-1 16,9-8-2-16,5-4-3 16,0-3-2-16,0-4-1 15,12-2 0-15,20-3 0 16,5-7 1-16,8 1-3 16,11-6-2-16,1 0-1 15,-9 0-16-15,-4 0-38 16,-8 0-198-16</inkml:trace>
  <inkml:trace contextRef="#ctx0" brushRef="#br0" timeOffset="30586.0446">23104 3063 101 0,'0'-2'40'0,"0"2"7"15,0 0-7-15,0 0-4 16,0 0-11-16,0 0-8 16,0 11 0-16,0 6 9 15,0 4-3-15,0 1-4 16,0 5-7-16,0 3-2 16,0 7 0-16,0 5-1 15,-9 9-2-15,2 1 1 16,0 2-2-16,3 2 0 15,1-4 2-15,3 1-6 0,0 0 6 16,0-1-1-16,0 4-2 16,0 1 2-16,0-1-3 15,0 1 0-15,0-4 1 16,0-5-4-16,0 1-1 16,0 2 0-16,0 0 1 15,7 0 1-15,2-4 0 16,3-2 0-16,-10-2-1 15,3-1-1-15,-5-1 0 16,0-2 3-16,2-5-3 16,3-3 0-16,-3-7 0 15,2-5 1-15,8-6-1 16,-12-2-4-16,0-7 2 16,0-2-3-16,0-2-4 0,0 0-4 15,0 0-8-15,0 0-25 16,-25-15-331-16</inkml:trace>
  <inkml:trace contextRef="#ctx0" brushRef="#br0" timeOffset="30967.2463">22712 4299 117 0,'11'6'24'0,"10"12"26"16,2 8-12 0,2 9 3-16,14 8-2 0,-4 4-8 15,-1 4 0-15,5-2-15 16,-2-2 1-16,4-5-2 16,-4-2-7-16,-1-2 0 15,-1-8-5-15,1-6 3 16,-8-7-2-16,-5-5-2 15,7-11 2-15,-3-1-1 16,3-3 10-16,20-25 12 16,1-10-8-16,13-9-8 15,-13-4-7-15,6-6-1 16,-9-2 0-16,5 0-2 0,-23 8 0 16,-3 6-6-1,-4 11 3-15,-16 8-4 0,-7 5-4 16,0 6-28-16,0 8-81 15</inkml:trace>
  <inkml:trace contextRef="#ctx0" brushRef="#br0" timeOffset="32219.8968">23444 5136 157 0,'-39'-15'45'0,"11"2"1"16,14-2-12-16,-6 2 1 16,-10 1 8-16,9 1-10 15,-2 2-7-15,-4 1-5 16,-5 3 2-16,-3 2-3 15,-6 3-2-15,-10 0-8 0,1 0-8 16,-16 17 3 0,-1 4-1-16,5 3-3 0,-11 5 2 15,2 1 2-15,6 2 0 16,-8 5-2-16,0 5 0 16,4 9 1-16,-5 4-1 15,8 3-2-15,18 0-1 16,9 0 1-16,14-1-1 15,9-2 0-15,-5 0 0 16,7-2 0-16,-4-2 2 16,6 2-2-16,5 0 0 15,7 1-1-15,0 3-1 16,0-1 2-16,12 2 0 0,20 3-5 16,5 1 4-1,20 4 0-15,7 0-2 0,7 5 3 16,10-5 0-16,1-4-1 15,1-9-2-15,4-14 3 16,5-5-1-16,2-7 1 16,-7-9 0-16,-7-5 0 15,-4-5-1-15,-1-8 1 16,3 0 0-16,-4 0 0 16,-5-15 0-16,11-13 3 15,0-6-2-15,7-11 2 16,-4-7-2-16,6-3 0 15,-2-6 0-15,0 1 1 16,-2 3 0-16,-11 4 0 0,-12 3 0 16,-3-1 2-16,-4-3 1 15,-9-7-2-15,-11-1 3 16,-6-1-5-16,-15-2 5 16,-5 7 0-16,-9 4 1 15,0 1-3-15,-9 2 2 16,-18 2 1-16,-3 2-5 15,2 2 1-15,-11 0 2 16,-2 3-3-16,-3-3 0 16,1 4-2-16,2 3 0 15,-5 8 2-15,11 3-1 16,-8 3-1-16,8 3 3 16,12 3-1-16,-13 2 2 0,6 5-1 15,2 0 1-15,-6 4-2 16,-10-1-1-16,1 3-1 15,-10 1 0-15,-2 1-2 16,-16 3 2-16,2 0-2 16,0 0 1-16,-2 0-4 15,2 0 3-15,8 3 0 16,-4 1-2-16,22 1 3 16,-8-1-4-16,15 0-1 15,-3-1-7-15,4 3-8 16,1 5-23-16,4 2-34 15,0 6-107-15</inkml:trace>
  <inkml:trace contextRef="#ctx0" brushRef="#br0" timeOffset="32520.2368">22611 5435 260 0,'0'0'22'15,"0"0"-14"-15,0 0 8 16,0 4-5-16,12 17 12 0,8 1 0 16,1 0-2-1,6 5-8-15,5-1-2 0,-4 1 4 16,-1 1-7-16,-4-4-5 15,0-3-3-15,-2-2-2 16,-7-6-4-16,-7-5-8 16,-1-3-11-16,-3-5-28 15,4 0-200-15</inkml:trace>
  <inkml:trace contextRef="#ctx0" brushRef="#br0" timeOffset="32977.6123">23283 5413 235 0,'0'0'25'0,"0"0"18"0,0 15 6 16,-7 3-12-16,-20 1-10 16,1 2-9-16,-6 0-6 15,2 1-3-15,-9 1-2 16,0-1-6-16,3-1 0 15,4 0-1-15,4-1-1 16,8 0-3-16,-1-2 1 16,14-1-3-16,-9 0 1 15,9 2-2-15,0 0 1 16,5-1 3-16,-3 2-1 16,3 0 4-16,2 1-2 0,-5 7 2 15,5-2 6-15,0 3-5 16,0 2 3-16,0 1-2 15,0 5 0-15,0-2 4 16,0 5-4-16,0-3 1 16,0-3 0-16,0-2-2 15,0-6 0-15,0 1-1 16,5-5 3-16,-3-3-2 16,5-4-1-16,-2-6-1 15,-3-1 1-15,3-6-4 16,6-2-10-16,-11 0-4 15,7 0-11-15,7-8-75 0</inkml:trace>
  <inkml:trace contextRef="#ctx0" brushRef="#br0" timeOffset="33413.1422">23141 5987 125 0,'0'0'40'15,"0"0"2"-15,0 0-2 16,0 0-11-16,0 0-8 16,0 0-5-16,0 0-6 15,0 0-5-15,0 0 4 16,14 0 1-16,-1 0 8 16,8 0-2-16,6 0-1 15,12 0 2-15,5 0-4 16,13 0-4-16,-6 0-1 15,6 0-5-15,-13-4-3 0,-1-4-1 16,-8 1 0-16,-12-1-3 16,-5 1-5-16,-16-1-5 15,-2 1-14-15,0-1-51 16,-2 0-192-16</inkml:trace>
  <inkml:trace contextRef="#ctx0" brushRef="#br0" timeOffset="33825.5184">23418 5691 216 0,'-4'0'17'0,"1"0"11"15,-1 13 6-15,2 5-4 16,2-2-7-16,0 7 2 15,0 1-6-15,0 2 1 16,0 2-3-16,0 3-1 16,0 1-5-16,0 0 0 15,0 0 0-15,0-1-3 16,0 4-5-16,0-1 1 16,0-4-1-16,0-2-3 15,0-6 3-15,2-5-3 16,2-2 0-16,-1-7 0 15,1-3-1-15,-1-1-2 0,1-4-3 16,5 2 2 0,7-2 0-16,5 0 2 0,2 0 1 15,9 0-3-15,7 0-3 16,-2 0-4-16,6-7-7 16,-8-5-19-16,-1-4-37 15,-2 0-45-15,-4 2-21 16</inkml:trace>
  <inkml:trace contextRef="#ctx0" brushRef="#br0" timeOffset="34043.7308">23868 6004 238 0,'0'0'16'15,"0"0"10"-15,0 0 2 0,0 0-20 16,0 0 8-16,7 0 7 15,6 0-6-15,8 0-5 16,0 0-9-16,-5 0 1 16,7 0-4-16,-3 0-4 15,-6 0-5-15,0-10-24 16,0 3-54-16,-5-3-147 16</inkml:trace>
  <inkml:trace contextRef="#ctx0" brushRef="#br0" timeOffset="34297.3304">24177 5830 169 0,'0'0'59'16,"0"0"-44"-16,0 0 4 16,0 6-1-16,0 9 12 15,0 7-5-15,0 3-3 16,0 3 6-16,7 4-8 15,-7 2-3-15,7 0-3 16,-7 0-2-16,0-2-7 16,0-4-1-16,0-6-4 15,0-4-2-15,0-7-9 16,0-4-10-16,14-7-26 16,9 0-180-16</inkml:trace>
  <inkml:trace contextRef="#ctx0" brushRef="#br0" timeOffset="35287.5462">28174 3187 90 0,'0'-11'24'0,"0"3"19"16,0 4 9-16,0 3-8 16,0 1-5-16,0 0 3 15,0 0-4-15,0 0-9 16,0 0-5-16,0 5-8 15,7 16 2-15,-7 9 1 16,7 13-5-16,0 10 2 16,-5 9-3-16,3 2-3 15,2 3 0-15,0 3-2 16,0 2-4-16,2 7 4 16,-2 7-3-16,-1 7 1 0,-6-1 0 15,0-6 1-15,0-5-2 16,0-5-1-16,0-9 0 15,0-5-2-15,0-7-2 16,0-2 1-16,0-4 0 16,0-3 1-16,0 0-1 15,10-4-1-15,-10 0 0 16,0-2 2-16,0-5-2 16,0 3 0-16,7-8 0 15,-7-8 0-15,0-5 0 16,0-9-1-16,0-2 1 15,0-2-2-15,0-4-1 0,0 0-2 16,0 0 1 0,0 0-4-16,0-4-5 0,-7-15-18 15,-30-7-41-15,3 2-15 16,-3-5-175-16</inkml:trace>
  <inkml:trace contextRef="#ctx0" brushRef="#br0" timeOffset="35655.3501">27913 4583 231 0,'0'0'49'0,"0"0"-30"16,0 0 12-16,0 0-4 16,0 0-4-16,0 11-2 15,0 10 8-15,7 5-5 0,18 8-5 16,3 7-2-16,-5 6 0 15,11 2-6-15,3 0 0 16,-3-5-2-16,3-7-3 16,-1-9-2-16,-1-7 2 15,-1-10-4-15,-2-5 3 16,-9-6 1-16,5 0 0 16,8-9 6-16,-6-17 1 15,9-11-3-15,7-5-6 16,-5-4-3-16,5 1-1 15,-9 4-1-15,-3 5-3 16,-4 6-4-16,-9 8-3 0,-7 1-4 16,-8 7-9-16,-3 3-21 15,-3 4-23-15,0 4-64 16</inkml:trace>
  <inkml:trace contextRef="#ctx0" brushRef="#br0" timeOffset="36900.2924">28346 5322 201 0,'0'-13'47'15,"0"0"18"-15,0 1-18 0,0 1-11 16,0 2-3-16,0 1-6 16,-16 3 0-16,-4-1-10 15,-8 0-4-15,-15 2 2 16,-12 4-9-16,-14 0-3 16,-9 0 1-16,0 4-2 15,-2 13 1-15,-1 4-1 16,3 2 0-16,7 3-2 15,0 4 0-15,2 4 0 16,1 0 0-16,-6 4-1 16,10-2 1-16,7-1 0 15,-8 2-1-15,8 1 1 16,-3 2-5-16,3-1 4 16,14 1 0-16,1 1 1 15,3 1-1-15,5 1 1 0,-3 2 0 16,10-1 0-16,6-2 0 15,5 2-1-15,2-1 0 16,7-3 1-16,1-1-1 16,6-1 1-16,0 3 0 15,0 3 1-15,27 5 1 16,1-1 0-16,8 1 2 16,8 4-2-16,-1 0-1 15,8-1 0-15,-1-3 0 16,8 2-1-16,8-6 0 15,-4-5-1-15,5-8 1 16,-3-1-2-16,0-6 0 0,2-2 2 16,-1-2 0-16,1-4 2 15,-2-3 1-15,5-8-1 16,11-4 3-16,14-2-2 16,10 0-2-16,1-9 1 15,-2-14-1-15,-2-4 0 16,-7-2 0-16,-9-4-1 15,-5 0 2-15,-9-9 0 16,-4-3 0-16,-5-8-2 16,-5 3 0-16,-4-5 0 15,-9-2 0-15,-3 3-1 16,2 1 1-16,-13 2 0 16,2 1-1-16,-6 1 0 0,-6 0 1 15,-4 2 0-15,-9 2 0 16,-2 1 2-16,-5 3-2 15,0 2 0-15,0-1 1 16,-21 4 1-16,0 3 1 16,-15-3 6-16,8 2-7 15,-2-2 0-15,-6 2 1 16,6 2-3-16,-5 0-2 16,-1 4 2-16,-1 1 0 15,3 1 0-15,2 4 0 16,-1-1 0-16,4 1 2 15,1-1-2-15,-11 2 0 0,5 0 0 16,-1 7 0-16,-1 0 2 16,1 3-1-16,5 4 2 15,-9-1-2-15,5 4 0 16,-3 3 1-16,3 1-2 16,4 0 1-16,3 0-1 15,-3 0 0-15,0 0 0 16,3 0 0-16,-3 3-1 15,0 1-1-15,5-1 0 16,2-3-1-16,-2 3-4 16,4-2-14-16,-7 5-18 15,1 2-52-15,-5 1-218 16</inkml:trace>
  <inkml:trace contextRef="#ctx0" brushRef="#br0" timeOffset="37223.3829">27369 5702 264 0,'0'2'30'16,"0"2"-11"-16,0 3-2 15,0 5 5-15,0 3 6 16,14 6-4-16,7 0-1 0,9 1-1 16,-10 1-4-16,8 3 0 15,-5 0-3-15,7 1-3 16,-10-3-6-16,1-5-6 16,-5-4 0-16,2-6-1 15,-9-3-7-15,7-6-6 16,-9 0-13-16,7 0-29 15,2-15-177-15</inkml:trace>
  <inkml:trace contextRef="#ctx0" brushRef="#br0" timeOffset="37687.1066">28087 5732 248 0,'0'0'24'0,"0"0"-12"15,0 0 22-15,-20 3-5 16,-19 10-4-16,0 0-6 16,-5 2-6-16,-6-2 0 15,6 0-5-15,-2 0-2 16,12-3-2-16,6 3-2 16,5-4 0-16,7 0-2 15,3 1 1-15,6 1-1 16,-5 1-1-16,10 1 1 15,-5 2-1-15,0 2 2 0,7 4 0 16,-7 1 0 0,7 5 2-16,-7 1 1 0,7 10-2 15,0 1 2-15,0-2 5 16,0 5-3-16,0-5 3 16,0 7 0-16,0 1-3 15,0 2 3-15,0-2 0 16,0-5-2-16,0-2 3 15,0-7-3-15,0-10-3 16,0-6 0-16,0-6-4 16,0-6 0-16,0-2-1 15,0-1-2-15,0 0-5 16,0 0-5-16,0 0-2 16,0 0-10-16,0-17-43 0,0-5-176 15</inkml:trace>
  <inkml:trace contextRef="#ctx0" brushRef="#br0" timeOffset="37987.6139">27945 6207 173 0,'0'0'21'0,"0"0"0"15,0 0 6-15,7 0-4 16,7 0 7-16,-1 0 2 0,8 0-5 16,7 0-3-16,4 1-9 15,-5-1-3-15,3 3 2 16,14-3-3-16,-10 0-2 16,-4 0-1-16,0 0 0 15,-3 0-8-15,-11 0 0 16,5-3-2-16,-7-6-6 15,-7 0-11-15,-7-1-22 16,0 1-115-16</inkml:trace>
  <inkml:trace contextRef="#ctx0" brushRef="#br0" timeOffset="38377.0935">28154 6049 76 0,'0'9'31'16,"0"0"6"-16,0 3 11 16,0 3 8-16,0 3-12 15,0 3-10-15,0 4-6 16,0-1-4-16,0 5-2 15,0-1-6-15,0 6-1 0,0 3-3 16,0 1 1-16,0 3-2 16,0-2 0-16,0-1 0 15,0-4-3-15,0-6-1 16,0-5 0-16,0-10-5 16,0-1 1-16,7-5-2 15,6-3 0-15,1-1-1 16,7-3 4-16,9 0-2 15,13-11-2-15,5-19-6 16,14-9-13-16,9-5-23 16,-9-3-68-16</inkml:trace>
  <inkml:trace contextRef="#ctx0" brushRef="#br1" timeOffset="56837.6682">18573 6730 227 0,'27'2'61'16,"-11"-2"-52"-16,-11 0 4 15,-3 1 5-15,7-1-6 16,5 4-7-16,7 2-2 16,13 1-1-16,26 2-2 15,13-1-4-15,19-2-14 0,25-6-15 16,4 0-70-1</inkml:trace>
  <inkml:trace contextRef="#ctx0" brushRef="#br1" timeOffset="57002.0391">21015 6770 290 0,'16'1'26'16,"2"3"-23"-16,12-2-6 15,7 0 0-15,0-2-21 16,20 0-12-16,14 0-34 16,14 0-75-16</inkml:trace>
  <inkml:trace contextRef="#ctx0" brushRef="#br1" timeOffset="57130.3658">22421 6763 86 0,'82'-1'59'16,"-8"1"-34"-16,-8 0-22 15,-8-4-3-15,6-1-15 16,9-3-6-16,5 0-17 16,14 3-43-16</inkml:trace>
  <inkml:trace contextRef="#ctx0" brushRef="#br1" timeOffset="57263.6868">23996 6728 168 0,'60'0'72'0,"-10"0"-44"15,14 0-15-15,-9 0-13 16,12 0-5-16,6 0-21 16,3-4-26-16,7-2-54 15</inkml:trace>
  <inkml:trace contextRef="#ctx0" brushRef="#br1" timeOffset="57411.7761">25409 6722 205 0,'64'6'29'16,"9"-1"5"-16,8-5-17 16,-3 0-17-16,0 0-13 15,9 0-15-15,0-1-7 0,5-7-25 16</inkml:trace>
  <inkml:trace contextRef="#ctx0" brushRef="#br1" timeOffset="57588.2247">27764 6451 31 0,'16'-5'2'15,"5"5"3"-15,-3-2 4 0,7 0-9 16,3-2-5-1</inkml:trace>
  <inkml:trace contextRef="#ctx0" brushRef="#br1" timeOffset="57752.0485">28615 6319 57 0,'32'-13'22'0,"0"-2"-22"16,-11-3-6-16,6-2-1 16,3-8-49-16</inkml:trace>
  <inkml:trace contextRef="#ctx0" brushRef="#br1" timeOffset="58103.7306">28456 4970 10 0,'21'0'16'0,"-12"0"1"16,10 0-6-16,-6 6 3 16,3 5-3-16,7-1-4 15,-2-3-5-15,-12-1 0 16,5-2-2-16,-3-4-4 15,-4 1-11-15,7-1-27 16</inkml:trace>
  <inkml:trace contextRef="#ctx0" brushRef="#br1" timeOffset="64329.5843">19407 6724 3 0,'81'19'23'0,"6"-4"-1"16,7 2-3-16,0-8-4 16,14-1 3-16,-1-3 3 15,15-1 4-15,-5-4 11 16,11 0-4-16,10 0-12 16,-16 0 2-16,-1-4-4 15,1-3-3-15,-12 3 4 16,-3 1-3-16,-1-1-8 15,-10 4 0-15,5-2-4 16,5 2-1-16,-5-2 2 16,-5 2-3-16,-2-4 4 15,-2 4-2-15,2 0-1 16,-7 0-1-16,7 0 0 16,-7 0-1-16,14 0 2 0,-19 0-3 15,6 0 0-15,-6 0 1 16,3 0 0-16,2 0-2 15,-16 0 2-15,9 0-1 16,-2 2 0-16,-4 0 1 16,-3-2 1-16,0 0 2 15,2 0-1-15,-8 0-2 16,1 0 2-16,5 0 2 16,-2 0-1-16,0-5 0 15,2-2 0-15,-9 0-1 16,4 1 2-16,1-1-4 15,-12-1-1-15,11 1 1 0,-8-1 1 16,1-3-1-16,5-1 3 16,-13-5 0-16,6-1-2 15,-6-5 2-15,-1-3-2 16,-2-2 4-16,-2-4-6 16,-5-4 2-16,1 0 0 15,4-3-2-15,-3-2 1 16,8-3 0-16,-8 3 2 15,1 2-3-15,-10 1 1 16,1 3-1-16,-10 2 3 16,-5-1-2-16,1 0 1 15,-5 2-1-15,2 0 4 0,-4 1-3 16,5-4 0-16,-13-4-1 16,8 1 2-16,-7-3-3 15,0 1 0-15,0 1 1 16,-5 1-1-16,5 2 1 15,0 3-1-15,-3-1 0 16,-1 2 2-16,-3 3-2 16,4 5 2-16,-4 2-2 15,0 2 0-15,0 2 1 16,0 3 2-16,0 2-2 16,0-3-1-16,0 2 1 15,0-2 0-15,0 0 0 16,0 0 1-16,0 2-1 0,0-2 0 15,0 1 1-15,0 2 0 16,0 2-2-16,0 1 0 16,0 3 1-16,0 0 0 15,0-3-1-15,0 0 0 16,0-1 0-16,0-2 1 16,0-2-1-16,0-4 1 15,3 0-1-15,-3 2 1 16,7-4 0-16,-3 3 0 15,-2-1 2-15,8-2 0 16,-4 0-1-16,1 1-1 16,-7-2 2-16,7 2 0 0,0-2 0 15,-7-2 0-15,7-3-1 16,-5-1-1 0,3-2 2-16,2-2-3 0,0 2 0 15,2 2 1-15,-2 1 2 16,0 2-2-16,4 1 2 15,-9-2-1-15,7-4-1 16,-2-4 1-16,0-3-2 16,0-5 0-16,7-5 0 15,-7-2 1-15,2 1-1 16,-2 0 0-16,0 1 0 16,0 2 0-16,-1 2 0 15,1 3-1-15,0 3 1 0,2 0 0 16,5 4 0-1,-7-3 0-15,7-2 1 0,-7 1-1 16,6 1 0-16,-3-4 0 16,3 5 0-16,-1-1 0 15,-3-1 0-15,7 1 1 16,-9 2-1-16,7-4 0 16,-7 1 0-16,2-5 1 15,2-1-1-15,-2-4 0 16,3-2 0-16,2 4 0 15,-3 2 0-15,3 5 0 16,-7 6 1-16,0 2-1 16,2-2 2-16,2 0-2 15,-4 0 1-15,2 1-1 0,-2 2 1 16,5-4 0 0,-6-4 0-16,6-1 0 0,2 3-1 15,-7 0 0-15,-1 8 0 16,4-1 3-16,-3 5-2 15,-3-2 1-15,-2 1 0 16,5-3-2-16,-2-1 1 16,2-3 1-16,-5 0 0 15,3 1-2-15,-5-2 1 16,2 4 2-16,-2-2-2 16,5 0-1-16,-3-2 2 15,-2 0-2-15,4-4 0 16,-4-1 0-16,3 0 1 0,6-4-1 15,-2 6 0 1,0 0 0-16,-1 5 0 0,1 6 1 16,-7 2-1-16,7-3 1 15,-7 1 1-15,0-3-1 16,3-1 3-16,-3-2-1 16,0-4-3-16,0 2 1 15,0-2-1-15,0-1 1 16,4-1 0-16,-4 0-1 15,0 2 0-15,0 4 0 16,0 0 1-16,0-4-1 16,0 2 0-16,0 0 0 0,-4 2 0 15,1 0 1-15,3 6-1 16,-7-1-2-16,7 4 2 16,0 5 1-16,-7-4-1 15,7 6 0-15,0 0 0 16,-6 1 0-16,6 2 0 15,0 1 0-15,0-1 0 16,-7 4-1-16,7 1 1 16,0 0 0-16,0 6-2 15,0-2 2-15,0 2-3 16,0 0-3-16,0-2-2 16,0 2-7-16,-7 0-11 15,7 2-23-15,-9 21-35 0,2 15-22 16</inkml:trace>
  <inkml:trace contextRef="#ctx0" brushRef="#br1" timeOffset="65139.8357">25315 3983 87 0,'-7'-13'45'16,"7"10"-14"-16,0 2 1 15,0-3 6-15,0 0-3 16,14-1-6-16,15-1-4 16,15-2-6-16,-3 1-1 15,3-3-1-15,6 0 1 16,10-6-5-16,-5-4-1 15,11-3-6-15,-8-5 0 16,6 0-3-16,-7-1 2 16,3 1-1-16,-3-2-2 15,-2-4 1-15,-2-2-3 0,-9-5 1 16,6-5 0-16,-9-2 3 16,3-8-4-16,6-3 1 15,-6 5-2-15,0 2 1 16,-3 10 0-16,-2 5 2 15,-12 8-1-15,3 3 2 16,-2 1-1-16,8-6-2 16,6 0 0-16,10-3 1 15,3-2 0-15,12 4 0 16,-5 2 0-16,0 4 0 16,-5 3-1-16,-13 6 0 15,-12 2 0-15,0 4 0 0,-11 1 0 16,-15 3-2-1,4 0 2-15,-4-1-6 0,-1 0 0 16,2 0-7-16,-5 1-16 16,3 0-25-16,-5 1-134 15</inkml:trace>
  <inkml:trace contextRef="#ctx0" brushRef="#br1" timeOffset="65530.5146">26684 2767 136 0,'0'0'26'16,"0"0"-25"-16,0 0 22 15,30 0 11-15,4-7-12 16,14 1-6-16,5 1 3 15,-5 1-1-15,-2 0-1 16,-5 4-11-16,-11 0-4 16,-7 0-4-16,0 0-4 15,-5 0-5-15,-4 13 11 16,2 0 7-16,-9 4-5 16,2 4 3-16,-2 2 0 15,-7-1-1-15,0 2-2 16,0 1 2-16,0 1-3 0,-7 1-2 15,-16 1 2-15,0 0 0 16,-4 0-1-16,-12 3-2 16,-3-4-1-16,-6 4-8 15,-9-1-22-15,-3-2-92 16</inkml:trace>
  <inkml:trace contextRef="#ctx0" brushRef="#br1" timeOffset="69404.8148">6098 3567 127 0,'-14'-11'55'16,"7"-1"7"-16,-7 3 4 15,14 7-13-15,0 2-16 16,0 0-8-16,0 0-8 16,0 0-7-16,0 0-2 15,0 0-5-15,0 0-2 16,0 0-5-16,0 0 0 0,0 0-2 15,0 0 0 1,14 11 1-16,14 6 1 0,4 4 0 16,2-2 1-16,0 2-1 15,5-3 1-15,-11 1-1 16,-1-2 0-16,1 0 2 16,-3-2-3-16,-4-2 2 15,-7-3-2-15,-1-1 1 16,1-3-1-16,-7-3 0 15,-7 1 0-15,7-4 1 16,-7 0-3-16,7 0-1 16,-7 0-5-16,0 0-3 0,0 0-7 15,0 0-21 1,2 0-72-16</inkml:trace>
  <inkml:trace contextRef="#ctx0" brushRef="#br1" timeOffset="70065.897">6999 3522 113 0,'0'0'97'0,"0"0"-25"16,-7 0-19-16,-27 0-18 16,-12 3-20-16,-18 11-6 15,-1 4-2-15,-8 2 0 16,2-2-7-16,14 1 2 16,-3-1-1-16,12 0-1 15,9-3 0-15,4-2 1 16,22-2-3-16,-1-2 1 15,7-2-3-15,7 2-2 16,0-2-2-16,0 3 3 0,7-1 4 16,7-2 0-1,-1 3-2-15,1 0 6 0,-7 3-1 16,7 1-2-16,-12 5 3 16,7 6 0-16,-2 5 1 15,0 3-3 1,0 7 5-16,-7 3-5 0,0 5 3 15,0-3-2-15,0 2 4 16,0 0-6-16,0-4 2 16,0-1 0-16,0-1-2 15,0-6 2-15,0 1 1 16,0-3-3-16,-7-5 0 16,7-4 1-16,0-3 0 15,0-4 1-15,0-6-2 16,0 0 0-16,0-5 0 0,0-3 0 15,0 1 1-15,0-4 0 16,0 0-1-16,0 0 0 16,0 0 5-16,0 0-5 15,0 0 0-15,0 0 0 16,0 0-5-16,0 0-1 16,0 0-17-16,0 0-22 15,0-5-144-15</inkml:trace>
  <inkml:trace contextRef="#ctx0" brushRef="#br1" timeOffset="71474.9864">6831 4167 37 0,'0'0'32'0,"0"0"3"16,0 0 2-16,0 0-3 0,0 0-6 16,0 0-3-1,0 0 2-15,0 0-2 0,0 0 1 16,0 0 2-16,0 0-1 16,0 0-5-16,0 0-5 15,0 0-6-15,0 0-2 16,0 0 0-16,0 0-3 15,0 0-2-15,0 0 3 16,0 0-5-16,0 0 3 16,0 0-4-16,0 0 1 15,0 0-2-15,0 0 1 16,0 0-1-16,0 0-1 16,0 0 1-16,0 0 0 15,0 0 0-15,0 0 0 16,0 0-1-16,0 0 1 0,0 0-3 15,0 0 0-15,0 0 3 16,0 0-4-16,0 0 2 16,0 0-2-16,0 0 3 15,0 0-1-15,0 0 2 16,0 0 0-16,0 0 0 16,0 0 1-16,0 0-1 15,0 0 0-15,0 0 0 16,0 0 0-16,0 0 0 15,0 0 2-15,0 0-2 16,0 0 0-16,0 0 0 16,0 4-2-16,0 16 1 0,0 7 1 15,7 8 3-15,-7 3-1 16,3 0-2-16,4 0 3 16,2 0-2-16,-9-1 1 15,7-3-1-15,-7-2-1 16,6-4 0-16,-6-4 1 15,0-1 0-15,0-8 2 16,0-2-3-16,0-6 0 16,0-3 0-16,0-1 2 15,0-3-1-15,0 0 1 16,0 0-1-16,0 0 0 16,0 0 1-16,0 0 1 15,0 0-3-15,0 0 3 16,0 0-2-16,0 0 0 15,0 0 2-15,0 0-3 0,0 0 0 16,0 0 1-16,0 0-1 16,0 0-1-16,0 0 1 15,7 0 0-15,-7 0 0 16,0 0-4-16,0 0 4 16,0 0-1-16,0 0 1 15,0 0 0-15,0 0 0 16,0 0 0-16,0 0 0 15,0 0-1-15,0 0 1 16,0 0 1-16,0 0-1 0,0 0 0 16,0 0 0-1,0 0 0-15,0 0-3 0,0 0 3 16,0 0-2-16,0 0-3 16,0 0 5-16,0-3-1 15,0 2 0-15,0-2-2 16,0 0 3-16,0-1-1 15,0 1-1-15,0-4 2 16,0 6 0-16,-7-3 0 16,7 4-1-16,-6 0 0 15,6-2-2-15,0 2 1 16,0 0-1-16,-7 0 1 16,7 0 0-16,0 0-2 15,0 0 1-15,-9 0-5 16,2 0-13-16,4 0-20 0,3 0-54 15,-13 0-163-15</inkml:trace>
  <inkml:trace contextRef="#ctx0" brushRef="#br1" timeOffset="71996.5716">7235 4305 139 0,'0'0'46'0,"0"0"0"16,0 0 3-16,0 0-13 16,0 0-10-16,0 0-7 15,0 0-8-15,0 0-6 16,0 0-5-16,0 0-1 15,0 0-11-15,0 0-3 16,0 5-11-16,7 7-44 16</inkml:trace>
  <inkml:trace contextRef="#ctx0" brushRef="#br1" timeOffset="72181.1608">7208 4460 62 0,'13'10'55'0,"1"-3"-16"15,0 3-23-15,4-1-13 16,3 1-3-16,-7-3-10 16,-1 2-25-16,1-1-34 15</inkml:trace>
  <inkml:trace contextRef="#ctx0" brushRef="#br1" timeOffset="72496.056">7632 4419 37 0,'0'-1'138'0,"0"1"-103"16,0 0 20-16,7 0-10 16,0-3-13-16,6-1-6 0,13 1-9 15,8-3-3-15,7-2-8 16,5 3 0-16,-5-3 0 16,-2 3-5-16,-4-1-1 15,-15 1 1-15,1 1-1 16,-12 2-3-16,0 0-4 15,-9 0-6-15,0-4-11 16,0 5-57-16,0-5-210 16</inkml:trace>
  <inkml:trace contextRef="#ctx0" brushRef="#br1" timeOffset="72820.0691">7685 4211 73 0,'-7'0'53'16,"7"0"-28"-16,0 0 12 16,0 0-15-16,0 13 1 15,0 7-1-15,-10 6-3 16,10 1-6-16,0 3-1 16,0 0-5-16,0 4 2 15,0-2 1-15,0-2 0 16,0 0-3-16,0-5-2 15,23-1-2-15,-2-3 1 16,7-6-1-16,-8-2-1 0,12-6 2 16,-4-1-3-1,-1-4-1-15,12-2-1 0,-4 0-1 16,-1 0-2-16,-2-4-9 16,3-9-12-16,-8 0-20 15,-11 0-104-15</inkml:trace>
  <inkml:trace contextRef="#ctx0" brushRef="#br1" timeOffset="73090.0088">8123 4378 36 0,'13'-2'78'0,"1"2"-45"15,0 0 18-15,11 0-11 16,-4-2-8-16,13 0-5 16,-6 0-11-16,4-1-1 15,2 1-5-15,-6-2-1 16,-3 4-7-16,-4 0-2 16,-1 0-1-16,1 0 0 15,-7 0-11-15,-1 0-4 16,6 0-16-16,-12 0-57 15</inkml:trace>
  <inkml:trace contextRef="#ctx0" brushRef="#br1" timeOffset="73680.8979">8728 4152 64 0,'0'0'63'15,"0"0"-19"-15,0 0-13 0,0 0-9 16,0 0-5-16,0 11 6 16,0 8-6-16,0 4-1 15,0-1-8-15,0 1-1 16,7 0 1-16,-7-1-4 16,7 2-2-16,-7 1 5 15,0-1-1-15,7-1-1 16,-7 0-2-16,6-3-2 15,-6-3 4-15,0 0-4 16,7-4 0-16,-7-3 1 0,0-3 0 16,0-1-2-1,0-1 0-15,0-3 2 0,7 0-2 16,-7-2 0-16,0 0 0 16,0 2 0-16,0-2 0 15,0 0 0-15,0 0-1 16,0 0 1-16,0 0-3 15,0 0 0-15,0 0 1 16,0 0-1-16,0 0 0 16,0 0 1-16,0 0-1 15,0 0 2-15,0 0-1 16,0 0-1-16,0 0-6 16,0 0-12-16,0 0-56 15</inkml:trace>
  <inkml:trace contextRef="#ctx0" brushRef="#br1" timeOffset="74581.4432">9253 3225 62 0,'7'-3'58'0,"-7"3"-18"15,0 0 11-15,0 0-2 0,0 0-15 16,0 0-12-16,7 0-11 16,14 0 3-16,11 12 9 15,2 3-3-15,7 4-3 16,-2 1-2-16,-4 7-6 16,-1 7-3-16,-2 5 1 15,9 5 1-15,-13 1 1 16,4-2-7-16,2 0 0 15,-13 0 3-15,2-1-4 16,0 1 3-16,-9 2 1 16,-1 0-2-16,-6 0 0 15,-7 3 1-15,7-5-1 0,-7 0-1 16,7 1 0-16,0-3-1 16,0 2 3-16,-7-2-1 15,7-1-1-15,-5-1-1 16,3-3 4-16,-3 0-4 15,7-4 1-15,-9 0-2 16,0 0 3-16,0-6-1 16,0 1-1-16,0-3 3 15,0-1-1-15,0-1-3 16,0 1 2-16,-11 5-1 16,-10 0 2-16,0 3-3 15,-13-1 1-15,4-2 2 16,0-2-3-16,-4-2 0 0,2 1 1 15,-3-4-1-15,8 1 0 16,-12 1 0-16,11-5 2 16,1-2-1-16,6-5-1 15,1-2-1-15,8-3 1 16,8-4 0-16,4-2 0 16,0 0-5-16,0 0-1 15,-3 0-8-15,-4 0-14 16,-6 0-80-16</inkml:trace>
  <inkml:trace contextRef="#ctx0" brushRef="#br1" timeOffset="76449.2952">3763 3419 20 0,'0'-4'54'15,"0"4"-8"-15,0-3-3 16,0 3-10-16,0 0-12 16,0 0-4-16,0 0-2 15,0 0-4-15,0 0 0 0,0 0 3 16,0 0 3-1,-7 0-3-15,7 0 1 0,0 0 1 16,0 0 1-16,0 0-6 16,0 0-5-16,-7 0-2 15,7 0-2-15,-6 3-1 16,-8 7 2-16,-7 8-3 16,0-1 3-16,-11 5-1 15,5 3-2-15,-8-1 0 16,3 1 0-16,5 1 1 15,-8 0-1-15,3-2 0 16,5-3 2-16,6-5-1 0,7-7-1 16,8-2 0-1,-1-3 0-15,7 0 1 0,-7 0-1 16,7 0 0-16,-7-3 1 16,7 3-1-16,0 2 0 15,-9 0 0-15,0 1 0 16,2 2 0-16,0 3 1 15,-7-1-1-15,7 0 0 16,0 1-1-16,0 1 1 16,1 2 0-16,-1 0-1 15,0 0 2-15,0-2-2 16,0-1 2-16,7-1-1 16,-7-2 0-16,7-1-1 15,0 1 1-15,0 3 0 16,0-2-1-16,-4 2 2 0,4 1-1 15,0 2 0-15,0 0 1 16,0 2-1-16,0 2 0 16,0 0 1-16,0 2 0 15,4 1-1-15,3-2 0 16,7 5 0-16,0-2 1 16,-8-1 1-16,8 0-1 15,-7-2 0-15,0-3-1 16,0-2 0-16,0 2 2 15,0-3-2-15,-1 0 2 16,6 1 1-16,-5-2-3 16,0 2 1-16,0 2-1 0,6-2 1 15,-6 0-1-15,0-2 0 16,7 1 1-16,-7-4-1 16,-7 0 0-16,13 0 1 15,-6-1-1-15,-7-3 2 16,3-1-2-16,6-1-2 15,-9 0 2-15,7 0 0 16,-7 0 2-16,0-1-2 16,0 1 1-16,7-1-1 15,-7 3-1-15,6 0 1 16,1 1 0-16,0 3 1 16,0-3-1-16,0 1 0 15,0 0 0-15,0-3 2 0,0 3-2 16,-1-1 1-16,1-1-1 15,0 1 0-15,0-3 0 16,5 2 0-16,-6-1 0 16,1 1-1-16,0-1-1 15,7 1 4-15,-7-2-4 16,7-1 1-16,-8 4 0 16,1-4-8-16,7 1-11 15,-2-4-20-15,-12 0-141 16</inkml:trace>
  <inkml:trace contextRef="#ctx0" brushRef="#br1" timeOffset="77371.3833">1408 3032 29 0,'0'0'52'0,"0"0"-12"15,0 0-11-15,0 0-10 16,0 0-13-16,0 4 0 16,0 10-5-16,0 6 6 15,7 7 14-15,0 5-4 16,4 3 4-16,-11 3-13 15,0 2 7-15,0 2-3 16,0 7-4-16,0 4 4 16,0 4 1-16,0 5-2 15,0-2 1-15,0 2-3 16,0 2-3-16,0-4 0 16,0 4-3-16,0 0-1 0,0 4 1 15,0 2 1-15,0-1 0 16,-11-3 3-1,11-4-5-15,-14-6 1 0,7-7 0 16,0-3 0-16,-6-5-1 16,13-3-2-16,-7-1 6 15,7 1-6-15,0-2 3 16,0 0-1-16,0-5-1 16,0 1 1-16,0 1-1 15,0-2 0-15,0 4 0 16,0-6-1-16,0 0 0 15,0-7 4-15,0-3-3 16,0-4-1-16,0-2 0 0,0 2 0 16,0 4 0-1,-7 2 0-15,7 1 0 0,-7 1 0 16,7-4-2-16,0-3-1 16,0-2 0-16,-7-7 0 15,7-1 0-15,0-6 0 16,0 0-2-16,-7 0 2 15,7 0-6-15,-7-17-6 16,0-15-72-16,0-19-129 16</inkml:trace>
  <inkml:trace contextRef="#ctx0" brushRef="#br1" timeOffset="79261.1066">2052 2907 30 0,'0'0'24'15,"0"0"1"-15,0 0-5 16,0 0-6-16,0 0 9 16,14 0-2-16,14 0 11 15,6 5-10-15,5-1-2 16,2 2 2-16,5-1-13 16,-4 3 5-16,17-3-9 0,3 3 3 15,5-4 0-15,13 0-3 16,14-1 2-16,-5 1-1 15,12 0-1-15,-7 1 0 16,-7-1-3-16,-6 4 2 16,-8-4-1-16,-4 1 0 15,-3-1 2-15,-6-3-3 16,2 2 2-16,-3-3 2 16,3 0 0-16,5 0-3 15,-8 0-1-15,10 0 3 16,-2 0 1-16,-1 0-1 15,3 0 1-15,4 0-2 16,1 0-1-16,-5 0 0 0,4 0 4 16,7 0-3-1,1 0 4-15,3-6 1 0,15-1-3 16,-5 1 1-16,7-2-2 16,-7 1 0-16,0 1-3 15,0-2 1-15,-7 3 1 16,-7-3-2-16,-4 4-2 15,4 0 0-15,1 1 1 16,6 1 1-16,0 2-2 16,7 0 1-16,0 0 0 15,-5 0 0-15,5 0-1 16,-13 0 0-16,6 0 0 16,-14 0 2-16,-2 0-2 15,0 0 0-15,-4 0 3 16,2 0-3-16,4 0 5 0,7 0-4 15,1 0 1-15,-3 0 0 16,6 0-2-16,4 0 3 16,6 0-2-16,0 0 2 15,6-2-1-15,1-4 2 16,7 3-4-16,0-1 6 16,-14 2-6-16,-14 0 1 15,0 1 1-15,-11-3 0 16,5 2-2-16,6 0 4 15,7-2-2-15,2 3-2 0,8 1 2 16,8-3-1 0,-2 3 0-16,3-1 0 0,-3 1 1 15,-2 0-1-15,-2 0-1 16,-5 0 2-16,0 0 0 16,0 0-1-16,-7 0-1 15,0 0 1-15,0 0-1 16,-18 0 1-16,4 0 0 15,-6 0 1-15,-12 0-4 16,5 0 5-16,-12 0-3 16,4 0 0-16,-1 0 1 15,6 0-1-15,-6 0 0 16,-1 0-1-16,-6 1 1 16,-8 2-3-16,-8-3 3 0,-7 1 0 15,-8 3 0-15,3-4 0 16,0 2 0-1,5 0 2-15,-14 0-2 0,7 0-3 16,-1 1 2-16,1-1-3 16,0 2 1-16,4-1 2 15,-11 5-1-15,0 1 0 16,0 3 1-16,7 5 1 16,-7 2-1-16,6 2 1 15,1 1 4-15,-12 2-2 16,10 1 2-16,-5-3-2 15,4 1 0-15,-4 3 3 16,0 1-1-16,0 1 0 16,-7 2 0-16,7 0-1 15,-7-4 3-15,0 1-4 0,0 1 3 16,0 0-3-16,7 4 1 16,-1-2 0-16,8 0-1 15,-7 2 0-15,7-2 1 16,-5 1-2-16,7 0 0 15,-2 0-1-15,0 1 2 16,-1 2-1-16,1 1-1 16,0 3 1-16,0 2 1 15,4-1 1-15,-4 2-3 16,0 0 1-16,-1-1 2 0,1 0-3 16,-7-2 0-1,7 1 1-15,-5 1-1 16,-2-1 1-16,9 1 0 0,-9-1-1 15,0 1 0-15,-1-1 1 16,1-2-1-16,0-1 0 16,0 0 0-16,0-4 0 15,0 2 3-15,0 4-3 16,-7-3 0-16,9 3 0 16,-2 0 1-16,0-7-1 15,-1 2 1-15,4-4-1 16,3 0 1-16,-6 1 0 15,0 2 0-15,0 0-1 16,-7 0 1-16,0-2 0 16,7-4-1-16,-7 1 1 0,0-8 2 15,0-4-3-15,0-4-1 16,0-8 1-16,0 1 0 16,0-4 1-16,0 3-1 15,0-3 1-15,0 0 0 16,0 0-1-16,0 0-3 15,0 0-1-15,0 0-5 16,0 0-8-16,0-3-21 16,0-8-89-16,-34-8-220 15</inkml:trace>
  <inkml:trace contextRef="#ctx0" brushRef="#br1" timeOffset="81104.7727">1488 4895 17 0,'0'0'22'16,"0"4"-16"-16,0 2-3 16,0-1 3-16,14-1 9 15,-7 2-10-15,7-3 8 16,-3-1-1-16,-4 2 1 16,0-4-5-16,7 2 0 0,-7 0 20 15,6 0-6-15,1 2-2 16,7-4-2-16,4 5-3 15,2-5 7-15,15 2 3 16,10-2-2-16,10 0 3 16,12 0 6-16,6 0-11 15,0 0-5-15,3-4-2 16,-10 1-4-16,-6 3-3 16,-5-3-3-16,4 3 0 15,1 0-3-15,-5 0 3 16,11 0-4-16,0 0 1 15,8 6 2-15,1 4-2 16,5-1-1-16,7 0 2 0,7 1 1 16,0-4-1-1,0-1 1-15,0 1 0 0,0-4 1 16,0 0-3-16,-7-1 2 16,0-1 0-16,7 0 2 15,-7 0-3-15,0 0 1 16,0 0 2-16,0 0-1 15,7 0-2-15,6 0 3 16,1 0-1-16,7 0 0 16,0 0 0-16,6 0-2 15,-6 0 1-15,-1 0-1 16,1 0 4-16,-3 0-3 16,3 0 2-16,7 0 0 15,-1-5-1-15,8-3 0 0,-3 1-1 16,2-1 4-16,1-1-4 15,-1 1 2-15,-2 4 1 16,-4 0-2-16,-8 3 4 16,1-1-2-16,-14 0 0 15,-7 2-1-15,7 0-1 16,-7 0-1-16,7 0 2 16,0 0-2-16,6 0 0 15,-6-2-1-15,-7 0-1 16,-7 2 0-16,-2-1 0 15,0 1-1-15,2 0 1 16,-6 0 0-16,-1 0-1 16,-2 0 0-16,14 5 1 0,-5 3 0 15,0-3-1-15,7 3 0 16,-7-3 0-16,0-2 0 16,-4 0 1-16,-3 1-1 15,-7 0 1-15,1 1-1 16,-5-1 1-16,4 0-2 15,-7-2 2-15,3 0 0 16,-9-1-1-16,6-1 0 16,-11 2 0-16,5-2 2 15,-12 2-2-15,5-2 0 16,-12 0 0-16,12 0 0 16,-12 0 0-16,7 0 0 15,5 0 0-15,-9 0 2 0,6 0-2 16,-2 0 0-16,5 0 0 15,-5 0 0-15,5 0 0 16,-3 0 0-16,8 0-2 16,-8 0 2-16,1 0 0 15,-3 0 0-15,-2 0-3 16,2 0 3-16,-9 0-1 16,9 0 1-16,-9 0 0 15,2 0 0-15,-6 0-1 16,-3 0 1-16,-5 0 0 15,1 0-1-15,-5 0 1 16,6 0-1-16,-1 0 1 0,-1 0-1 16,1-2 0-1,4-1 1-15,-4 1-1 0,-8 0 1 16,-4 2-1-16,0-2-1 16,-9 2-1-16,0-2 1 15,-7 2-2-15,0 0-2 16,0 0-3-16,0-2-8 15,0 0-17-15,0-1-66 16</inkml:trace>
  <inkml:trace contextRef="#ctx0" brushRef="#br1" timeOffset="86346.5337">9095 1650 188 0,'30'2'67'0,"-10"-2"-33"16,-13 0 15-16,0 0-9 15,-7 0-9-15,14 0-6 16,2 0-6-16,14 0 1 15,4 0-6-15,3 0-1 16,13-6-4-16,5-4-2 16,12 0 0-16,-1-4 3 15,-11 1-7-15,-2 2-1 0,-12 1-2 16,-20 2-1-16,-7 3-2 16,-3 1 0-16,-11 3-5 15,0-2-2-15,0-1-3 16,0-1-13-16,0-3-81 15,-11-3-152-15</inkml:trace>
  <inkml:trace contextRef="#ctx0" brushRef="#br1" timeOffset="86737.2015">9489 1302 184 0,'0'0'40'0,"0"0"4"15,0 0-8-15,0 0-8 16,0 0-13-16,0 18-9 16,0 7 9-16,0 5 4 15,0 6-10-15,7 3-2 16,2 5 2-16,7 2-1 16,-2 5-1-16,0 0 0 15,0 2 2-15,-1 2-4 16,1 1 0-16,-5 0-1 15,-2 1-1-15,-2-6 0 16,-3-6-1-16,-2-7 1 16,0-9-1-16,9-4-2 0,-9-3 0 15,0-7 3-15,0-3-3 16,0-4 0-16,0-3 0 16,0-4 0-16,0 2-3 15,0-3 3-15,0 0 0 16,0 0-1-16,0 0 0 15,-25-6-15-15,-9-9-32 16,-8-5-95-16</inkml:trace>
  <inkml:trace contextRef="#ctx0" brushRef="#br1" timeOffset="86947.5742">9212 1864 149 0,'27'-11'56'0,"8"-6"17"16,4 2-26-16,2 0-11 15,0 2-12-15,5-4-13 16,-5 4-8-16,5-3-3 16,-4 0-5-16,-1 3-13 15,5-3-26-15,-12 2-113 16</inkml:trace>
  <inkml:trace contextRef="#ctx0" brushRef="#br1" timeOffset="87345.3439">9966 1228 41 0,'7'-2'144'16,"-7"2"-109"-16,7 0 7 15,-7 0-19-15,14 0-10 16,2 0-3-16,14 0-3 16,-3 0-2-16,14 0 1 15,-2 8-2-15,3 5-1 0,-6 0 2 16,1 1-3-16,-9-4 2 15,-8 4-1-15,-11-3 0 16,8 4 6-16,-4 0 1 16,-6 3-2-16,0 0 0 15,-7 2 1-15,0 1-3 16,0 4-3-16,0 5 3 16,-14 0-4-16,-25 4-1 15,-9-2-1-15,-5-4-13 16,5-4-13-16,12-7-53 15,13-7-157-15</inkml:trace>
  <inkml:trace contextRef="#ctx0" brushRef="#br1" timeOffset="88545.9839">10001 1653 58 0,'7'0'61'0,"-1"0"16"15,1 0-1-15,5 0-17 16,2-5-12-16,6-3-17 16,8 1-9-16,2-3-10 15,6 1-5-15,5-3 0 16,12 1-4-16,2 0 0 16,5-4 0-16,6 2-1 15,-4-4 3-15,-2 2-3 16,-12-2 2-16,-2 2-1 15,-19 1-1-15,-6 5 3 16,0 4-4-16,-19 1 0 0,3 2 0 16,-5 0 0-1,0 0-7-15,0-2-4 0,0-1-19 16,-14 3-47-16,-27 2-128 16</inkml:trace>
  <inkml:trace contextRef="#ctx0" brushRef="#br1" timeOffset="89226.679">9813 1234 3 0,'0'0'64'0,"0"0"-18"15,0 0 16-15,0 0-6 16,0 0-10-16,0 0-11 16,0-2-5-16,18-2-4 15,3 1 2-15,6-3-4 16,3 2-8-16,0 4-9 15,4 0-2-15,1 0-1 16,-3 0-1-16,-5 0 1 16,1 0 1-16,-8 0-4 0,-1 6 1 15,1 1 0-15,-6 1-1 16,0 3 3-16,6 0 1 16,-6 6-5-16,5 2 4 15,1 4 2-15,-6 6-2 16,-7 4 3-16,7 0-2 15,-7 3-1-15,-1 0 0 16,4 0-1-16,-6-3-1 16,5 2 2-16,1-4-1 15,3 2 0-15,1 0-2 16,7 3-1-16,-1-2 0 16,-6 2 1-16,4-1 2 0,-4-2-3 15,0-1 0-15,0-2 0 16,6-2 0-16,-13-2 0 15,7-3 0-15,0-1 0 16,4 1-2-16,-4 0 1 16,6-3 0-16,1-1 1 15,-5-4 0-15,7-2-1 16,-2-3-1-16,-8-1-1 16,8-1-2-16,-7-3 2 15,-7-3-1-15,2 0-2 16,-2-2 0-16,2 0-10 15,-9 0-29-15,7 0-88 16</inkml:trace>
  <inkml:trace contextRef="#ctx0" brushRef="#br1" timeOffset="89565.6338">10622 1668 198 0,'0'0'45'0,"0"0"6"16,0 0-5-16,-2 0-15 0,-12 8-13 16,-13 14-3-1,-8 9-2-15,-4 4-1 0,-2 3-3 16,-5 2 0-16,5-5-4 15,0 1-1-15,2-4 4 16,-3-6-7-16,10-3 0 16,5-4 0-16,-1-6-1 15,7-2-2-15,-8-5 1 16,6-3-6-16,-5-3-6 16,1 0-12-16,-3-3-50 15,7-21-143-15</inkml:trace>
  <inkml:trace contextRef="#ctx0" brushRef="#br1" timeOffset="89977.9564">10425 1100 62 0,'11'6'50'16,"3"1"1"-16,0 5 6 16,7-1-13-16,-1 3-11 15,-6-1-4-15,2-4-6 16,0 0-3-16,-2-3-5 16,-7-2-3-16,0 1-7 15,-1-1-4-15,-6 0-1 16,7 0-1-16,0-3-9 15,0 2-18-15,7-3-30 16</inkml:trace>
  <inkml:trace contextRef="#ctx0" brushRef="#br1" timeOffset="91096.3888">11636 1097 96 0,'0'0'56'16,"0"0"-12"-16,0 0-17 16,7 0-2-16,2 9 2 15,14 2-10-15,-10 5-7 16,8-3-1-16,-7 1-2 16,7 1 0-16,-8-3-4 15,-1-1-3-15,2-4-2 16,-8 0-9-16,1-2-15 15,0-3-38-15</inkml:trace>
  <inkml:trace contextRef="#ctx0" brushRef="#br1" timeOffset="92504.5395">12046 1121 99 0,'-7'0'80'0,"-13"13"-21"16,-1 3-23-16,-9 0-18 16,7 1-6-16,-4 0-4 15,-1 2-5-15,-8 0-2 16,6-3 1-16,2 0-2 16,1-2 0-16,2 0-1 0,-3-1 0 15,7-2 0-15,8-1-3 16,-1-1 3-16,-2-5 0 15,9 1 0-15,5-2-1 16,2-2 2-16,0 2 0 16,0-2 2-16,0-1-2 15,0 0 1-15,0 0-2 16,0 0-3-16,0 2 2 16,0 0 2-16,13 2 3 15,13-1-3-15,1 1 10 16,8-2-3-16,10 0 1 15,4-2 0-15,3 0 0 16,3 0 6-16,5 0-3 16,-12 0-3-16,-9 0-2 15,-11-2-2-15,-15 0 0 0,-13 2-1 16,0 0-2-16,0 0 2 16,0 0 0-16,0 0-1 15,0 0 1-15,0 0-3 16,0 0 0-16,0 0 1 15,0 0-1-15,0 0-1 16,0 9 1-16,-20 7 5 16,-1-2-2-16,-4 2-2 15,4 1 0-15,-6-2 2 16,-1 2-3-16,-4 0 1 16,5 0 0-16,-8-1-1 15,8 0 2-15,-5-2-4 0,-3 2 1 16,8-5 1-16,-5-2-2 15,11-1 2-15,0-4 0 16,7-1 1-16,1-1-1 16,6-2 0-16,-5 0 2 15,8 0 0-15,4 0-1 16,0 0 0-16,0 2-2 16,0-2 1-16,0 0-3 15,0 0-1-15,0 0 2 16,0 0-8-16,16 0 8 15,4 0 2-15,1 0 5 16,14 0-3-16,4 0-1 0,9 0 2 16,-2 0-1-16,2-2 1 15,-7-2-2-15,-2 0 0 16,-12 3-1-16,-13-1 0 16,-7 0 0-16,-7 2-1 15,0 0 1-15,0 0 0 16,0 0 1-16,0 0-1 15,0 0-1-15,0 0 0 16,0 0 1-16,-21 8 4 16,-6 5-3-16,-12 0-1 15,-2 4 3-15,-1-2-3 16,-3 3 0-16,-4 2 0 16,4-2 0-16,10-1 0 0,1-3 0 15,9-4 0-15,4-2 0 16,7-2 1-16,0 0 0 15,7-3-1-15,1-1 0 16,6 2 3-16,0-4-1 16,0 0-1-16,0 0 1 15,0 0-2-15,0 0 1 16,0 0-1-16,0 0-3 16,0 0-2-16,0 0-2 15,6 0 5-15,22 0 2 16,9 0 4-16,13 0-2 15,1 0-2-15,20-6 0 16,-5-5 2-16,3 3-2 0,-3-1 0 16,-20 4 1-1,-4 1-1-15,-15 2 0 0,-13 0-1 16,4 2-1-16,-11 0 2 16,7 0 0-16,-7 0 0 15,7 0 0-15,-1 0-2 16,-6 0 1-16,0 0-4 15,-5 4 3-15,3 5 0 16,-5 0-3-16,0 4 5 16,0 3 0-16,0-5 1 15,0 4 2-15,-14-1-3 16,0 0 1-16,-6 5 0 0,-1 0-1 16,-4 0 0-1,-3-1 0-15,8-1 0 0,-1-3-2 16,-2-5-3-16,9-1-2 15,5-4-9-15,-5-3-15 16,1-1-17-16,6 0-47 16,0 0-53-16</inkml:trace>
  <inkml:trace contextRef="#ctx0" brushRef="#br1" timeOffset="92903.8828">11817 1511 52 0,'0'-3'86'16,"0"3"-20"-16,0 0 5 15,0 0-23-15,0 0-8 16,0 0-14-16,0 0-8 15,-7 0-5-15,7 3-8 16,-7 15-4-16,0 10 2 16,0 6-1-16,1 4 1 15,-1 0-1-15,7 3-2 16,-7 4 0-16,7 2 0 16,0 0-1-16,0 1 0 0,0-7-1 15,0-2 2-15,0-7 2 16,0-7-2-16,0-7-2 15,0-4 1-15,0-7-1 16,0-3 2-16,0-2-9 16,0-2-1-16,0 0-4 15,0 0-35-15,-16-10-140 16</inkml:trace>
  <inkml:trace contextRef="#ctx0" brushRef="#br1" timeOffset="93173.7905">11205 1494 80 0,'0'0'131'0,"0"0"-82"15,0 0 3-15,0 0-17 16,0 0-10-16,0 0-13 16,0 9-4-16,7 2-3 15,6 2-5-15,-4 0 0 16,5 0-11-16,2 1-15 0,-2-3-50 16</inkml:trace>
  <inkml:trace contextRef="#ctx0" brushRef="#br1" timeOffset="93389.4982">11264 1708 36 0,'0'10'38'15,"0"1"0"-15,0 0-5 16,14 2 1-16,0 2-6 16,6 2-8-16,-6 0-7 15,2-2-11-15,0-2 0 16,-2 0-2-16,-7-1-6 15,0-1-3-15,-7 0 2 16,0 4-4-16,0-2-2 0,0 4-7 16,-14-1-12-16,-11-1-31 15</inkml:trace>
  <inkml:trace contextRef="#ctx0" brushRef="#br1" timeOffset="93787.0237">11131 2058 17 0,'0'4'34'0,"0"-2"2"16,0 1-11-16,0 1 9 16,9 0-1-16,21 2 4 0,12-1 0 15,3 1-6-15,4-3-4 16,3 3 3-16,3-2 0 15,5-1-4-15,-19 0-5 16,3 1-8-16,-1 0-3 16,-15-3-3-16,-1 3 1 15,-1 0-5-15,1 1 3 16,8 1-3-16,-3 1-1 16,9 1 2-16,12-1-2 15,2 2 2-15,-3-1 0 16,-3-2-3-16,-8 0 3 15,5-1-4-15,-12-5 2 0,5 0-2 16,2 0 0-16,-11 0 1 16,14 0-1-16,-3-9-5 15,12-10-3-15,2 2-16 16,4-9-68-16</inkml:trace>
  <inkml:trace contextRef="#ctx0" brushRef="#br1" timeOffset="94705.2992">12746 1415 39 0,'0'1'46'0,"0"9"-8"15,0 7 11-15,7 11-3 16,2-1-10-16,9 2 0 15,0 0-11-15,-4-3-1 16,0-6 0-16,-7-4-10 16,0-3-5-16,0-2-4 15,-7-1-2-15,0-5-1 16,6 1-2-16,-6-4-3 16,0 0-6-16,0-1-5 15,0-1-9-15,0 0 1 0,0 0-75 16</inkml:trace>
  <inkml:trace contextRef="#ctx0" brushRef="#br1" timeOffset="95153.0039">13035 1175 61 0,'0'0'66'16,"0"0"-11"-16,0 0-16 15,0 8-16-15,0 11 9 16,6 7-3-16,1 4-12 16,7 3 0-16,-7 4 1 15,7 1-4-15,4 3-1 16,-11 4 4-16,7 1-2 15,-14-1-1-15,7-2 1 16,-7-3-6-16,0-1 0 16,0 1-5-16,0 1 5 15,0 2-8-15,0 4 5 16,0-2-3-16,0 0-2 16,0 0 0-16,0-3 0 0,0-2-1 15,-7-5 1-15,0-7-1 16,-7-3 0-16,3-9 0 15,-3-6 1-15,7-3-3 16,-7-3 2-16,-6-1-3 16,-8-3-6-16,-4 0-19 15,-2-3-45-15,6-14-118 16</inkml:trace>
  <inkml:trace contextRef="#ctx0" brushRef="#br1" timeOffset="95759.2204">13493 1429 155 0,'0'0'55'0,"0"0"7"15,0 0-24-15,0 0-18 16,9 0-11-16,7 0-4 16,-2 0 1-16,7 0-1 15,0 4 8-15,8 2-6 16,8 3 1-16,-3-3 0 16,-4 1 1-16,7-1 0 15,-10-4-1-15,-6 2-2 0,-5-3-2 16,7 2-2-16,-16 1-1 15,7-1 0-15,-7-1 3 16,-1 2-4-16,1 1 0 16,0-1 2-16,0 4-1 15,2 5 2-15,3 4 2 16,-3 2 1-16,0 3-1 16,5 2-2-16,-14 3 4 15,7-1-5-15,-7 0 2 16,0-1-2-16,0 0-2 0,7-3-1 15,-1 1 1 1,1-3-1-16,-7 3-2 0,14-3 3 16,-14 3 0-16,7-2 3 15,-5-6-3-15,-2-1-3 16,5-5 3-16,-3-2 0 16,-2 1 0-16,0-6 0 15,0 1 0-15,0-1-1 16,0-2 1-16,0 2-2 15,0-2-1-15,0 0-2 16,0 0-7-16,0 0-16 16,0 0-63-16,-7 0-38 15</inkml:trace>
  <inkml:trace contextRef="#ctx0" brushRef="#br1" timeOffset="96076.3235">13337 1636 3 0,'7'0'30'16,"21"4"-2"-16,11 0 10 15,2 0 4-15,3-2 2 0,13 0 5 16,3-2-14-16,1 0 5 16,-8 0-5-16,-5 0-7 15,-13 0-14-15,-3 0-8 16,-18 0-6-16,-1 0-4 16,1 0-14-16,-14 0-26 15,2 0-18-15,-2 11-79 16</inkml:trace>
  <inkml:trace contextRef="#ctx0" brushRef="#br1" timeOffset="96345.1024">13512 1998 56 0,'6'2'87'0,"22"-1"-10"16,0-1-3-16,-6 0-13 16,8 0-20-16,-9 0-18 15,0 0-12-15,-5 0-6 16,13 0-1-16,-1 0-4 16,-1 0-1-16,15-3-1 15,4-5-7-15,-3 1-5 16,8 1-3-16,-17-1-35 0,5-1-93 15</inkml:trace>
  <inkml:trace contextRef="#ctx0" brushRef="#br1" timeOffset="97276.2428">8783 1142 5 0,'0'0'34'16,"0"0"0"-16,0 0-8 15,0 0 0-15,0 0-4 16,0 0 2-16,0 0 6 0,0 0-4 16,0 0 1-1,0 0-5-15,0 1-6 0,0 16 4 16,0 8 12-16,0 5-7 15,0 4-13-15,0 5 3 16,0 5-7-16,-7 5-1 16,-7 3 2-16,7 9 0 15,-6-3-1-15,-1 5-2 16,0 3 0-16,0 6 0 16,-2 4 2-16,7 0-4 15,-5 2-1-15,8-5 4 16,-1-5-6-16,0-4 4 15,0-6-5-15,7-5 4 16,0 1 0-16,0-3-3 0,0-4 2 16,0-2 0-16,0-7-1 15,0-8-2-15,0-6 1 16,7-4-1-16,0-7 0 16,0-4-1-16,-7-5 1 15,6-2 0-15,-6-2-3 16,0 0 1-16,0 0 2 15,0 0 0-15,0 0-6 16,0 0 2-16,0-12 2 16,0-18-8-16,0-15-29 15,0-15-60-15,0-12-180 16</inkml:trace>
  <inkml:trace contextRef="#ctx0" brushRef="#br1" timeOffset="98993.4368">8950 981 3 0,'7'0'33'16,"-7"0"7"-16,7 0-3 16,0 0 3-16,7 0-7 15,4 0-2-15,3 0 1 0,6 0-9 16,8 0 2-16,4 4-10 15,2 4 1-15,5-3-3 16,-5 3-2-16,0 1-4 16,12 1-1-16,-5-1 0 15,5 1-2-15,2-3-1 16,5-1 2-16,-10 0-2 16,7-2 0-16,-13-3 9 15,6 2-5-15,-8-2 2 16,4 1 3-16,-12 0-7 15,5-1 0-15,2-1 0 0,1 3 1 16,3-3-3-16,4 0 0 16,10 0 5-16,-1 0-4 15,13 0-2-15,-5 0 1 16,3 0 4-16,4 0-6 16,-13 0 2-16,2 0-1 15,-3 0 0-15,-1 0-1 16,6-3 2-16,-4-2-2 15,-5 1 4-15,4-1-5 16,-1 1 2-16,6 0 0 16,-14 0 1-16,8 3 0 15,-15-2 0-15,8 3-1 16,-8-1 1-16,15 1 2 16,-10-2-1-16,11 0 0 0,1 0 1 15,2 0-2-15,-3-2-2 16,-10 3 1-16,3-3-1 15,-3 4 0-15,-4-2 0 16,4 2-1-16,-4 0 1 16,4 0-1-16,3 0 1 15,17 0 2-15,5 0 2 16,-1 0-4-16,5 0 3 16,7 0-1-16,-12 0 0 15,7 0 1-15,1 0-2 16,-13 0 0-16,6 0-2 15,-8 0 1-15,-4 4-1 0,12-1 1 16,-1 1 1-16,-2-2-1 16,14 0 1-16,2-2-1 15,-7 0 3-15,-11 0-4 16,-2 0 1-16,-8 2 1 16,-17 0-1-16,3-2-1 15,-10 1 0-15,6 2 1 16,12-2-1-16,-5 3 1 15,12-2-1-15,4-2 0 16,7 2 0-16,-5-2 0 16,-15 1 0-16,-1 2 0 15,-15-3 0-15,-15 1-1 16,6-1 1-16,-13 0-2 0,-6 3 2 16,0-3 0-1,-7 1 0-15,0-1-1 0,0 0 1 16,0 3-2-16,0-3-2 15,0 1 3-15,0 3-2 16,7 1-1-16,0 5 4 16,0 1 0-16,0 4 1 15,-1 2-1-15,1 4 1 16,0 3-1-16,2 1 1 16,-2 1 1-16,9 4-2 15,-9 1 0-15,7-2 2 16,0 5-1-16,0 0 3 0,-1-2-2 15,1 2-1 1,-5-2 0-16,7 0 1 0,-2 2-1 16,-7 2 2-16,7-2-2 15,-1-1 1-15,-3 1-2 16,1 2 2-16,-2-1-1 16,7 3-1-16,-9 0 2 15,7-2 0-15,-7-7-2 16,0-2 0-16,0-5-3 15,-1 2 3-15,1 2 0 16,-7 0 1-16,7 4-1 16,-7 2 0-16,7-1 0 15,-7-4-1-15,7-4 0 16,-5-1 1-16,-2 1 0 16,5-2 0-16,-5 1 0 0,0 3 0 15,0-1 0-15,0 1 0 16,0-3-1-16,0-1 1 15,0-6-1-15,0-3 1 16,0-3-1-16,0-2 1 16,0-3 0-16,0-4 0 15,0 0-1-15,0 0 1 16,0 0 0-16,0 0 1 16,0 0-1-16,0 0-1 15,0 0 1-15,0 0-2 16,0 0-2-16,0 0-2 15,0 0-16-15,0 0-28 0,0-9-35 16,0-6-212 0</inkml:trace>
  <inkml:trace contextRef="#ctx0" brushRef="#br1" timeOffset="100529.523">9038 2429 128 0,'0'0'50'16,"0"0"12"-16,0 0-18 15,0 0-8-15,0 0-7 16,0 0-2-16,0 0-6 16,0 0 1-16,0 0 0 15,0 0-5-15,0 0 0 16,0 0-8-16,0 0-4 16,20 0-2-16,15 0 5 15,17 0-1-15,15 0-3 16,9 1-1-16,4-1 3 15,21 2-1-15,0-2 0 0,6 0 2 16,1 0-2 0,0 0 1-16,0 0-2 0,-1-7 3 15,-6 1-1-15,0-1-2 16,-14 1-1-16,-6 2 0 16,-1 0-2-16,-16 4-1 15,7-1 0-15,3-1 2 16,-3 0 0-16,7 0 1 15,-5 2-1-15,7-2-1 16,-2 1 2-16,7 1-2 16,2-3 0-16,-6 3 2 15,-1 0-3-15,-11-1 1 16,11 1 2-16,-7 0-3 0,8 0 3 16,-6-3 0-1,5 2 1-15,-6-3-3 0,6 2 1 16,-2-2 2-16,0 2 0 15,2 1 0-15,1-2 0 16,-10 2 3-16,7-1-4 16,-19 0-2-16,-4 0-1 15,5 0 3-15,-12 0-2 16,5 0 0-16,-5 1 0 16,-2-1 2-16,-3 2-3 15,8 0 1-15,-3 0 0 16,12 0 1-16,-10 0 0 15,7 0-1-15,-6 0 1 16,-1-2-1-16,-6 2-1 0,6 0 1 16,-8 0 1-16,3 0-2 15,-3 0 0-15,-6-2 0 16,8 2 0-16,-3 0 1 16,5 0 0-16,-11 0-1 15,-1 0 0-15,5 0 0 16,2 0-1-16,5 0 1 15,-5 0 0-15,-11 0 1 16,7 0-1-16,-16 0 0 16,6 0 1-16,3 0-1 15,7-2 0-15,-10 2-1 0,3 0 1 16,7 0 0 0,-17 0 0-16,8 0-1 0,-1-2 2 15,5 0-2 1,-11 2 2-16,0 0-2 0,2 0-2 15,6 0 3-15,-8 0 0 16,0 0-1-16,-8 0 0 16,1-2 0-16,-5 2 0 15,7 0 1-15,-9 0-2 16,0 0 2-16,7 0 0 16,-7 0-1-16,0 0-1 15,0 0 0-15,-1 0 1 16,-6 0-1-16,0 0-2 15,0 0-2-15,0-1-1 0,0 1-2 16,0 0-9-16,0-3-6 16,0 3-13-16,0 0-22 15,-6 0-49-15,-36-1-254 16</inkml:trace>
  <inkml:trace contextRef="#ctx0" brushRef="#br1" timeOffset="101475.0536">10746 2195 37 0,'-9'0'49'15,"9"0"-12"-15,0 0-4 16,0 0-6-16,0 0-9 16,0 0-7-16,0 0 4 15,0 0 3-15,0 0 1 16,0 0 0-16,0 0 2 15,0 0 3-15,0 0 3 16,0 0 4-16,0 0-4 16,0 0-2-16,0 0-1 15,0 0-1-15,0 0 2 16,0 0 2-16,0 0 0 0,0-14-2 16,0-15 0-1,30-15-18-15,4-14-7 0,0-15-3 16,5-13-13-16,10-3-16 15,-4 6-92-15</inkml:trace>
  <inkml:trace contextRef="#ctx0" brushRef="#br1" timeOffset="115308.6465">2974 6186 144 0,'7'0'66'0,"-7"0"-20"0,0 0 17 16,0 0-18-16,0 0-12 16,0 0-7-16,0 0-5 15,0 0-6-15,0 0-4 16,0 2-2-16,0 9-7 16,0 14 0-16,0 17 7 15,0 19 1-15,0 16 2 16,0 6-4-16,-7 3-1 15,0 1-3-15,3-2 0 16,-3 3 1-16,7 3-2 16,0-3 0-16,0-2-1 15,0-7 0-15,0-9 0 16,0-2-2-16,0-8 0 16,0-7 1-16,0-4 0 15,0-8-1-15,0-7 0 0,0-4-1 16,0-8 1-16,0-6-1 15,0-7 1-15,7-3-2 16,-7-6-1-16,4 0-2 16,-4 0-1-16,0 0 2 15,0 0-6-15,0 0 0 16,0-6-1-16,0-15-22 16,0-5-32-16,0-8-59 15</inkml:trace>
  <inkml:trace contextRef="#ctx0" brushRef="#br1" timeOffset="115983.1503">2935 6105 71 0,'7'-11'53'0,"-7"3"-2"16,7 1 15-16,-7-2-16 16,0 1-6-16,0-4-9 15,0 3-5-15,0 3-8 16,0 1-6-16,7 3 0 16,-7 0-4-16,0 0-5 15,18-4-7-15,10 3 1 16,13-3-1-16,26 1 4 15,6 2-2-15,-4 3 2 0,4 0-3 16,-6 0-1 0,1 14 1-16,6 3 2 0,-8 7-2 15,-4 4-1-15,-9 3 0 16,-5 3 0-16,-16 1 0 16,-11 1 2-16,0 1-1 15,-21 1 4-15,0 3-4 16,0 3 3-16,0 1 1 15,-35-2 0-15,-11 0-2 16,-9-3-1-16,-4-4 1 16,-15-1 0-16,-1-4-3 15,-6-1 1-15,-6-4-1 16,14-7 0-16,4-2 0 16,16-8 0-16,12-4 0 15,9-2 1-15,11-3-1 0,7 0-4 16,8 0-4-16,-1 0-8 15,7 0-20-15,0 0-86 16</inkml:trace>
  <inkml:trace contextRef="#ctx0" brushRef="#br1" timeOffset="116965.4433">5114 6167 113 0,'-12'-2'39'0,"-1"0"1"16,-1 2 19-16,0 0-9 15,-7 0-16-15,1 10-6 16,-19 11-6-16,-2 9-4 16,-12 3 0-16,-2 11-1 15,2 4-6-15,5 7 2 16,2 7-7-16,12 2 4 16,6 4-7-16,-4-2 3 15,18 2-2 1,0-1-2-16,14 3 2 0,0 1-1 15,0-3 0-15,21-4-1 16,18-5 4-16,-4-9-4 0,6-1 1 16,-2-7-3-16,-5-9 4 15,-4-6-3-15,0-5 0 16,-10-5-1-16,-6-4-1 16,0-1-3-16,-7-7-2 15,0 1-6-15,0-6-7 16,4 0-22-16,-11 0-90 15</inkml:trace>
  <inkml:trace contextRef="#ctx0" brushRef="#br1" timeOffset="117385.9033">5600 6587 269 0,'7'0'21'0,"0"0"26"15,-7 0-1-15,11 0-25 16,3 9-6-16,7 12-4 15,13 9 5-15,5 6-7 0,2 1 3 16,1 2-3 0,3 1-1-16,-3 2-1 0,10 1 1 15,-10 0-4-15,4 0 4 16,-12-3-5-16,0-4 0 16,-8-4 1-16,1-4-4 15,-6-3 2-15,-7-5-2 16,-1-5 0-16,-6-4-1 15,-7-7-4-15,0 4-2 16,0-7-8-16,0 2-11 16,0-3-47-16,-20 0-250 15</inkml:trace>
  <inkml:trace contextRef="#ctx0" brushRef="#br1" timeOffset="117684.4548">6178 6502 67 0,'0'-2'137'0,"0"2"-117"16,-7 0 34-16,-7 17-26 16,1 12-12-16,-13 8-4 15,-1 6 2-15,-8 2-1 16,-10 4 2-16,3-3-5 15,-4-1 3-15,5 0-8 16,7 0 0-16,-5-2-2 0,4-1 2 16,15-7-5-16,6-4-4 15,7-7-2-15,-2-3-7 16,9-4-12-16,0-6-11 16,0-2-29-16,0-1-145 15</inkml:trace>
  <inkml:trace contextRef="#ctx0" brushRef="#br1" timeOffset="118030.7415">6359 7074 132 0,'0'0'15'0,"7"0"39"16,7 0-13-16,-7 0-9 15,6 0-7-15,8 0-8 16,-5 0 1-16,14 0-3 16,-3 0 6-16,8 0-3 15,4 0-1-15,2 0 3 16,-11-2-11-16,7-2-4 15,-17 1-3-15,8-3 0 0,-12 0-2 16,7 2-2-16,-3-1-2 16,-6-4-4-16,-14 1-19 15,7-5-40-15,-7 0-197 16</inkml:trace>
  <inkml:trace contextRef="#ctx0" brushRef="#br1" timeOffset="118390.2887">6588 6790 218 0,'0'0'13'0,"0"0"10"16,0 0-7-16,0 2-16 16,0 11 17-1,0 6 1-15,0 3 0 0,0 5 1 16,0 3 0-16,-6 2-2 15,-1-1 1-15,0 4-4 16,0 3-2-16,0-1-3 16,0 1 1-16,-4-1-1 15,4-3-2-15,0-2-2 16,7-6-2-16,0-5 1 16,0-4-4-16,0-4 4 15,7-6-4-15,11 1 1 16,3-4-1-16,-1-2 2 15,15-2 1-15,-3 0-3 16,9 0-3-16,3-2-11 0,6-11-12 16,-9 0-37-16,5-1-132 15</inkml:trace>
  <inkml:trace contextRef="#ctx0" brushRef="#br1" timeOffset="118698.4814">7155 7219 49 0,'11'6'74'16,"-4"-3"8"-16,0 1-4 16,0 2-12-16,0 3-13 15,-7 8-14-15,0 4-12 16,0 7-5-16,-39 6-8 16,-16 2-14-16,-5-4-5 15,5 2-27-15,-11-6-60 16</inkml:trace>
  <inkml:trace contextRef="#ctx0" brushRef="#br1" timeOffset="119515.3792">7847 6528 90 0,'-13'-7'138'0,"-1"1"-110"16,14 4 26-16,0 2-12 0,0 0-17 15,0 0-6-15,0 2-8 16,0 19 0-16,20 7 8 15,8 12 4-15,4 3-4 16,9 0-5-16,-2 2 0 16,3 3-6-16,1-2-1 15,8 3 2-15,-10 0-5 16,5-2 0-16,2-2 0 16,-2-3 1-16,-5-6-2 15,-6-2-2-15,4-5 0 16,-12-4-1-16,-6-4-1 15,-8-6-2-15,-10-8-2 0,1-1-2 16,-4-6-8-16,0 0-6 16,0 0-16-16,-7 0-135 15</inkml:trace>
  <inkml:trace contextRef="#ctx0" brushRef="#br1" timeOffset="119853.6708">8512 6626 163 0,'0'0'62'16,"-6"0"-16"-16,6 0 14 0,0 0-19 16,-7 8-17-16,-9 16-8 15,0 10 1-15,-12 7-5 16,-6 6 3-16,-5 2-5 15,4 0 3-15,1 0-4 16,2 1-5-16,-3-4 4 16,8-1-6-16,-3-2-1 15,7-3 0-15,-4-4 0 16,6-4 1-16,7-5-2 16,-4-5-4-16,11-3 2 15,-7-1-3-15,0-2-5 16,1-5-7-16,6-4-7 15,7-1-35-15,0-6-129 16</inkml:trace>
  <inkml:trace contextRef="#ctx0" brushRef="#br1" timeOffset="120295.6017">8561 7204 155 0,'0'0'15'16,"0"0"33"-16,0 0-25 15,0 0-7-15,0 0 12 16,22 0-4-16,8 0 0 16,12 0-3-16,-8 0 0 15,12 0 1-15,-5 0-7 16,5 0 4-16,-5 0-7 15,-2-4-2-15,-4-2-7 0,-8 2-2 16,-4-1 0 0,7 0-1-16,-16-3-1 0,6 0-1 15,-13-1-12-15,-7 1-15 16,0 1-45-16,0 3-171 16</inkml:trace>
  <inkml:trace contextRef="#ctx0" brushRef="#br1" timeOffset="120647.2937">8769 6937 77 0,'0'0'28'0,"0"0"-3"0,0 11 22 15,0 10-6-15,0 3-2 16,0 4-8-16,0 4-4 15,0 8 2-15,0-1-3 16,0-1-3-16,0 0-5 16,0 1-4-16,0-3-7 15,0-2-1-15,0-2-1 16,0-6-2-16,0-1-1 16,14-7-1-16,4-1 2 15,3-6-3-15,0 1 0 16,6-3 1-16,5-3 1 15,3-2-2-15,-8-4 0 16,12 0-3-16,-11 0-1 0,6-2-6 16,-11-11-6-16,0 0-28 15,-2-1-101-15</inkml:trace>
  <inkml:trace contextRef="#ctx0" brushRef="#br1" timeOffset="120903.7936">9267 7326 209 0,'7'-1'15'0,"0"1"39"16,2 0-19-16,5 0 1 15,8 0-10-15,-1 0-16 16,0 0-2-16,6 0-5 15,12 0-2-15,-11 0-1 16,6 0-1-16,-9 0-2 16,3-3-10-16,-7 2-13 15,-8-2-30-15,-6 0-178 16</inkml:trace>
  <inkml:trace contextRef="#ctx0" brushRef="#br1" timeOffset="121246.8532">9764 7164 114 0,'0'0'19'16,"0"0"31"-16,0 4-2 15,0 8-9-15,0 2-1 16,0 5-8-16,0 2-4 15,0 5-2-15,0 2-5 16,0 1-4-16,0 1-5 16,0-2 4-16,0 2-4 15,0-2-2-15,0-2-3 0,0-1 1 16,0-6-2 0,0-4-4-16,0-4 0 0,0-3 0 15,0-4-3-15,0-3 1 16,0 2-4-16,0-3-4 15,0 0-4-15,0 0-13 16,0 0-27-16,0 0-228 16</inkml:trace>
  <inkml:trace contextRef="#ctx0" brushRef="#br1" timeOffset="122260.0962">10457 5870 26 0,'0'0'68'0,"0"0"-30"16,0 0 24-16,0 0-6 0,0 0-4 15,0 0-6-15,0 0-7 16,0 0-13-16,0 0-8 15,0 6-3-15,0 10 2 16,0 10-1-16,0 7-3 16,0 8-2-16,0 8-2 15,0 6 4-15,0 5 4 16,0 4-2-16,0 9-5 16,0 10 2-16,7 4 1 15,-7 1 1-15,7-5-5 16,0-2-5-16,0-2 4 15,-7 4-1-15,6-3 1 16,1-2-4-16,-7-5 0 0,0-5 3 16,0-10-3-16,0-7 1 15,7-14-2-15,-7-5-2 16,0-6 4-16,0-6-5 16,0-5 1-16,0-8-1 15,0-1 0-15,0-6 0 16,0 0-2-16,0 0-2 15,0 0-5-15,0 0-2 16,0 0-8-16,0-6-13 16,0-16-98-16,0-12-271 15</inkml:trace>
  <inkml:trace contextRef="#ctx0" brushRef="#br1" timeOffset="122911.5048">10815 6432 214 0,'-14'-13'31'0,"7"8"29"16,7 5 6-16,0 0-29 15,0 0-14-15,0 0-1 16,0 0-12-16,0 0-3 16,0 13 2-16,7 6 9 15,16 5 1-15,7 0-1 16,-3 3-2-16,8-1-2 16,-8-1-4-16,5-1 1 15,3-3-7-15,-15-3 1 16,12-2-3-16,-11-1-2 15,7-6 1-15,-15 0-2 16,3-1-1-16,0-4-1 0,-9 0-3 16,0-4-7-16,0 0-8 15,-7 0-16-15,7 0-36 16,-7 0-187-16</inkml:trace>
  <inkml:trace contextRef="#ctx0" brushRef="#br1" timeOffset="123421.1886">11682 6414 190 0,'0'0'86'0,"0"0"-60"0,0 0 39 16,-14 4-24-16,-32 10-30 15,-9 11-5-15,-12 3-2 16,1 0-1-16,-10 5 1 15,10-7-3-15,-1-2 2 16,19-7-2-16,5 2 1 16,13-8-2-16,9-1 0 15,7 3-2-15,7-2 0 16,1 0 1-16,-4 2-1 16,10 1 2-16,0 1 0 15,0 1 0-15,0 4 3 16,0-2 1-16,16 3 1 15,-2 6 0-15,0 0 1 0,0 5 4 16,-7 6-1-16,-7 2 1 16,0 3 1-16,0 2-2 15,0 0 1-15,0 2 1 16,0-3-5-16,-7-3-2 16,7 0 2-16,-7-3-2 15,0-6 1-15,0-2-1 16,7-5-1-16,-7-10 0 15,7-2-2-15,0-4-1 16,0-5 0-16,0-4 0 16,0 0-4-16,0 0-1 15,0 0-2-15,0 0-8 0,0 0-12 16,0-4-39 0,0-7-228-16</inkml:trace>
  <inkml:trace contextRef="#ctx0" brushRef="#br1" timeOffset="123738.8906">11537 7159 243 0,'0'0'37'15,"0"0"-7"-15,0 0 5 16,0 0-17-16,0 7-5 0,0 12 7 15,0 4-7 1,5 7 0-16,-3 2-1 0,3 2-5 16,-5 0 1-16,0-5 1 15,2 1 0-15,-2-5 2 16,4-2-1-16,-1-9-3 16,6-2-3-16,-9-4-4 15,0-8 1-15,0 0-1 16,0 0-5-16,0 0-5 15,7 0-8-15,-7-8-20 16,14-13-150-16</inkml:trace>
  <inkml:trace contextRef="#ctx0" brushRef="#br1" timeOffset="123955.0799">11945 7094 48 0,'0'0'230'0,"0"0"-219"16,0 0 26-16,0 0-22 16,0 0-15-16,0 0-4 15,0 4-16-15,0 9-41 16,0-1-178-16</inkml:trace>
  <inkml:trace contextRef="#ctx0" brushRef="#br1" timeOffset="124136.4996">11925 7243 188 0,'0'4'34'15,"0"1"36"-15,0-1-15 16,13 0-14-16,-6 4-22 15,7-4-14-15,-5 1-5 16,7-1-5-16,-2-2-16 16,0 0-31-16,0-2-212 15</inkml:trace>
  <inkml:trace contextRef="#ctx0" brushRef="#br1" timeOffset="124720.2642">12335 7221 50 0,'0'0'59'16,"0"0"10"-16,0 0 2 15,0 0-11-15,14 0-6 16,25 0-6-16,2 0-15 16,3 0-10-16,13 0-1 15,-9 0-6-15,5 0-4 16,7 0-4-16,-12-4 1 16,-12-2-6-16,1 1-3 15,-16-1-1-15,-7 0-13 16,-8 1-10-16,-6-3-25 15,0 0-165-15</inkml:trace>
  <inkml:trace contextRef="#ctx0" brushRef="#br1" timeOffset="125057.0425">12681 6977 114 0,'0'0'23'0,"0"5"28"16,0 12-2-16,0 7 2 16,-6 6-9-16,-1 10-12 15,-2 3-1-15,2 2 0 0,0 2-13 16,7 0-2 0,0 0 1-16,0-3-1 0,0-3-1 15,14-7-4-15,-1-2 1 16,13-8-5-16,-6-1-2 15,1-6 0-15,-1-4-1 16,3-5-1-16,7-5-1 16,-2-1 1-16,6-2-2 15,5 0-4-15,2-2 0 16,-11-13-12-16,7-2-6 16,-10 0-25-16,-6-1-155 15</inkml:trace>
  <inkml:trace contextRef="#ctx0" brushRef="#br1" timeOffset="125328.231">13236 7318 204 0,'21'-1'45'0,"-5"-1"30"15,5 2-36-15,9-2-1 16,-10 0-13-16,8 2-6 16,-1-2-6-16,5 2-3 15,3 0-5-15,-8 0-1 16,12 0-4-16,-11-1-1 0,6-3-5 16,-2 0-6-16,-11-2-6 15,-7 0-35-15,-1-1-226 16</inkml:trace>
  <inkml:trace contextRef="#ctx0" brushRef="#br1" timeOffset="125635.16">13849 7147 63 0,'7'0'56'0,"-1"6"10"16,1 0-14-16,0 3-8 16,0 4 0-16,2 0-12 15,-2 12 2-15,0 2-9 16,0 0-9-16,2 1-2 16,-2 3-4-16,0-5-6 15,0-1 3-15,0-3-5 16,-7-3-2-16,6-4 1 15,-6-4-1-15,0-7-5 16,0 1-5-16,0-5-9 16,0 0-18-16,0 0-93 15</inkml:trace>
  <inkml:trace contextRef="#ctx0" brushRef="#br1" timeOffset="126415.3484">14677 5966 10 0,'6'0'79'0,"8"0"-18"15,0 0-3-15,11 2-16 16,-4 11-10-16,-1 10 2 15,8 3-10-15,11 6-3 16,-12 3 1-16,8 5-6 16,-5 1 3-16,6 5-7 15,-1 3 5-15,-15 3-5 16,6 7-2-16,-6 1 1 16,1 0 0-16,-7 0-1 15,-1-3 0-15,-3-1-4 16,-4 0 3-16,4 1-1 15,-3-1 0-15,-7 6 1 0,0-4-1 16,0 1 3 0,0 0-2-16,0-3 1 0,0-3-2 15,-17-3-4-15,1-1 1 16,-4-2-2-16,-8-2-1 16,-8-1 2-16,-1-1-2 15,-4-3 0-15,-3-5-1 16,7-3-1-16,10-3 0 15,-10-5 0-15,14-3 0 16,3-7-1-16,-8 2-2 16,3-3-3-16,4-4-4 15,-6 1-4-15,-1-5-13 0,-2 3-27 16,14-8-81 0</inkml:trace>
  <inkml:trace contextRef="#ctx0" brushRef="#br0" timeOffset="157994.2078">1151 6393 33 0,'0'-19'25'0,"0"4"-12"16,-7 5 5-16,-6 5-1 16,6 0 9-16,7 2-1 15,0 2-10-15,0 1-2 16,0-3 4-16,0 2-1 15,0 1-16-15,0-4-7 16,0 0-41-16,20-1-41 0</inkml:trace>
  <inkml:trace contextRef="#ctx0" brushRef="#br0" timeOffset="158824.8378">1043 6295 96 0,'0'0'77'0,"0"0"-28"16,0 0 12-16,0 0-9 15,0 0-12-15,0 0-8 16,0 0-9-16,0 0-4 16,0 0-4-16,0 0-3 15,0 0-5-15,0 0-6 0,14 0 0 16,21 4 3-16,24-2 3 15,3 0 2-15,5-1-4 16,6 1-1-16,-4-2 0 16,11 0-1-16,14 0 4 15,0 0-4-15,21 0 2 16,-7 0-3-16,-1 0-2 16,-6-2 2-16,-7-3-1 15,-13 1 0-15,-8 0-1 16,-18-1 0-16,-9 1 0 15,-12 4 0-15,-13-2 0 16,-1 2-2-16,-8 0 2 16,2-2-1-16,-7 1-2 15,-1-2 2-15,-6 3-4 0,7 0-2 16,-7 0-3-16,0 0 1 16,0 0-7-16,-13 0-15 15,-33 10-76-15,-9 12-204 16</inkml:trace>
  <inkml:trace contextRef="#ctx0" brushRef="#br0" timeOffset="159935.345">1179 6832 102 0,'-7'0'44'0,"7"0"-2"15,0 0 14-15,0 0-16 16,0 0-6-16,0 0-11 15,0 0-3-15,0 0-4 16,0 0-7-16,0 0 1 16,0 0-2-16,0 0 0 0,0 0-1 15,0 0 1 1,0 0-5-16,0 0 6 0,0 0-7 16,14 0 2-16,13 0 6 15,19 0-6-15,-5 0 0 16,19 0 2-16,-5 0-2 15,11 0-2-15,1 0 2 16,-5 0 0-16,-3 0-1 16,-4 0-3-16,-2 0 2 15,-5 1 1-15,-2-1-2 16,-4 4 0-16,-10-4 1 16,-5 2-1-16,-6-2-1 15,-14 0 0-15,0 2-1 0,-1 2-1 16,-6-3 1-16,0 5 1 15,0-2-3-15,0-2 3 16,0-1-1-16,0 5 3 16,0 2-4-16,-20 10 4 15,-21 12 3-15,-12 8-1 16,-21 4-3-16,-8 6 1 16,2 1-2-16,6-1 0 15,-6-4 0-15,4-2 1 16,10-4-1-16,6-4 0 15,12-8 0-15,2-4 0 16,12-3 0-16,6-6-1 0,8-1 1 16,1-3 0-1,-1-1-2-15,13-3 1 0,0-3 1 16,0 2-1-16,0-4-1 16,7 0 2-16,0 0 0 15,0 0-3-15,0 0 0 16,0 0 1-16,0 0-2 15,0 2 3-15,21 0 1 16,6 2 2-16,12-1 1 16,-4-1-2-16,17 0 3 15,3-2 0-15,5 0 0 16,9 0 3-16,-3 0-6 16,-6 0-1-16,2 0 3 15,-9 0-1-15,-5 0-2 16,4 0 0-16,-3 0 1 0,-3-2 1 15,2 2-1-15,4-2-1 16,-3 2 0-16,-4-3 0 16,-3-1 2-16,-8 4-1 15,5-2-2-15,-5 0 2 16,1 0-1-16,4-2 0 16,-5 1-4-16,-6-1 4 15,-3 0 0-15,-4 2-1 16,-8-2 1-16,-6 4 0 15,-7 0 0-15,0 0 0 16,0 0 4-16,0 0-3 16,0 0-1-16,0 0 0 0,0 0 0 15,0 0-3-15,0-1 1 16,0-2-4-16,0 2-3 16,0-1-33-16,-13 2-75 15</inkml:trace>
  <inkml:trace contextRef="#ctx0" brushRef="#br0" timeOffset="160700.9096">929 7962 83 0,'-7'-2'30'15,"7"2"8"-15,0 0 22 16,0 0-15-16,0 0-7 0,0 0-10 15,0 0-6-15,0 0-5 16,0 0-7-16,0 0-5 16,0 0-1-16,0 0-4 15,0 15 3-15,27 4 5 16,1 5-2-16,6 5 2 16,-2-1-1-16,10 0-3 15,4 1-1-15,-5-2 0 16,0 0 4-16,-2-2-1 15,-5-3-3-15,-6-5-1 16,-10-2-1-16,3-4-1 16,-7-1 2-16,-7-5-1 0,0 1 0 15,-1-4-2-15,-6-2-2 16,0 0 2-16,0 0-5 16,0 0-2-16,0 0-13 15,0 0-16-15,0 0-159 16</inkml:trace>
  <inkml:trace contextRef="#ctx0" brushRef="#br0" timeOffset="161129.5066">1367 7819 134 0,'-7'0'38'0,"7"0"-11"16,0 0 5-16,0 0-9 16,0 0-10-16,-7 0-4 15,0 9 3-15,0 8 3 16,-7 4 0-16,-4 3 1 16,-9 3-1-16,-1 5-1 15,1 2-8-15,-12 9-2 16,4 2 1-16,-4-3-4 15,5-1 0-15,6-5 0 16,1-1 1-16,2-4-2 0,11-5 1 16,-7-4-1-1,7 1 0-15,-6-1 0 0,8-5 0 16,-1-1 1-16,6-3-1 16,0-6 0-16,7-1 0 15,-7-4-1-15,7 2 1 16,-7-3-3-16,7-1 0 15,0 3-8-15,0-3-7 16,0 0-7-16,0 0-10 16,7 0-92-16</inkml:trace>
  <inkml:trace contextRef="#ctx0" brushRef="#br0" timeOffset="161735.2386">1509 8310 132 0,'0'0'41'15,"-7"0"17"-15,0 0-8 16,7 0-11-16,0 0-15 16,0 0-13-16,0 0-2 0,0 0-3 15,0 0-3-15,0 0 2 16,0 0 0-1,0 0-3-15,0 0-1 0,0 0-1 16,7 0 1-16,7 0 4 16,11 0 0-16,3 0-1 15,-1 0 2-15,19 0 4 16,-5 0-4-16,0-6 0 16,-8 1-6-16,-6 0 0 15,-6 1-2-15,-1 0-5 16,-6 0-2-16,-9 4-6 15,-5 0-5-15,0-2-15 16,0 0-107-16</inkml:trace>
  <inkml:trace contextRef="#ctx0" brushRef="#br0" timeOffset="162155.9098">1697 8116 170 0,'0'-2'54'0,"0"2"-6"15,0 0-3-15,0 0-17 16,-7 0-6-16,7 0-11 16,0 0-1-16,0 0-2 15,0 0-7-15,0 0-1 16,0 12 0-16,0 4 6 16,0 5 7-16,0 2-7 15,0 3 1-15,0 3-1 0,0-1-4 16,0 6 1-16,0-4-3 15,0-2 3-15,0 0-1 16,0-3-2-16,-7-3 3 16,7-3-3-16,0-2 0 15,0-4 0-15,0 0 0 16,0-1 0-16,0-1 0 16,7-2-1-16,7-1 1 15,0 3-2-15,-8-5 2 16,8-1-4-16,-2-1 3 15,-5-4-3-15,13 0-1 16,1 0 1-16,0 0-3 16,11 0-1-16,2-9-8 0,0-4-23 15,-1 1-65-15,-6 5-41 16</inkml:trace>
  <inkml:trace contextRef="#ctx0" brushRef="#br0" timeOffset="162433.9689">2121 8376 120 0,'0'0'31'16,"0"0"8"-16,0 0-5 0,0 0-13 15,0 0-9 1,0 0-5-16,0 0-4 0,0 0 0 15,7 0 8-15,11 0-1 16,-4 0 0-16,7 0-1 16,6 0-7-16,-6 0 2 15,4 0-4-15,-4 0-4 16,0 0-3-16,-1-2-13 16,-6 2-15-16,0-4-26 15</inkml:trace>
  <inkml:trace contextRef="#ctx0" brushRef="#br0" timeOffset="162726.2771">2619 8176 4 0,'0'0'72'16,"0"0"-44"-16,7 0 5 15,-7 0-1-15,7 0-5 16,-7 8 1-16,6 11 10 16,1 3-8-16,-7 3-5 15,7 5-4-15,-7 0-9 16,0-1-1-16,0-3-3 0,0 0-8 16,0-2 0-1,0-3-1-15,0 2-2 0,0-6 1 16,0-6-16-16,0-1-17 15,0-6-48-15</inkml:trace>
  <inkml:trace contextRef="#ctx0" brushRef="#br0" timeOffset="164366.9503">1649 5273 50 0,'0'0'45'15,"0"-2"4"-15,0 2-8 16,0 0-15-16,0 0 4 15,0 0-4-15,0 0-6 16,0 0 4-16,0 0-3 16,0 0 0-16,0 0-5 15,0 0-7-15,0 0-4 16,0 0-5-16,0 4-4 0,0 21 4 16,0 9 8-1,0 9-1-15,0 4-5 0,0 0 2 16,0-2-2-16,0-1 0 15,0-5 1-15,0-3-3 16,0-5 4-16,0-4-4 16,0-6 0-16,0-3 0 15,0-1 1-15,0-3 3 16,0-5-4-16,0-4 1 16,0-2-2-16,0-2 1 15,0-1-3-15,0 0 2 16,7 0 0-16,-7 0 0 15,0 0-6-15,0-5-8 16,0-10-28-16,0-11-156 16</inkml:trace>
  <inkml:trace contextRef="#ctx0" brushRef="#br0" timeOffset="164847.5942">2087 5193 10 0,'0'0'25'15,"0"7"11"-15,0 12-3 16,0 7-3-16,0 4-7 15,0 4-8-15,0 2 3 16,0-1-10-16,0 3 4 16,0 0-4-16,0-3 5 15,0-2 4-15,0-7-11 16,0-3 2-16,0-5-3 16,0-2 2-16,0-5-4 15,0-4 0-15,0-3-2 16,0-2-1-16,0 2 0 15,0-3 0-15,0 2 0 16,0-2-4-16,0 5 3 16,0 0 0-16,0-1-6 15,0 1-5-15,0-4 3 0,0 2-5 16,0-1 1-16,0-1 3 16,0 4-2-16,0-1 8 15,0 1 0-15,0-2-4 16,0-1 1-16,0 1-16 15,0-2-20-15</inkml:trace>
  <inkml:trace contextRef="#ctx0" brushRef="#br0" timeOffset="166998.9732">1387 10828 10 0,'-41'-27'14'0,"-12"-1"-9"15,-2 2 9-15,-11 9 6 16,31 9-1-16,-4 3 11 0,26 1 1 15,-1 4-2-15,14-4-13 16,0 4-3-16,0 0-6 16,0 0-7-16,0 0-10 15,0-2-10-15,0 2 4 16,0 0 14-16,0 0 2 16,0 0 8-16,0 0 8 15,0 0-4-15,0 0 2 16,-7 0 4-16,7 0 3 15,0 0-8-15,0 0-3 16,0 0 0-16,0 0-3 16,21 0 2-16,18 6 9 15,16 3 3-15,4 0-3 0,10-5 6 16,18 0-7-16,14-4-2 16,7 0 1-16,13 0-6 15,-1 0-1-15,-19 0-2 16,-19 0-4-16,-22 0-1 15,-19 0 3-15,-9 0-5 16,-11 0 2-16,-1 0-2 16,-13 0-1-16,7 0-9 15,-14 0 0-15,0 0-8 16,0 0-12-16,-14 10-74 16</inkml:trace>
  <inkml:trace contextRef="#ctx0" brushRef="#br0" timeOffset="167014.0422">1004 11281 70 0,'0'0'134'15,"0"0"-129"-15,0 0 7 16,0 0 1-16,0 0-2 15,14 0 14-15,18 0 6 16,10 0-1-16,17 0-4 16,10 0-4-16,11-4 2 15,14-1-6-15,21-3-2 16,0 3-5-16,18-3 0 0,2 6-8 16,0-2 0-16,-16 1-3 15,-11-1 0-15,-32-2 0 16,-23 2 2-16,-19 3-1 15,-13-3-1-15,-14 2 0 16,-7 0 1-16,0 2 3 16,0-4-3-16,0 4-1 15,0 0 0-15,0 0-10 16,0-4-9-16,0-5-22 16,0 5-197-16</inkml:trace>
  <inkml:trace contextRef="#ctx0" brushRef="#br0" timeOffset="171279.487">8001 7599 39 0,'0'-4'30'0,"0"4"-3"15,0 0 5-15,0 0-3 16,0 0-4-16,0 0-6 16,0 0-8-16,0 0 1 15,0 0-1-15,0 0 4 16,0 0-3-16,14 0 0 16,13 0 5-16,3 0 8 15,21 0-1-15,-3 0-4 0,18 0 5 16,8 0-7-1,13 0-8-15,-5 0 2 0,12 0-5 16,0 0 1-16,0 0 0 16,0 0-1-16,0 0-4 15,0 0 2-15,0 0 1 16,0 0 2-16,-6 0-5 16,-10 0 0-16,0 0-1 15,2 0-1-15,-14 0 1 16,-11 0-1-16,-2 0 0 15,-5 4-1-15,-13-2 0 16,11 1 0-16,-12 0 0 16,-2-2 0-16,-4-1 0 15,-1 0 0-15,-6 0 0 16,-14 0-1-16,-1 4-1 0,-3-4 1 16,-3 0-1-16,0 0-1 15,0 0 2-15,0 0 1 16,0 0-1-16,0 0-2 15,0 0 2-15,0 0-6 16,0 0 5-16,4 2-1 16,8 2 0-16,-5-2 2 15,-7-1 0-15,7-1 1 16,-7 4 0-16,0-4 0 16,0 0 0-16,0 0 0 15,0 0 0-15,0 0 0 16,0 0 1-16,6 0 0 0,-6 0-1 15,0 0 0 1,0 0 2-16,0 0-2 0,0 0-2 16,0 0-2-16,0 0-14 15,0 6-36-15,0-2-162 16</inkml:trace>
  <inkml:trace contextRef="#ctx0" brushRef="#br0" timeOffset="195811.4893">890 5814 3 0,'7'0'36'16,"-7"0"-6"-16,0 0 8 16,0 0-4-16,0 0-4 15,0 0-3-15,0 0-5 16,0 0-8-16,0 0 0 15,0 0 0-15,0 0 1 16,0 0-1-16,0 0 1 0,0 0 1 16,0 0-5-1,0 0 2-15,0 0 0 0,0 0-5 16,0 0-4-16,0 0 3 16,0 0-2-16,0 0-2 15,0 0-1-15,0 0 1 16,0 0-2-16,0 0 0 15,0 11-1-15,0 2 1 16,0 4 8-16,0 4-5 16,0-5-3-16,0 3 1 15,0 2 4-15,0 2-6 16,0-3 3-16,0 2 0 16,0-1 0-16,0 4 1 15,-7-5-2-15,0 0 2 0,0-2-4 16,7-1 1-16,-7 2 0 15,7-2 1-15,0 0-2 16,0 2 2-16,0-2-2 16,0 0 4-16,0-2-3 15,0 2 1-15,0-3-1 16,-7 0 3-16,7-1-3 16,0 2 2-16,0 0-3 15,0 2 0-15,0 2 1 16,-7 2-1-16,7-1 1 15,0 8-1-15,-7 0 1 16,7 6 1-16,-6-2 0 16,-1-5-1-16,7-4 0 0,-7-7 0 15,0 0-1-15,7-3 1 16,-5 1 0-16,-1 2-1 16,-1 3 6-16,0-2-6 15,0 1 0-15,0-1 1 16,0 0-2-16,0 0 2 15,7 0 0-15,-7-2 0 16,7 0-1-16,-7-2 0 16,7 0 0-16,0 0 0 15,-6 1 0-15,-1 1 1 16,0 0-2-16,0 2 2 16,-5 0-1-16,10 3 0 0,-9 1 0 15,4-2 1-15,7 2-1 16,-7-3 0-16,7 2 0 15,0-2 0-15,-7 1 0 16,7 2 0-16,0 0 0 16,-7-1 1-16,7-3 1 15,0-2-2-15,-7-4 0 16,7 2 0-16,0-1 0 16,0-1 0-16,-7 2 0 15,7 4 0-15,0 2 1 16,0 2-1-16,0 3 0 15,-6 3 0-15,-1 2 0 16,0 0 2-16,0-5 0 0,0-3-2 16,0-8 0-1,7 0 1-15,0 4-1 0,-4 4 0 16,1 2 0-16,-1 1 1 16,-3-3 0-16,7-3-1 15,0-1 1-15,0 2-1 16,0 2 0-16,0 0 1 15,-7-3 1-15,7-1-2 16,0-3 0-16,0-1 0 16,0 2 0-16,0 2 1 15,0-4-1-15,-7 0 1 16,7-1-1-16,0-3 0 0,0-4 0 16,0 7-1-1,0-5 1-15,0 1 0 0,0-1 1 16,0-1-1-16,0 5-1 15,0-1 1-15,0 1 0 16,0 2 0-16,0 0 0 16,0 0 0-16,0-1 1 15,0-1-1-15,0 0-1 16,0-1 1-16,7 3 0 16,-7-4 0-16,0-1-1 15,7 0 1-15,-7-2 0 16,0 2 1-16,7 0-1 15,-7-3 0-15,4 5 0 16,-4-3 0-16,3-1 0 16,-3 2 0-16,4-3 0 0,-4-1 0 15,0 5 0-15,0 1 0 16,7-1 0-16,-7 2 0 16,7-1 0-16,-7 1 0 15,7 3 0-15,-7-1 0 16,7 7-1-16,-7 1 1 15,7 0 1-15,-7-3-1 16,6-1 0-16,-6 0-1 16,0-2 1-16,7 2 1 15,-7-2-1-15,0-2 0 16,7-1 0-16,-7-3 0 16,7 3 0-16,-7-3-1 0,0 2 1 15,0 2 0-15,0 0 1 16,0 3 0-16,0-2-1 15,0 2 0-15,0-3 0 16,-7 2 0-16,0-2 0 16,7-1 0-16,-7 1 0 15,7-2 0-15,0 2-2 16,-6 0 2-16,6-1 1 16,0-3-1-16,0 0-1 15,0 1 1-15,0 3 0 16,0 0 0-16,0 0 0 15,0 0 0-15,0 1 0 16,13-3-3-16,1 0 2 0,-7-3 0 16,0-3 0-1,0 3 1-15,4-3 1 0,-4 1-1 16,0 0 0-16,0-4 0 16,0 5 0-16,-7-1-1 15,7-1 1-15,-1-1 0 16,1 0 1-16,-7-4-1 15,7 4-1-15,0-3 1 16,-7-1-2-16,7 0 1 16,-7 3-2-16,7-3-1 15,-7 0 1-15,0 0 3 16,7 0 1-16,-7 0-1 16,7 1 0-16,11 2 0 15,-4-3 2-15,13 1-2 0,1-1 0 16,4 0 0-16,9 0 1 15,7 0-1-15,5 0 0 16,7 0 0-16,-5-4 4 16,4-1-2-16,-4 1-2 15,-2 2 1-15,-5 0 1 16,-9 2-2-16,3 0 1 16,-1 0-1-16,5 0 2 15,2 0-2-15,-2 0 1 16,2 0-1-16,5 0 2 15,-12 0-2-15,5 0 1 16,2 0-1-16,0 2-1 16,-2 0 1-16,-5 2 0 0,5-3 2 15,-5 2-4-15,-2-2 3 16,3 2-1-16,6-2 1 16,-2-1-1-16,2 4 0 15,-2-3 1-15,2 2-1 16,5-3-1-16,-5 0 1 15,-2 0 0-15,2 0 1 16,4 0-1-16,-3 0 1 16,10 0 0-16,-11 0-1 15,12 0 0-15,-12 0 0 16,5 0 1-16,-5 0-1 16,-2 0 0-16,2 1 1 0,-2-1-1 15,2 3 1-15,-2-2-1 16,-12 3 0-16,8 0 0 15,-3 1 1-15,-5 1-2 16,7-2 2-16,-2 0-1 16,3 1 0-16,3-1 1 15,-3-2-1-15,-8 0 0 16,5 2 0-16,-4-3 0 16,-1 2 2-16,5-3-1 15,2 0 0-15,-2 0 0 16,-4 0-1-16,6 0 0 15,-2 0 0-15,-5 0 1 16,12 0-1-16,2 0 0 0,5 0 1 16,9-4-1-1,11 0-1-15,14-4 0 0,7-1 1 16,7-1 1-16,0 1-1 16,-11 1 0-16,-10 4-1 15,-14 3-1-15,1 1 1 16,-12 0-2-16,-2 0 3 15,-5 0-1-15,12 1 0 16,15 6 1-16,-1-2 0 16,20-3 0-16,0-2 1 15,7 0-1-15,6 0 0 16,1 0 0-16,-7 0 0 0,7-6 1 16,-7 1-1-1,-7-3 1-15,0 4 1 0,0 0-2 16,7-1 2-16,-7 1-2 15,-7 0 1-15,2-1-1 16,-2 1 0-16,14-2 1 16,0 3-1-16,14-1 1 15,4 2 1-15,3 0-2 16,-8 2 0-16,1 0 0 16,-14 0-1-16,-7 0 1 15,0 0 0-15,7 2 1 16,13 4-2-16,8-3 2 15,6 1 0-15,-1 0 0 16,1 2-2-16,0-1 2 16,-6 3-1-16,11 0 1 0,2-2-1 15,1 2 1-15,10-2 1 16,-4-2 0-16,3-1-1 16,-1 1 0-16,5-2 1 15,-2-2 1-15,-5 0-2 16,12 0 0-16,-12 0-1 15,3 0 0-15,-1 0 0 16,-2 0 0-16,-9-2-1 16,-11 2 2-16,-1 0-1 15,-6 0 0-15,-14 0 4 16,7 0-3-16,-7 0-1 16,-7 0 1-16,0 0-2 0,-7 0 1 15,0 0 0-15,-9 0 1 16,0 0-1-16,-5 0 2 15,-8 0-1-15,6 0 1 16,9 2-2-16,-14 2 0 16,10 0 2-16,-3-4-2 15,-6 0 1-15,4 0 0 16,0 0 3-16,9 0-2 16,-6 0-1-16,-12 0 2 15,11 0-1-15,-6 0-2 16,1 0 1-16,6-2 1 15,-1-2-2-15,-9 2 0 16,1-4 0-16,-15 3 0 16,-6 1 0-16,-24-2-4 15,-6 0 1-15,-12 4 0 0,-2-1-3 16,-2-3-3-16,-60 1-24 16,-25-2-36-1,-21 1-107-15</inkml:trace>
  <inkml:trace contextRef="#ctx0" brushRef="#br0" timeOffset="200123.2343">1092 5859 10 0,'13'0'79'0,"6"0"-31"16,1 0-13-16,15 0-5 16,-15 0-1-16,12 0-4 0,-4 0-7 15,6 0-3-15,5 0-1 16,-11 0-2-16,6 0-5 16,5 0 5-16,-11 0-5 15,6 0 6-15,5 0-8 16,-4 0 3-16,6 0-2 15,5 1-2-15,9 2 4 16,4-3-5-16,3 0 1 16,12 0 0-16,-15 0 0 15,3 0-2-15,-2 0 0 16,-12 0-1-16,5 0 4 16,-5 0-2-16,-2-3-3 0,-5-2 5 15,5 1-5-15,2 2 2 16,-2-1-1-16,9 0 1 15,-2-2 2-15,2-3-2 16,4 1-1-16,-10-1 5 16,3 1-2-16,-4 1 2 15,5-2 0-15,2 1-2 16,5-3 2-16,-5 3-2 16,11 0-3-16,-6-3 5 15,2 3-5-15,4-3 2 16,-11 5 0-16,-2-1 2 15,-5 3-5-15,-9 3 3 16,-4 0-2-16,-1 0 2 0,-2-3-3 16,9 3 0-1,5 0 4-15,9 0-1 0,5-1-1 16,2 1 0-16,4-4 0 16,1 1 0-16,-5 2 1 15,-9 1-2-15,2-2 0 16,-3 2 0-16,3 0-1 15,5-2 1-15,0 2 2 16,8 0-2-16,6 0-1 16,-1 0 0-16,3 0 4 15,-3 0-3-15,1 0 1 16,-1 0-2-16,3 0 3 0,4 0-2 16,7 0 0-1,-7 0 3-15,14 0-4 0,-11 0 1 16,11 0-1-16,-7 0 1 15,0-4 1-15,-6 0-1 16,-1 3-1-16,-11 1 1 16,11-2 0-16,0 2 0 15,-6 0-1-15,-6 0 0 16,-1 0 0-16,-1 0 0 16,-4 2 0-16,5 3 1 15,-3 1-1-15,7 0 0 16,-4-2 3-16,4-3-3 15,7-1 3-15,-5 0-1 16,-7 0-2-16,-4 0 3 16,-2 0 0-16,-5 0 1 0,-2 0-3 15,4 0 3-15,0 0-1 16,3 0-1-16,2-4-1 16,-2 0 2-16,2-1 2 15,4 1-2-15,-6 0 1 16,-5 1-3-16,4-1 1 15,10-2 2-15,5 3-2 16,-1-1-2-16,-9 0 4 16,14-1-4-16,-11 1 2 15,6-4 0-15,-4 0-1 16,-3 3-1-16,-8 0 0 16,-1 1 0-16,3 0 1 0,-19 2-1 15,2 2 0-15,8 0-1 16,-10 0 0-16,-2 0 1 15,9 0-3-15,5 0 2 16,2-2 1-16,5 2 0 16,-12 0 0-16,5 0-1 15,-5 0 1-15,-9 0-2 16,-5-2 1-16,1 2 1 16,3 0-1-16,11 0 0 15,3 0 1-15,3-3 0 16,5 1-4-16,-5-2 1 15,5 0 3-15,-17 2 0 16,8-1-1-16,-10-1 0 0,12 0 1 16,2-1 1-1,18-2 0-15,7 0 1 0,21 0-1 16,7-3-1-16,7-1 1 16,6 0 0-16,1 1 1 15,-12-1-1-15,7-1 0 16,-9 3-1-16,6-2 0 15,-6 0 1-15,7-1 0 16,-7 3-1-16,-21 2 1 16,-7-1 0-16,-9 4 1 15,0 0-2-15,3 3 0 16,-13-2 3-16,13 3-3 16,-8 0 1-16,-4 0 0 15,12 0-1-15,-8 0 0 0,5 0 2 16,14 0 1-16,-5 0-3 15,1 0 2-15,-3 0 0 16,9 0 1-16,-2 0 2 16,9 0-2-16,0 0 0 15,6 0 0-15,8 0 2 16,-7 3-2-16,-7-2-2 16,0 1 0-16,-14 0 2 15,-4-2-2-15,11 4 1 16,-6-3-1-16,-1 2 0 15,7 1 1-15,-16-3-1 0,0 1 1 16,-4 0-1 0,-5 0 3-16,4 0-3 0,-9 0 1 15,8 0-2-15,1 1 1 16,-11-1-1-16,5 2 0 16,-10 0 0-16,1-1 0 15,-3 1 0-15,-2 0 1 16,-5-2-1-16,-2 0-1 15,2-2 1-15,3 1 1 16,6-1 0-16,1 0 0 16,-1 0 0-16,-2 0 0 15,5 0-1-15,-9 0 0 16,6 0 1-16,-9 0 1 16,-2 0-2-16,-4 0 0 0,-1 0 1 15,-2 0-1-15,-11 0 0 16,-7 0 0-16,-7 0 0 15,-7 0 0-15,0 0 0 16,0 0 2-16,0 0-2 16,0 0 1-16,0 0 0 15,0 0-1-15,0 0-1 16,0 0 0-16,0 0 1 16,0 0-4-16,0 0 3 15,0 0-3-15,6 0-2 16,1 10 1-16,0 5 5 15,9 6 0-15,7-2 0 0,-9 3 4 16,7 4-4 0,-1-1 0-16,1 7 3 0,4-2-2 15,-4 1 0-15,-1 0 1 16,1 1-2-16,-7 2 1 16,2 2-1-16,0 1 2 15,-2 1-2-15,-8 2 1 16,1-1-1-16,0 5 0 15,0-1 1-15,7 0 2 16,-7 0-2-16,0-3 0 16,6 1-1-16,6 0 1 15,-6 4 0-15,1 3-1 16,0-1 1-16,-7 2 0 16,-7 0-1-16,7-4 2 15,2 2-1-15,2-2 0 0,-1-4-1 16,-6 5 0-16,8-1 0 15,-12 2 2-15,0 2-2 16,0 0 0-16,0-1 2 16,0 1-1-16,0-1-1 15,-16-3 4-15,9-2-3 16,0-4-1-16,5-1 1 16,2-4 0-16,0 0-1 15,0-1 1-15,0 1-1 16,0 4 0-16,0-2 3 15,0 1-3-15,0 1 0 16,0-1 1-16,0 1 1 16,2 2 0-16,5-1-2 0,0-1 1 15,9 0 0-15,-3 3 0 16,-6 2-1-16,7 10 0 16,-7 0 4-16,7 5-3 15,-7-6-1-15,-5 0 2 16,5-8-2-16,-7 5 0 15,0-5 0-15,0 1 2 16,0 2-1-16,0 0 1 16,0 0-2-16,0 2 0 15,0-4 3-15,0-4-3 16,0-1 2-16,0-6-2 16,0-4 0-16,0-6 0 0,0-5 0 15,0-2 2-15,0-4-2 16,0-4 2-16,0-2-2 15,0-2 1-15,0-3-1 16,0 0 1-16,0 2-1 16,-3 1 0-16,3 3 0 15,-4 3 0-15,4 2 0 16,-2 4 0-16,-5 0 0 16,0 4 0-16,-7-2 0 15,7-5 0-15,-7 0 0 16,8-3 0-16,-1 4 0 15,-3 0 1-15,4 0-2 16,3 2 1-16,-1-2 0 0,1-7-1 16,3 1 1-16,-4-5 1 15,2-4-1-15,2 0 1 16,-7 0 0-16,0 0 1 16,-7 0 5-16,-14 0-4 15,-1 0-3-15,-1-8 1 16,2-1-1-16,-11-2 0 15,-2-1-1-15,-7-1 0 16,-5 0 1-16,-11 0 0 16,7 5-1-16,-14 1 1 15,6 1-1-15,-8 0 1 16,0 5-1-16,-1-3 0 16,5 2 1-16,3 0 1 15,2-2-1-15,13 3 0 0,1-5 1 16,6 0-1-16,3 1 1 15,-5-5 1-15,5 3 0 16,4-3 1-16,7 3-2 16,-4-3 0-16,6 9-1 15,-1-3 0-15,6 2 1 16,-5 0 0-16,-9-2-1 16,8 4 0-16,-6-1-1 15,-4 1 1-15,12-3 3 16,-8 2-1-16,-4-2-2 15,5 2 0-15,0-3 0 16,-3 4 0-16,14 0 0 16,-11 0 0-16,6 0 0 0,-4 0 0 15,-3 0 1-15,1 0-1 16,-5 0 0-16,12 0 0 16,-1 0 0-16,3 0 1 15,4-2-1-15,1 0 0 16,-1 1 1-16,-7 1-1 15,10-3-1-15,-3 3 1 16,8-1 0-16,-1 1 0 16,-7 0 0-16,-2 0 0 15,7 0 0-15,9 0 0 16,1 0 0-16,-1 0-1 16,0 0 1-16,7 0-1 0,-7 0 1 15,7-4 0-15,-7 4-5 16,7 0-5-16,-7 0-7 15,-7 0-15-15,1 0-36 16,-20 0-19-16,-8 0-61 16</inkml:trace>
  <inkml:trace contextRef="#ctx0" brushRef="#br0" timeOffset="211536.9864">4348 10626 26 0,'-21'-19'36'16,"-6"2"20"-16,-5 0-24 16,-10-1 14-16,8 5-11 15,9 3 3-15,11 5-9 16,0 1 1-16,7 0 12 15,7 4-11-15,0 0-6 16,0 0-11-16,0 0-4 16,0 0-4-16,0 0 1 15,0 0-4-15,0 0 1 16,0 0 1-16,0 0-1 16,14 0 1-16,21 0 1 0,17 0 0 15,15 4-1-15,15-4-1 16,19 0 2-16,18 0-2 15,24 0 3-15,6 0-3 16,4 0 1-16,10-8-1 16,-2-1-2-16,-19 0-1 15,-16-1 1-15,-32 6 1 16,-25 1-1-16,-16 3-1 16,-19 0-1-16,-7 0 2 15,-1 0-2-15,-19 0 1 16,-1 0-1-16,-6 0 1 15,0 0-1-15,0 0 4 0,0 0-3 16,0 0-1-16,0 0-1 16,0 0-2-16,0 0-10 15,0 0-13-15,-32 0-38 16,-23 7-149-16</inkml:trace>
  <inkml:trace contextRef="#ctx0" brushRef="#br0" timeOffset="217597.1218">4369 10828 157 0,'-7'-2'71'15,"0"-6"-19"-15,0 4 13 16,7 4-2-16,-7-1-18 16,7-1-12-16,0 2-3 15,0 0-7-15,0 0-10 16,0 0-8-16,0 0 0 0,0 0-2 15,0 0-3 1,0 0-1-16,21 0-2 0,38 0 3 16,42 3 3-16,28 7 1 15,20-1 0-15,11-1-4 16,8 5 2-16,8-4-2 16,-2 1 0-16,-13-3-1 15,-12 1 1-15,-41 1 0 16,-28-3 0-16,-29 3-2 15,-22-1 2-15,-15-4-6 16,-14 0 0-16,0 5 6 16,0 9 2-16,-21 18 6 15,-31 11-1-15,-35 10-5 16,-28 1 3-16,-27 10-4 0,-26 1-1 16,-6 5 0-16,-2 3 0 15,-13-4-1-15,8 3 1 16,9-11 0-16,28-12-3 15,29-9 3-15,35-14-2 16,39-12 2-16,15-8 0 16,20-6-1-16,6-3-6 15,18-1-12-15,44 0 19 16,25 0 1-16,34-1 3 16,12-13 2-16,17 3 0 15,10 1-3-15,-4 5-2 16,-2 0 2-16,2-3-3 15,-10 8 3-15,-10-4-3 0,-29 4 1 16,-26 0 3-16,-19 0-4 16,-23 0 0-16,-19 0 1 15,-6 0-1-15,-14 0 1 16,0 0-1-16,0 0 2 16,0 0-2-16,0 0-1 15,0 0-1-15,0 0-6 16,-14 0-13-16,-20 0-78 15,-19 13-191-15</inkml:trace>
  <inkml:trace contextRef="#ctx0" brushRef="#br0" timeOffset="218099.4516">4038 12457 199 0,'-7'-4'54'16,"7"4"-52"-16,0 0 8 16,0 0-4-16,7 17 4 15,21 13 13-15,18 6-7 16,2 4 2-16,12 5-3 15,1-6-1-15,6 1 2 16,6-1-3-16,-2 1-5 16,7-5 5-16,-4-1-3 15,-8-6-1-15,-11-7-5 16,-18 2-3-16,0-10 2 0,-17 0-3 16,1-1 1-16,-14-3-1 15,0-4-6-15,0 5 1 16,-7-6-12-16,0 0-22 15,0-4-63-15</inkml:trace>
  <inkml:trace contextRef="#ctx0" brushRef="#br0" timeOffset="218429.0594">4703 12308 169 0,'-11'0'107'0,"-3"0"-88"16,0 0 12-16,-6 4-13 16,-15 22-8-16,-4 8 7 15,-9 11-2-15,-5 17-1 16,-8 4 2-16,1 10-3 16,-7-7-4-16,12-3 0 15,10-4-1-15,3-9-4 16,8-4 3-16,2-6-6 15,18-3 1-15,0-5 3 16,0-8-5-16,8-1 0 16,6-7 0-16,0-2-1 15,0-4-3-15,0-4-3 16,0-1-6-16,0-4-7 16,20-4-17-16,8 0-44 0</inkml:trace>
  <inkml:trace contextRef="#ctx0" brushRef="#br0" timeOffset="218819.5162">5068 12871 4 0,'0'0'64'0,"0"0"-21"16,0 0-9-16,0 4-2 16,0-3-10-16,0 2 4 15,7-2 7-15,20-1-2 16,6 0 2-16,8 0-7 15,12 0 1-15,-5 0-2 16,11 0-4-16,10-5-7 16,-9-4-5-16,-1-3-3 15,-10 6-4-15,-8-1-2 0,-2 3-2 16,-19-2-3-16,-6 6-6 16,-7-3-11-16,-7 3-9 15,0-6-33-15</inkml:trace>
  <inkml:trace contextRef="#ctx0" brushRef="#br0" timeOffset="219172.2008">5531 12541 76 0,'-16'0'116'0,"7"0"-91"16,2 4 6-16,-7 17-12 15,7 6-1-15,-6 1 2 0,-1 11-3 16,-7 4-2 0,3 6-2-16,-3 0 2 0,8 0-2 15,-1-2-2-15,0 2 0 16,7-5 1-16,7-1-6 16,0-7 1-16,0-5-6 15,0-4 0-15,7-2 1 16,14-7-1-16,-1-5-1 15,3 0 4-15,7-3-3 16,-2-6 1-16,-1 5-2 16,-2-5-3-16,3-4 0 15,-1 0-2-15,1 0-8 0,-3 0-3 16,-11 0-22-16,0-4-68 16</inkml:trace>
  <inkml:trace contextRef="#ctx0" brushRef="#br0" timeOffset="219427.6139">5834 12993 88 0,'-9'0'176'15,"9"0"-165"-15,0 0 9 16,0 0-3-16,9 0-5 15,12 0 4-15,13 0-2 16,0 0-5-16,-2 0-1 0,3 0-6 16,-8 0-2-16,5 0 0 15,-4 0-4-15,-7 0-11 16,-8 0-1-16,1 0-30 16,-2 0-41-16</inkml:trace>
  <inkml:trace contextRef="#ctx0" brushRef="#br0" timeOffset="219735.4982">6336 12783 130 0,'0'0'58'0,"0"0"-36"0,0 0 9 16,0 13 5-16,0 5-10 15,9 7-9-15,-9 3 4 16,7 2-1-16,0 6-3 16,-7 0-1-16,0 2-2 15,7-1-6-15,-7-3 5 16,0 2-8-16,7-6-1 16,-7-4-2-16,7-3-2 15,0-1 0-15,-7-9-2 16,6 0 1-16,-6-1-7 15,0-6-8-15,0-1-10 0,0-5-46 16</inkml:trace>
  <inkml:trace contextRef="#ctx0" brushRef="#br0" timeOffset="233299.0904">23400 8017 100 0,'-9'0'60'0,"4"0"-15"15,5-3 18-15,0-2 1 16,0 5-7-16,0 0-12 16,-2 0-11-16,-5 0-2 15,7 0-9-15,0 0-1 16,-7 0-5-16,7 0-9 15,-7 0-2-15,7 8-5 16,0 20-1-16,0 14 2 16,0 20 7-16,0 9-5 15,-7 10-1-15,-6 1 0 16,6 7-1-16,-12-1 0 0,8-5 0 16,2-9-2-1,2-8-2-15,2-12 2 0,5-5 0 16,0-10 0-16,0-5 3 15,0-10-3-15,0-6-1 16,0-9-2-16,0-5 1 16,0-2-3-16,0-2-3 15,0 0-5-15,0 0-5 16,0-12-14-16,0-14-51 16,0-15-133-16</inkml:trace>
  <inkml:trace contextRef="#ctx0" brushRef="#br0" timeOffset="233795.6242">23320 7780 195 0,'0'-4'22'16,"0"4"22"-16,7 0-6 15,15-2-13-15,6 2 0 16,13 0-1-16,19 0-9 16,6 9-4-16,5 10 0 0,14 4-3 15,-4 5-1-15,6 4-1 16,-9 5 3-16,-7-3-8 15,-12 6 4-15,-22-6-4 16,-19-4 0-16,-18 2 4 16,0 2-3-16,-32 3 7 15,-27 1-3-15,-19 2 2 16,-9-3-5-16,-14 3-1 16,0-2 0-16,7-5-2 15,2 1 0-15,16-9 1 16,14-5-1-16,17-5-1 15,17-5 1-15,14-5 0 0,7-5 0 16,7 0-5-16,0 0-6 16,0 0 1-16,0 0-4 15,0 0-5-15,14 0-3 16,7 0-32-16,6 0-137 16</inkml:trace>
  <inkml:trace contextRef="#ctx0" brushRef="#br0" timeOffset="235278.9597">24955 7740 79 0,'-7'0'26'16,"0"-1"-1"-16,0-2 7 15,-2 2-2-15,2-2-13 16,0 3 1-16,7-1 6 16,-7 1-5-16,7 0 0 15,-7 0 2-15,7 0 2 16,0 0-2-16,0 0-5 16,-6 0-1-16,6 0-4 15,0 0 0-15,-7 0-5 16,7 0 3-16,-7 0-2 15,-2 0 0-15,-1 0-2 16,-1 4 2-16,-3 3-3 0,-6 4 2 16,-3 6-1-16,-9 6-2 15,-7 9-2-15,2 6 7 16,-7 7-8-16,1 7 4 16,-3 5 1-16,0-1-3 15,9 3 1-15,-2-1 1 16,12-2 0-16,13 2 1 15,0 3-3-15,14-3 2 16,0 4-1-16,0-5 1 16,14-10-2-16,14-6 2 15,1-5-1-15,1-8 2 16,5-4-1-16,-6-5-3 16,1-4 2-16,-9-4 1 0,-7-4-1 15,-12-6-2 1,2-1 3-16,-1 0-4 0,-3 0 3 15,4 0 0-15,-4 0-2 16,0 0 2-16,0 0 0 16,0 0 1-16,0 0-1 15,0 0 0-15,0 0-3 16,0 0 1-16,0 0-1 16,0 0 0-16,0 0 0 15,0 0 0-15,0 0 1 16,0 0-1-16,0 0 0 15,0 0-2-15,0 0-2 0,0-1-7 16,0-3-6-16,0-4-6 16,-4 6-5-16,-3-2-13 15,5 2-50-15,2-3-67 16</inkml:trace>
  <inkml:trace contextRef="#ctx0" brushRef="#br0" timeOffset="236068.7403">25200 8101 50 0,'0'-5'58'0,"0"3"-16"16,0 2 26-16,0 0-3 16,0 0-18-16,0 0-8 15,0 0-12-15,0 0-11 16,0 0-5-16,0 17-5 16,0 9 3-16,-7 12 0 15,0 3-1-15,-11 4-3 16,-3 4-1-16,-4 2 5 15,2 3-6-15,-9 1-2 16,0-4 6-16,9-8-5 0,-4-5-1 16,4-10 0-16,2-3-2 15,7-10 1-15,5-6-3 16,2-7-5-16,7-2-6 16,-7 0-13-16,7-15-83 15,0-21-182-15</inkml:trace>
  <inkml:trace contextRef="#ctx0" brushRef="#br0" timeOffset="236389.3513">25496 7893 224 0,'0'0'33'15,"0"0"13"-15,0 0-2 0,0 1-15 16,0 24-19-16,0 11 5 15,0 10 1-15,0 7-4 16,0 6-5-16,0 1 3 16,0 6-1-16,7-1 0 15,0 5 6-15,0 0-6 16,-7-4-1-16,0-6 0 16,0-8-5-16,0-6-1 15,0-10 0-15,0-8 1 16,0-8-3-16,0-6-1 15,0-10 0-15,0-4-4 16,0 0-2-16,0 0-6 0,-21-16-27 16,-18-8-63-16,-9-10-184 15</inkml:trace>
  <inkml:trace contextRef="#ctx0" brushRef="#br0" timeOffset="236586.331">24952 8459 68 0,'16'-10'140'0,"28"5"-97"16,7-3 16-16,6 4-31 15,-7 0-3-15,8-1-8 16,1 3-6-16,3-1-6 16,5-5-5-16,-10 2-4 0,3-1-13 15,-3-7-21-15,-2 5-31 16,-2-9-175-16</inkml:trace>
  <inkml:trace contextRef="#ctx0" brushRef="#br0" timeOffset="236839.7172">25936 8041 235 0,'0'0'5'0,"0"0"10"16,5 21 6-16,9 11 11 15,2 9-10-15,4 6-2 0,3 6 1 16,-9 6 0 0,2 3-6-16,2-3-3 0,-4 2-4 15,0-5-6-15,-3-5-2 16,-11-9 1-16,7-11-1 16,-7-8-3-16,0-10-7 15,0-9-7-15,0-4-11 16,0 0-11-16,0-26-153 15</inkml:trace>
  <inkml:trace contextRef="#ctx0" brushRef="#br0" timeOffset="237283.3329">25975 8045 192 0,'0'-17'28'0,"14"2"3"0,39-2 3 16,13 4-6-16,5 0 12 15,3 11-15-15,4 2-10 16,-23 0-7-16,-3 0-2 16,-10 15-2-16,-10 3-2 15,-5 3 1-15,-20 4-2 16,-7 3 1-16,0 6 8 16,-27 2 2-16,-19 1-3 15,-2-3-5-15,-5-4 0 16,19-7-3-16,6 2-1 0,12-7 1 15,9-3-1 1,7 0 0-16,0 0-3 0,30 6-1 16,18 2 4-16,12-5 1 15,-5-1-1-15,-3 4 3 16,-3-4-3-16,-10 2 2 16,-19-5-2-16,-13 2 1 15,-7-1 3-15,0 6-1 16,-14-3 6-16,-29 5-6 15,-8-6 1-15,-13 4-2 16,7-4-2-16,-10-4-1 16,3-6-7-16,7-3-8 15,6-4-1-15,10 0-24 0,25-13-99 16</inkml:trace>
  <inkml:trace contextRef="#ctx0" brushRef="#br0" timeOffset="237606.6309">26798 7840 179 0,'0'0'78'0,"0"0"-77"16,5 0 22-16,2 9-10 15,11 18 13-15,-4 8-6 16,0 14 1-16,6 13-2 15,-6 8 2-15,-5 1-5 16,-2 7-3-16,-7 1 3 0,0 2-2 16,0-2-4-16,0-8 4 15,-9-5-7-15,-2-13 2 16,1-9-7-16,4-9-2 16,6-13 0-16,0-3-1 15,0-12-4-15,0-3-12 16,0-4-8-16,29-4-11 15,22-18-30-15,11-18-174 16</inkml:trace>
  <inkml:trace contextRef="#ctx0" brushRef="#br0" timeOffset="237935.392">27922 8071 207 0,'0'-5'62'15,"0"5"-42"-15,0 0 18 16,0 0 4-16,-2 0-19 16,-30 5-18-16,-5 16 3 15,-13 5 0-15,-1 6-1 16,1 6 0-16,6-2-2 16,5-4 0-16,12 2 1 15,6-4-4-15,21-6 0 16,0 2-2-16,0 1 1 15,23-6 1-15,27-4 1 16,-6-4 2-16,20-4 0 0,-7-5-2 16,10-4-2-16,-5 0-1 15,-5 0-2-15,3 0-7 16,-12-4-7-16,-2-9 5 16,-5 1-22-16,-11-5-89 15</inkml:trace>
  <inkml:trace contextRef="#ctx0" brushRef="#br0" timeOffset="238249.1487">28548 7714 133 0,'16'0'79'0,"5"0"-47"0,-7 18-2 15,-5 13-6-15,-2 20 5 16,-3 15-2-16,-4 9-8 16,0 5 4-16,0 9-8 15,0-6 4-15,0-3-5 16,0-1-2-16,0-3-4 16,-13-1-2-16,-22-5 0 15,-4-5-4-15,-9 0 1 16,-9-3-3-16,-1-4-1 15,-13-1 0-15,-4-5-5 0,-13-3-15 16,-1-4-21 0,-21-2-97-16</inkml:trace>
  <inkml:trace contextRef="#ctx0" brushRef="#br0" timeOffset="238835.4301">21354 10149 120 0,'0'0'45'16,"28"0"7"-16,15 0-8 15,-1 0-13-15,10 0-1 16,10 0-8-16,7 0 3 16,16-4-5-16,-5 0 1 15,-2-2-5-15,9-1-8 16,-6-3-1-16,4 3-7 16,-12-3-3-16,-18 1-1 0,-9 5-10 15,-26 4-5-15,-13 0-29 16,-7 0-76-16</inkml:trace>
  <inkml:trace contextRef="#ctx0" brushRef="#br0" timeOffset="239075.8945">21432 10435 204 0,'0'0'11'15,"16"0"38"-15,26 0-5 0,10 0-11 16,13 0-1-16,-10-3-11 16,11-2-6-16,8 5-2 15,-6-2-6-15,13 0-7 16,-8 0-3-16,5-1-2 16,7-3-12-16,-3-6-12 15,3 3-31-15,-11-8-98 16</inkml:trace>
  <inkml:trace contextRef="#ctx0" brushRef="#br0" timeOffset="239375.5156">22792 10052 227 0,'0'0'21'16,"0"0"1"-16,0 0-3 15,0 14-10-15,0 8 5 16,0 12 5-16,0 7-9 16,0 8 10-16,3 8-2 15,1-1 0-15,3 6-5 16,0-1-2-16,4-3-3 16,-4-4 0-16,0-1-5 15,0-7-3-15,0-9 0 16,0-2-1-16,-7-14-1 15,0 0-6-15,0-11-5 0,0-7-7 16,0-3-12-16,0 0-26 16</inkml:trace>
  <inkml:trace contextRef="#ctx0" brushRef="#br0" timeOffset="239697.403">22701 9943 183 0,'36'-15'22'0,"-1"2"1"15,6 4 0-15,12 1 1 16,-5 4 3-16,14 4-5 16,9 0-7-16,-7 0-1 0,2 4 0 15,-1 9-2-15,-8 10-8 16,-7-1 2-16,-15 5 4 15,-12 3-5-15,-12 8 3 16,-11 3-1-16,0 4 1 16,-34 2 1-16,-14 0-5 15,-19-5-3-15,1-3 3 16,4-3-4-16,-5-10-2 16,10-5-5-16,13-10-7 15,17-7-15-15,13-4-81 16</inkml:trace>
  <inkml:trace contextRef="#ctx0" brushRef="#br0" timeOffset="240005.6226">23810 9921 215 0,'0'0'28'0,"-16"13"9"16,-18 12-12-16,-19 8 1 15,5 5-8-15,-2 7-2 16,-1 2-1-16,8 2-1 16,6 0-4-16,16-2-3 15,8-2 0-15,3 4-3 16,10-2 3-16,0-2-7 16,10-1 6-16,17-9-5 15,3 1 0-15,4-6-1 0,3-7 0 16,0-5-1-16,6-10-1 15,-8 0-6-15,1-8-9 16,8 0-12-16,-10-8-38 16,12-15-189-16</inkml:trace>
  <inkml:trace contextRef="#ctx0" brushRef="#br0" timeOffset="240289.3811">24285 9902 44 0,'0'-4'230'16,"0"4"-212"-16,0 0 10 15,0 0-1-15,0 0-6 16,0 19-16-16,-14 11 9 16,-18 21 3-16,0 3-8 15,-5 8 1-15,-2 3-2 16,5-2-1-16,-7-2-6 15,2-7 4-15,4-3-5 16,-1-6 0-16,8-9 0 16,5-6-5-16,10-13 0 15,13-8-11-15,0-9-10 16,0 0-41-16,0-26-154 0</inkml:trace>
  <inkml:trace contextRef="#ctx0" brushRef="#br0" timeOffset="240583.2352">24466 9969 132 0,'21'-14'46'0,"-7"4"10"15,-14 8 1-15,2 2-9 16,-2 0-16-16,0 0-20 16,14 8-7-16,4 13 10 15,3 7 2-15,4 11-8 16,-2 6-3-16,2 6 4 15,-2 2-1-15,0 1-3 0,-2-1 1 16,-5-2-4-16,2-2 5 16,-2-4-5-16,-2-5-3 15,2-5 0-15,-9-5 2 16,0-7-4-16,-1-11 2 16,1-11-5-16,-7-1-6 15,0 0-4-15,0 0-5 16,0-15-93-16</inkml:trace>
  <inkml:trace contextRef="#ctx0" brushRef="#br0" timeOffset="240808.3608">24040 10335 248 0,'0'0'1'16,"4"0"7"-16,42 0 38 15,9-2-17-15,14 0-6 16,2-4-7-16,-2 2-4 16,7-1-8-16,-3-3-3 15,5-1-1-15,-9-4-8 16,0 0-11-16,-5-1-20 16,-9 0-42-16,-2-7-149 15</inkml:trace>
  <inkml:trace contextRef="#ctx0" brushRef="#br0" timeOffset="241128.977">25262 9721 159 0,'0'0'56'0,"0"0"-56"16,0 14 7-16,0 12 15 15,9 13 4-15,7 12-1 16,-9 9 10-16,0 6 3 16,0 4-10-16,-7-3-7 15,7-1-6-15,-7-1-2 16,0-7-5-16,7-6-1 0,-7 1-3 16,0-4-1-16,0-4-1 15,0-2-2 1,0-3 1-16,-7-10-2 0,0-7 1 15,0-9-5-15,7-6-7 16,-7-4-10-16,7-4-17 16,0 0-53-16</inkml:trace>
  <inkml:trace contextRef="#ctx0" brushRef="#br0" timeOffset="241797.254">25840 9845 155 0,'-5'0'49'0,"5"0"-10"16,0 0 1-16,0 0-13 0,0 0-15 16,0 14-3-16,0 12 13 15,0 14 0-15,0 7-4 16,0 7 1-16,0 4-2 16,0 3-7-16,0-1 0 15,0-7-1-15,0-7 0 16,0-4-6-16,0-8 0 15,0-6-1-15,0-9-1 16,5-6-1 0,-5-5-1-16,0-7 0 0,2-1-8 15,-2 0-2-15,0-9-13 0,0-13-21 16,5-13-48-16,-3-10-109 16</inkml:trace>
  <inkml:trace contextRef="#ctx0" brushRef="#br0" timeOffset="242284.7493">25854 9721 172 0,'0'-13'95'16,"0"5"-75"-16,0 3 4 16,16 1 9-16,2 3-7 15,14-2-7-15,-2 3-4 16,11 0 1-16,10 0-7 15,-3 0-2-15,-2 4-5 0,-10 9-2 16,-6 6 0-16,-9 6 0 16,-21 3 1-16,0 6 5 15,-14 1-1-15,-25 3 0 16,-2-2 2-16,-12-3-2 16,12-6-4-16,-3-6 0 15,17-4-1-15,13-8 0 16,12-4 0-16,2 3-2 15,0 2-5-15,20 1 4 16,19 4 3-16,5-2 1 16,6 4-1-16,-8 2 0 15,-1-4 0-15,-9 4 1 0,-9-2 0 16,-9 1 2-16,-10 3-2 16,-4-2 1-16,0 2 2 15,-20 1 1-15,-15-3-3 16,-4 4 2-16,5-6-1 15,-5 0-1-15,-2-8-2 16,-1 4 0-16,-8-5-2 16,6-3-5-16,-2-5-8 15,12 0-13-15,13 0-71 16,15 0-160-16</inkml:trace>
  <inkml:trace contextRef="#ctx0" brushRef="#br0" timeOffset="242621.2259">26856 9798 210 0,'0'0'32'0,"0"0"6"15,0 0 0-15,-7 2-10 16,-21 17-15-16,-11 11 3 15,-2 10 1-15,-2 5-5 16,-1 11 2-16,3 1-5 16,2-3-2-16,11 3-4 15,14-8 1-15,1-4 1 16,13-7-1-16,0-7 0 0,0-4-4 16,20-9 3-16,10-4-3 15,14-7 0-15,-3-7 0 16,7 0-1-16,12 0 0 15,-1-9-9-15,-1-8-10 16,6-2-26-16,-16-3-113 16</inkml:trace>
  <inkml:trace contextRef="#ctx0" brushRef="#br0" timeOffset="243027.5757">27269 9624 117 0,'25'11'40'16,"5"15"6"-16,-7 8-18 15,-3 7 6-15,-4 8-1 16,-4 6-12-16,-5 3-5 16,-7 4 4-16,0 4-4 15,0 0-1-15,0-6-1 0,-12 0-2 16,-4-3-3 0,2-5 0-16,-6 1-4 0,-3-2-3 15,2-4 2-15,-2-4-2 16,-4-3-1-16,-10-1 0 15,-7-3-1-15,-13-7-1 16,-7-5-4-16,-3-7-5 16,3-4-6-16,14-8-13 15,15-2-30-15,10-3-113 16</inkml:trace>
  <inkml:trace contextRef="#ctx0" brushRef="#br0" timeOffset="243507.6376">27844 9761 14 0,'0'0'112'0,"7"0"-106"16,0 0 14-16,7 19 17 0,-7 7 2 16,2 12-5-16,-5 3 7 15,-1 6-2-15,-3 2-5 16,0 0-9-16,0-2 1 15,0 0-10-15,0-4-2 16,0-3 2-16,-7-1-4 16,-7-3-2-16,5 0-2 15,2-6-1-15,0 0-3 16,0-8-2-16,-4 5-1 16,6-5-1-16,-2-5 0 15,0 4-2-15,5-8-1 16,-3-3 0-16,5-5-4 15,0-5 0-15,-2 0-2 0,-2 0 1 16,-6-5-11-16,-1-16-86 16,9-11-149-16</inkml:trace>
  <inkml:trace contextRef="#ctx0" brushRef="#br0" timeOffset="243875.9126">27578 9635 218 0,'14'-11'15'16,"20"-1"21"-16,10 4-3 16,-1 3-7-16,15 1 1 15,-3 4-7-15,11 0-7 16,1 0 2-16,-3 4-2 15,0 17-8-15,-16 1 0 16,-2 6 3-16,-18 2-3 16,-14 8-1-16,-12 0 2 15,-2 0-2-15,0 3 1 16,-14-2 1-16,-16 5-1 16,-20-5 1-16,-1-3-3 15,-13 0-1-15,0-6-1 16,-7-4-2-16,9-3 1 15,7-2-10-15,11-11-5 16,15-3-17-16,15-7-65 0,14 0-147 16</inkml:trace>
  <inkml:trace contextRef="#ctx0" brushRef="#br0" timeOffset="244189.061">28585 9759 194 0,'0'0'30'0,"0"0"17"16,0 0 4-16,0 0-23 0,0 0-1 15,0 7-11 1,-14 20 2-16,-18 12 0 0,-2 9-6 16,-1 2 0-16,-8 5-5 15,6-2 6-15,3-3-7 16,1-1 0-16,13-7 0 15,1-5-4-15,17-7 4 16,2 2-5-16,0-7 0 16,0-7-1-16,0-1 0 15,16-2-1-15,9-7-2 16,8 1-3-16,-4-5-6 16,17 0-7-16,7-4-15 15,-3 0-83-15</inkml:trace>
  <inkml:trace contextRef="#ctx0" brushRef="#br0" timeOffset="244639.7872">28874 9864 202 0,'0'0'43'0,"0"0"-35"16,7 0 6-16,6 13 10 15,4 12 1-15,1 11-6 16,-2 7 7-16,7 10-2 16,-16 1 8-16,6-1-12 15,-13-1-9-15,0-4 0 16,0-7 4-16,0-2-8 16,0-8-2-16,0-3-3 15,0-9-2-15,0-4 0 16,0-4-2-16,0-9 1 0,0 2-8 15,7-4 0 1,-7 0-1-16,0 0-3 0,0-12-9 16,7-10-48-16,0-9-117 15</inkml:trace>
  <inkml:trace contextRef="#ctx0" brushRef="#br0" timeOffset="245136.0014">29199 9704 75 0,'19'-7'165'16,"1"1"-160"-16,8 6 7 0,6 0 6 16,-2 0 5-16,5 0-1 15,2 0-3-15,-4 9-3 16,1 5-1-16,-15-1 0 15,-7 5-11-15,-12 3-1 16,-2 6 1-16,-2 7 3 16,-49 1 0-16,-4 1 2 15,0 4-5-15,2-9-2 16,8-2 2-16,10-9-4 16,14-4 0-16,12-7 0 15,9-1 0-15,0-1 0 16,0 1-2-16,30-1 1 15,2 3 1-15,7-1 0 0,-11 4 1 16,2 0 1-16,6 0-2 16,-13 1 0-16,2 0 1 15,-11 2 0-15,-12 1 2 16,-2 3 0-16,0 1-2 16,0 2 4-16,-16-1-4 15,-11-1 2-15,-12-2 0 16,-2-2-1-16,-1 0-1 15,-8-4-1-15,6-4-1 16,1-1-6-16,6-4-9 16,10-3-42-16,4-1-185 15</inkml:trace>
  <inkml:trace contextRef="#ctx0" brushRef="#br0" timeOffset="245531.4898">29897 9599 64 0,'0'34'89'16,"0"7"-27"-16,-19 6-8 0,1 2-6 15,-3 4-12 1,5 0-1-16,2 1-13 0,1 1-2 16,6-1-3-16,-2-1-6 15,2 4 4-15,-7-7-5 16,-2-3 0-16,-9 0-3 16,2-7-4-16,-7-4 1 15,9-5-2-15,8-4-2 16,6-5 0-16,0-5-1 15,5 2 0-15,-3-7 1 16,5-3-6-16,0-5 0 16,0-3-8-16,0-1-8 15,0 0-11-15,0-9-40 16,18-17-217-16</inkml:trace>
  <inkml:trace contextRef="#ctx0" brushRef="#br0" timeOffset="245959.2163">30818 9791 111 0,'0'-11'35'16,"0"11"0"-16,-25 0-7 16,-2 0-19-16,-15 13 11 15,-15 12-1-15,-9 8 1 16,-3 6 2-16,2 5-2 16,10-1-1-16,0 1-4 15,13-5-1-15,5 1-1 16,12-9-1-16,13 1-3 15,7-5 2-15,7-3-5 16,0-5-1-16,7 0-1 16,23-4 0-16,4-6 1 15,10-3-4-15,4-6-1 0,-2 0 2 16,4 0 0-16,1 0-2 16,-10-6 0-16,5-7-7 15,-5-4-8-15,-4 4-21 16,-1-4-83-16</inkml:trace>
  <inkml:trace contextRef="#ctx0" brushRef="#br0" timeOffset="246469.9852">31185 9580 48 0,'21'19'52'0,"2"3"-9"16,0 5 3-16,2 1-4 15,-2 4-4-15,0 0 4 16,-2 4-8-16,-12 3-2 0,-2 1-4 16,-3 3-10-16,-4 6-1 15,0-2-2-15,0-2 0 16,-20 4-2-16,6 8-7 15,-4-5 2-15,4 3 4 16,7 0-5-16,0-10-2 16,-4-2 0-16,4-6 4 15,-3-4-6-15,-3-5-1 16,-8-2-2-16,-16-5 2 16,-4-1-2-16,-7-4-4 15,-5-2-6-15,-6-2-7 16,1-7-9-16,1 5-19 15,13-8-91-15</inkml:trace>
  <inkml:trace contextRef="#ctx0" brushRef="#br0" timeOffset="247535.6568">20749 7757 106 0,'5'-4'37'15,"-3"4"-5"-15,-2 0 15 16,0 0-1-16,0 0-11 16,0 0-13-16,0 0-6 15,0 0-5-15,0 0-2 16,0 0-9-16,0 17 0 15,0 19 2-15,0 21 6 0,0 19 2 16,0 13 0-16,-2 11-2 16,-24 7-3-16,10 7-1 15,3 5-1-15,-1 2-2 16,7-5 3-16,7-3 0 16,0 2-3-16,0-4-1 15,0 13 8-15,0 10-3 16,0 3-2-16,0 6 1 15,0-2-4-15,0-5 6 16,0-1-1-16,0-1-5 16,21-3 0-16,-1-3 1 15,8-9 0-15,4-4-1 0,2-5 0 16,-6-2 2 0,11-5-1-16,-12-1-1 0,1-10 0 15,-5-9 1-15,6-12-1 16,-8-5 0-16,-7-13 0 15,0-14 0-15,-1-7-3 16,-3-15-5-16,-4-5 0 16,1-7-2-16,-2-5-2 15,-5 0-6-15,2-21-34 16,7-20-79-16</inkml:trace>
  <inkml:trace contextRef="#ctx0" brushRef="#br0" timeOffset="250819.5035">21600 7435 45 0,'7'-17'55'15,"-7"12"-10"-15,7 1 0 16,-7 2-14-16,13-4-1 15,15-1-7-15,18-4 6 0,22-1-7 16,15-3 2-16,9 2 2 16,16-2-7-16,-5 0-6 15,9 0-3-15,12 4-1 16,14 3-3-16,4 4 5 16,11 2-8-16,6 2 1 15,13 0 0-15,0 0 2 16,2 0-1-16,12 0 3 15,-5 0-2-15,-9 0 4 16,7-3-1-16,-5-3-5 16,-23 2 3-16,1 4-4 15,-8 0-3-15,14 0-2 0,-6 0 2 16,13 0 1-16,-2 0-1 16,-3-1 0-16,1-2 1 15,-12-1-1-15,-5 3 0 16,-6-3 0-16,-10 4 1 15,-18 0 1-15,-4 0-1 16,-12 0 0-16,2 5-2 16,10 2 3-16,4-2 0 15,9-1-2-15,-4-2 2 16,11 0 1-16,2-2-3 16,3 0 3-16,20 0-2 15,7 0 1-15,10 1 1 16,11 1-2-16,-17 2-1 15,6 0 0-15,-5 0 3 16,-3-1 1-16,1-3 3 0,-17 2-7 16,3 0 5-16,0 0 0 15,-3 0 0-15,17 0-3 16,-5-1 1-16,-3 3 0 16,-20-1-2-16,-29-2 0 15,-17 1-1-15,-16 0 3 16,-14-2-2-16,0 0 0 15,-6 0-1-15,-1 0 0 16,1 0 0-16,2-2 0 16,2 0 0-16,-3 2-1 15,-4 0 1-15,-2 0 0 16,-4 0 0-16,1 0 1 0,-2 0-2 16,8 0 2-16,-4 0 0 15,-8 0-1-15,0 0 0 16,-10 2 0-16,-4 2-1 15,3-2 1-15,-8-1-1 16,-18 2 1-16,0-2-1 16,0 2-1-16,0-3 1 15,0 0 0-15,0 0 1 16,0 0-1-16,0 0 1 16,0 0-1-16,0 0-2 15,0 1 0-15,0 5 0 16,0 3 2-16,0 6 1 15,0 4 1-15,0 2 2 0,0 1-1 16,-12 1 0 0,1-2-1-16,4 3-1 0,-7 1 1 15,-2 1-1-15,-2 4 1 16,2-2-1-16,-9 4 2 16,11 0-1-16,0 0 0 15,10 4-1-15,1 5 2 16,3 2-2-16,0 1 1 15,0-1 0-15,0 1 2 16,0-3-2-16,0 2-1 16,0-3 2-16,0-1-2 15,0 1 0-15,3-5 0 0,3 5 0 16,6-1 1-16,-10 3 0 16,3-1-1-16,2 0 0 15,-5 3-1-15,3-5 1 16,6 1 1-16,-11-1-1 15,7-3 1-15,-7-2-1 16,0-2 0-16,7-2 0 16,-7 0 1-16,7-2-1 15,-5-1 0-15,5-1 0 16,0-3 0-16,-3 3 1 16,3-5-2-16,-5-3 2 15,-2 7-2-15,0-1 1 16,0 3 0-16,0 3 0 15,0-2 1-15,0-2-1 16,0 3 0-16,0-1 0 0,0-2 3 16,0 0-3-16,5 1 0 15,-3 3-2-15,3-2 4 16,-3 2-2-16,3-1 0 16,-3-1 0-16,3 0 0 15,-3 0 0-15,3-1 0 16,1-1 0-16,6 0 0 15,-5 1 1-15,7-1-1 16,2 0 0-16,4 1 0 16,5-1 0-16,1 1 0 15,-10-1 0-15,2 0 1 16,-2 1-1-16,-4-3 1 0,-3-2-2 16,5-1 2-16,2 0 1 15,-10-6-2-15,1 3 0 16,0-4 3-16,-5-1 0 15,3-2-2-15,-3 2-1 16,-2-3 1-16,5 8-1 16,-5-1 1-16,2 1-1 15,3 4 1-15,-3 0 0 16,3 1 0-16,2 2 0 16,2-3 0-16,-2 3 0 15,-3-1 0-15,3-1-1 16,0 1 1-16,4-1 0 15,-4-1-1-15,-7 3 1 0,7-1 0 16,-7 5-1-16,7-1 1 16,-5 2 0-16,3 2 1 15,2 6-1-15,2-3 2 16,-2 3-3-16,7 0 2 16,-3 1-2-16,-2 5 2 15,-2-5-1-15,2 1 1 16,-2-3 0-16,0-2-2 15,0 1 0-15,-7-2 0 16,7 2 0-16,-5 0 1 16,3-2 0-16,2 5 0 15,-5-3-1-15,5-1 1 0,0 1 0 16,0-6-1-16,4 4 2 16,-4-6-2-16,-5 1 0 15,3-3 0-15,-5-3 1 16,0-4-1-16,0 1 0 15,0-1-1-15,0 0 1 16,0-2 0-16,0 0 0 16,0 1 0-16,0-2 2 15,-5-5-2-15,3-7-1 16,-3 1 1-16,5-1 0 16,-2-2 0-16,2 0 0 15,-7 2-1-15,-13 1 1 16,-15 3-1-16,-15 0 1 0,-1-1 0 15,-6 0 0 1,0 3-1-16,-8-3 1 0,-1-1 0 16,-5 3 1-16,-16-5-1 15,-14 4 1-15,-14-7 1 16,-9 2-2-16,-13-2 0 16,1-1 0-16,-8 4 0 15,13 1-1-15,5 3 1 16,-5 2 0-16,-13 3 0 15,-1 0 2-15,-13 4-2 16,7 4-1-16,4-3 1 16,5-1-1-16,7 1 0 15,-3-4 2-15,16-4-1 16,5-1 0-16,3-1 0 0,-1-1-1 16,-11 3 0-16,-2-1 1 15,-15 0 0-15,-8 4 0 16,0 1-1-16,-17-1 1 15,5 0 1-15,-9 4-1 16,3-4 0-16,-1 2-1 16,3-2 1-16,6 3-2 15,5-2 1-15,-9 0 0 16,7 3 1-16,-16 1 0 16,8-1 0-16,11-4 0 15,1 4-1-15,9-3 1 16,3-1-2-16,-5 4 2 15,12 0-2-15,-5-2 0 0,12 2 2 16,-1-3 0 0,-6 0 2-16,-5-7-1 0,5 3-1 15,0-6-2-15,11 1 0 16,14-5 2-16,9 0 0 16,2 0 0-16,3 0 0 15,7 0 0-15,-12 0 0 16,13 0 0-16,-6 0 1 15,10-2 0-15,3 2-1 16,8-3 0-16,2 3-1 16,-7 0 1-16,2 0 0 15,7 0-1-15,-4 0 1 0,2 0 0 16,7 0-2-16,-3 0 2 16,8 0 3-16,4 0-3 15,2 0 2-15,12 0-2 16,-10 0 0-16,10 0 0 15,11 0 0-15,-7 0 1 16,10 0-1-16,11 0-1 16,-5 0 1-16,0 0 0 15,-4 0 1-15,-2 0-1 16,-1 0-1-16,-15 0 1 16,6 0 1-16,9 0-1 15,-8 0 0-15,15 0 0 16,7 0 1-16,12 0-1 15,2 0-1-15,0 0 0 16,-7 0 0-16,7 0 1 0,0 0-1 16,0 0 1-16,0 0-1 15,0 0 1-15,0 0-2 16,0 0 2-16,0 0 0 16,0 0 0-16,-7 0 0 15,-6 0-5-15,-1 0 4 16,-2 0 1-16,2 0 1 15,0 0 0-15,5 0-1 16,-5 0 0-16,7 0 0 16,0 0 0-16,7 0-1 0,0 0-1 15,0 0-5 1,0 0-1-16,0 0-3 0,0 0-9 16,0 0-26-16,0 0-36 15,28 0-240-15</inkml:trace>
  <inkml:trace contextRef="#ctx0" brushRef="#br0" timeOffset="255363.3947">7079 10400 172 0,'21'-7'43'0,"-21"1"2"16,0 5 4-16,0 1-4 16,0 0-12-16,0 0-16 15,0 0-11-15,7 9-3 16,0 15 1-16,13 16 5 15,-6 7 2-15,11 7-3 16,-11 7-7-16,0 4 6 0,-7 5 3 16,-1 2-8-16,1 1 3 15,7 4-2-15,0-2 1 16,4-1-4-16,3-4 4 16,-1-8-4-16,1-4 2 15,2 2-1-15,0 8 0 16,-9-2-1-16,-7-1 5 15,-1-8-5-15,1-16 2 16,0-7-1-16,0-11-1 16,0-2 0-16,0-8-1 15,0-4 1-15,0-4 0 0,-5-1-2 16,3-4 1-16,-5 0-2 16,2 0 0-16,-2 0 0 15,0 0 2-15,0 0-2 16,0-13-4-16,0-9-9 15,0-10-7-15,-2-2-23 16,-5-2-107-16</inkml:trace>
  <inkml:trace contextRef="#ctx0" brushRef="#br0" timeOffset="255852.3683">7093 10321 132 0,'0'-3'46'16,"-7"1"-1"-16,7-2 7 15,0 4-14-15,0 0-14 16,0-5-7-16,0-3-10 16,34 2 9-16,19-1-8 15,9 7 1-15,18 0 0 0,7 0-1 16,8 18-3-16,-1 3-3 16,0 6 0-16,-26 1-1 15,-1 2 1-15,-24 0 1 16,-6 6 0-16,-16-2-2 15,-14 1-1-15,-7 9 7 16,0 1 1-16,-49 4-5 16,-10 3 4-16,-15 6-4 15,-13-1-3-15,12-4 2 16,-6-1 1-16,15-8-3 16,4-12 0-16,23-10-1 15,5-6-2-15,13-7-3 0,7-4-9 16,-2-5-4-1,14 0-35-15,2 0-159 0</inkml:trace>
  <inkml:trace contextRef="#ctx0" brushRef="#br0" timeOffset="256279.1906">8661 10545 118 0,'-20'0'32'0,"-8"10"-17"16,-18 16 9-16,-2 0 2 15,-4 10-4-15,10 2-1 16,-8 2-5-16,13 1-3 15,3 8 2-15,2 3-2 16,11 13-3-16,0 2 0 16,8 4 0-16,6-1-1 15,7 5 1-15,0 0-4 16,0 3 1-16,0-1-1 16,13-4-3-16,22-1 7 15,-3-8-6-15,9-10-1 16,1-3 2-16,3-9-2 15,-10-7-2-15,-5-5-1 16,-1-7-1-16,-8-10 0 0,-7 0-4 16,-7-9-8-16,-7-4-7 15,0 0-18-15,0 0-48 16</inkml:trace>
  <inkml:trace contextRef="#ctx0" brushRef="#br0" timeOffset="256677.5342">8964 10880 102 0,'0'0'43'0,"0"0"-39"16,7 0 9-16,0 13 11 16,9 10 7-16,7 7-10 15,11 10-4-15,1 3 2 16,4 2-6-16,2 2 2 16,5-2 0-16,2 4-4 15,-11-2 6-15,6-2-1 0,-1 3-5 16,-3-7-2-1,2 2-5-15,-7-7 0 16,-9-6-1-16,-4-11-2 0,-7-2 0 16,-7-10-1-16,0-5-2 15,-7 2-4-15,0-4-4 16,0 0-9-16,-7 0-46 16,-14-9-164-16</inkml:trace>
  <inkml:trace contextRef="#ctx0" brushRef="#br0" timeOffset="256991.121">9535 10814 106 0,'-32'0'43'15,"5"0"-14"-15,-15 14-12 16,3 8 5-16,-9 8 4 15,2 10 0-15,-2 14-6 16,-2 5-1-16,6 5-4 16,3 0-1-16,-5-2-1 15,12-4 0-15,-1-5-1 16,-4 1-7-16,12-8-2 16,6-5-1-16,-2-7 1 15,14-6-3-15,2-6-2 16,7-5-6-16,0 2-6 0,0-6-4 15,0-1-9-15,0-4-31 16,25-8-161-16</inkml:trace>
  <inkml:trace contextRef="#ctx0" brushRef="#br0" timeOffset="257308.995">9698 11421 4 0,'0'1'44'16,"0"7"-3"-16,14-4-6 16,11-3-9-16,-4 3 8 15,13-2-4-15,5-2-2 16,2 0-15-16,-4 0 8 15,7 0-9-15,-3 0-2 16,5 0-3-16,-12 0 1 16,0-6-8-16,-1 5 2 15,-13-7-2-15,1 4-5 16,-7 0-20-16,-14-1 4 16,0 1-19-16,0-1-92 15</inkml:trace>
  <inkml:trace contextRef="#ctx0" brushRef="#br0" timeOffset="257694.4812">10001 11194 47 0,'-7'0'16'16,"7"0"7"-16,0 8 3 15,-7 11 7-15,7 2-8 16,-7 5 3-16,-7 0-5 16,7 8-3-16,-6 4-6 15,-1 3-1-15,-9 0 4 16,14 4-3-16,2-5-2 0,0-2 0 16,7-1-5-16,0-7 0 15,0 1-4-15,7-9 2 16,9-1-2-16,7-4 4 15,-2-4-2-15,-1-3 2 16,8-5-1-16,4-1 1 16,2-4 0-16,7 0 7 15,5 0-13-15,2 0-1 16,12-4-3-16,2-9-8 16,11 0-13-16,-13-6-23 15,2 2-35-15</inkml:trace>
  <inkml:trace contextRef="#ctx0" brushRef="#br0" timeOffset="260771.5089">11056 10453 165 0,'-30'-9'42'16,"7"0"15"-16,9 1-11 15,7 8-15-15,7 0-13 16,-7 13-9-16,7 23-1 0,0 16 9 16,0 10-6-16,0 8-2 15,0 9 5-15,0 15-3 16,7 2-2-16,0 4-1 15,7-2 1-15,0-6-3 16,2 0 3-16,7 2-2 16,-3-2-2-16,8-1 2 15,-8-6-1-15,1-6-3 16,4-8 1-16,-11-9-2 16,0 0 1-16,0-11-3 15,-1-10 0-15,-6-3 0 16,0-11 0-16,0-9 0 0,-7-5-1 15,2-9 0-15,-2-4-4 16,0 0-2-16,0 0-5 16,0 0-8-16,0-17-32 15,0-17-230-15</inkml:trace>
  <inkml:trace contextRef="#ctx0" brushRef="#br0" timeOffset="261117.5492">11796 10863 156 0,'7'0'3'15,"7"8"9"-15,0 20 24 16,13 15-9-16,12 10 3 15,-4 5-5-15,10 3-4 16,4 6-9-16,3-1 3 16,3 2 11-16,5 0-5 15,-12-3-5-15,5-2-8 16,-12-1 4-16,-4-7-6 16,0-9-2-16,-10-6-4 15,-13-10 1-15,2-8-1 16,-5-6-1-16,1-7-4 0,-12-5-8 15,0-4-6-15,0 0-9 16,0-12-96-16</inkml:trace>
  <inkml:trace contextRef="#ctx0" brushRef="#br0" timeOffset="261423.5521">12395 10893 31 0,'0'-3'170'16,"-7"3"-136"-16,7 0 0 15,-16 0 3-15,0 26-12 16,-12 17-14-16,-6 14 2 0,-12 9 0 16,5 5-4-16,-10 8 1 15,15-4 3-15,-6-1-5 16,10-7-5-16,5-1-1 15,-1-5 4-15,-2-7-5 16,14-5-1-16,-4-6 0 16,13-3 0-16,0-18-2 15,0-1-5-15,7-10-7 16,0-3-4-16,0-8-19 16,14 0-34-16</inkml:trace>
  <inkml:trace contextRef="#ctx0" brushRef="#br0" timeOffset="261771.6003">12659 11535 37 0,'9'2'38'0,"14"-2"-5"16,-3 4-5 0,8-4-4-16,2 0-3 0,13 0 1 15,-8 0 2-15,6 0 0 16,5 0-1-16,-12 0-10 15,5-8-5-15,-11 3-5 16,-8-3-3-16,-6-1-4 16,0 3-12-16,-12-2-29 15,-2-1-45-15</inkml:trace>
  <inkml:trace contextRef="#ctx0" brushRef="#br0" timeOffset="262167.0629">12769 11242 24 0,'0'0'32'16,"0"17"11"-16,4 1-3 15,-2 9-7-15,-2 3-2 16,0 9-5-16,0 10 0 15,0 0-3-15,0 2 4 16,0-6-7-16,0-2-8 16,0-1 1-16,-2-7 2 15,-2-5-3-15,4-3-4 16,0-6 1-16,0-3-7 0,0-4 2 16,13-3 0-16,3-4-4 15,-2 1 0-15,0-3-1 16,0-1 1-16,-1 0-1 15,-3 0 1-15,8-2-1 16,0 0-3-16,10-2 3 16,-1 0-9-16,-6 0 1 15,11 0-7-15,-4 0-15 16,6-8-34-16,-11-1-81 16</inkml:trace>
  <inkml:trace contextRef="#ctx0" brushRef="#br0" timeOffset="262414.4478">13294 11650 138 0,'0'0'41'16,"0"0"-26"-16,0 0 6 15,0 0-5-15,0 0-14 16,23 0 10-16,-3 0-2 15,8 0-1-15,-8 0-4 16,13 0 1-16,-6 0-4 16,-6 0-2-16,6 0-3 15,-2-2-4-15,3-4-10 0,-7 2-18 16,-1-5-35 0</inkml:trace>
  <inkml:trace contextRef="#ctx0" brushRef="#br0" timeOffset="262849.4435">13713 11409 7 0,'0'0'55'0,"0"0"-11"16,0 13-11-1,7 4 5-15,0 6-6 0,-7 3-10 16,7 6 4-16,-7 2-6 16,0 2 1-16,0-5-4 15,0 0-5-15,0 3 1 16,0-3-3-16,0 0-1 16,0 3-1-16,0-6-5 15,0 4-1-15,0-4 2 16,0-4 1-16,0-3-2 15,0-8 1-15,0-3-3 16,0-1 3-16,0-5-4 16,0-4 1-16,0 0-1 15,0 0 0-15,0 0 2 16,0 0-2-16,0 0 0 0,0 0 1 16,0 0-1-16,0 0 0 15,0 0-3-15,7 0-6 16,0-10-23-16,0-3-1 15,6-5-49-15</inkml:trace>
  <inkml:trace contextRef="#ctx0" brushRef="#br0" timeOffset="263593.5953">14525 11725 38 0,'9'2'41'0,"-9"0"-12"16,0 4-1-16,0 1 2 15,7 3 5-15,0-1-5 16,-7 8-10-16,0-4-4 0,0 2-6 16,0 0-4-16,0-4-6 15,0 6-1-15,-7-4-9 16,-23 1-31-16,8-5-58 15</inkml:trace>
  <inkml:trace contextRef="#ctx0" brushRef="#br0" timeOffset="264221.3288">14915 10739 120 0,'0'-4'45'16,"0"4"17"-16,0 0 8 16,0 0-8-16,0 0-22 15,0 0-12-15,0 0-15 0,0 0-6 16,0 4-4-16,18 13 0 15,8 7 8-15,8 9 2 16,0 4-7-16,5 1 0 16,3 2 1-16,-13-3-6 15,1-3 1-15,-2-6-2 16,-12-3 0-16,-2-8-2 16,-1-3 0-16,-6-4-4 15,-7-6-4-15,9 3-10 16,-9-7-9-16,0 0-41 15,7-4-170-15</inkml:trace>
  <inkml:trace contextRef="#ctx0" brushRef="#br0" timeOffset="264687.5245">15564 10758 168 0,'0'0'40'16,"0"0"-14"-16,0 0 22 15,0 0-4-15,-16 17-16 16,-14 9 1-16,-11 8-16 16,-5-2-5-16,5 2-2 15,-5 2-3-15,11-4 2 16,-6-1 0-16,5-4-1 16,13-6-2-16,2-4-1 15,14-2 0-15,0-2-2 16,7 2 1-16,0 0 0 0,0 7 0 15,0 1 0-15,0 3 0 16,0 3 0-16,0 3 1 16,0 3-1-16,0 3 0 15,0 3 1-15,0 4 1 16,-7 3-2-16,0 1 3 16,1-1-3-16,6 0 2 15,0-3 0-15,0-2 2 16,0-3-1-16,0-1-2 15,0-5 0-15,0-6 2 16,13-2-3-16,-6-5 1 16,0-6-1-16,0-2-1 15,-7-3 0-15,0-7-2 0,0 1-1 16,0-4-5-16,0 0-8 16,0 0-13-16,0 0-55 15</inkml:trace>
  <inkml:trace contextRef="#ctx0" brushRef="#br0" timeOffset="265159.5495">15520 11554 57 0,'0'0'39'0,"0"0"-17"16,0 0 9-16,0 5 14 15,0 9-12-15,0 3 0 16,0 1-1-16,0 9-2 16,0 1-6-16,0 0 0 15,0 2-3-15,0-3-7 16,0-5 1-16,0 5-4 0,7-5-2 16,5 1-1-16,-5-3-3 15,11-1-1-15,-11-2 1 16,7 0-2-16,-7-4-1 15,6-3-2-15,-6-3 0 16,-7-5 0-16,7 0-1 16,-7-2-5-16,0 0-4 15,0 0-2-15,2 0-22 16,5-11-71-16</inkml:trace>
  <inkml:trace contextRef="#ctx0" brushRef="#br0" timeOffset="265369.4677">15894 11603 153 0,'0'0'56'0,"0"0"-50"15,0 7 10-15,0-1 0 16,0 2-9-16,0 1-7 15,0 0-4-15,0 1-13 16,7 7-38-16,-7-4-100 16</inkml:trace>
  <inkml:trace contextRef="#ctx0" brushRef="#br0" timeOffset="265549.5621">15807 11804 158 0,'0'6'8'0,"0"1"24"16,0-1 1-16,7 3-7 16,7-1-9-16,-5-3-10 15,12 3-7-15,1-6-14 16,-1 0-11-16,0-2-40 16,2 0-38-16</inkml:trace>
  <inkml:trace contextRef="#ctx0" brushRef="#br0" timeOffset="265849.237">16130 11716 208 0,'0'0'23'0,"0"0"0"16,0 0 4-16,0 0-9 16,0 0-11-16,0 0 0 15,28 0 12-15,11 0-7 16,-5 0-1-16,12 0-2 0,-11 0-4 16,-8 0-1-16,1-8-4 15,-10 4 0-15,-4-1-9 16,-7-3-1-16,0-1-24 15,-7 3-62-15</inkml:trace>
  <inkml:trace contextRef="#ctx0" brushRef="#br0" timeOffset="266217.7614">16247 11550 20 0,'-6'0'114'0,"6"0"-109"0,0 0 5 16,0 4 14-16,0 9 6 15,0 6-9-15,0-2 4 16,0 8-5-16,0-1-2 16,0 2 1-16,0 4-3 15,0 2-1-15,0-2 1 16,0 2-6-16,0-3 0 15,0-1 0-15,0-2-5 16,0 0 1-16,0 1-1 16,0-5-3-16,0-5 0 15,13 2 0-15,10-6 0 16,-9-1-2-16,7-3 0 0,-8-5-4 16,3 0-2-16,-2-4-2 15,9 0 3-15,-2 0-15 16,-7 0-24-16,6-12-41 15</inkml:trace>
  <inkml:trace contextRef="#ctx0" brushRef="#br0" timeOffset="266434.4548">16513 11894 138 0,'0'0'18'0,"0"0"25"0,14-1-8 16,7-3-11-16,11 0-2 16,9-5-7-16,-6 3-7 15,4 2-5-15,-12-3-3 16,-6 3-9-16,-5-2-14 16,-2 2-17-16,8 3-55 15</inkml:trace>
  <inkml:trace contextRef="#ctx0" brushRef="#br0" timeOffset="266711.0385">16945 11755 14 0,'0'0'47'0,"2"0"-9"15,9 2 1-15,-4 10 6 16,2 2-5-16,-2 3-3 15,9 2-3-15,-9 4-8 16,7-3-8-16,-7-1-3 16,0-2-4-16,0 0-3 15,-7-4-1-15,6 0-7 16,-6-5 1-16,7-2-1 16,-7-6-5-16,0 0-5 15,0 0-8-15,0 0-9 16,3 0-22-16,-3 0-105 0</inkml:trace>
  <inkml:trace contextRef="#ctx0" brushRef="#br0" timeOffset="267715.1733">17408 10626 42 0,'7'0'41'0,"0"6"-1"16,13 14 2-16,3 9 0 0,14 7-5 15,4 5 7-15,0 6-12 16,5 2-2-16,-9 9-4 16,6 6-8-16,-8 2-4 15,-1 6 1-15,12-1-6 16,-5 3 3-16,-4 5-7 16,7 4 6-16,-15 3-3 15,-3-3 0-15,-8 0 0 16,-18-12-3-16,0-1-3 15,0-12 0-15,-30-2 4 16,0-7-4-16,3-9 0 16,-5-5-1-16,0-4 0 0,9-5-1 15,-5-7 0-15,5-6-1 16,10-6-2 0,6-7-2-16,-2 0-3 0,2 0-6 15,0 0-6-15,-7-7-25 16,14-17-81-16,0-10-114 15</inkml:trace>
  <inkml:trace contextRef="#ctx0" brushRef="#br0" timeOffset="267964.0108">18142 11439 211 0,'0'0'94'16,"0"0"-84"-16,0 0 2 16,0 0 6-16,0 0-3 15,0 0-7-15,6 6-3 16,1 5 9-16,7-1-5 16,-7-1-9-16,2-1 0 15,5 1-4-15,0-4-12 16,2-1-15-16,-3-4-42 15</inkml:trace>
  <inkml:trace contextRef="#ctx0" brushRef="#br0" timeOffset="268571.414">18424 10961 77 0,'-16'6'102'0,"9"3"-95"15,7 19-2-15,-7 8 15 16,5 7 7-16,2 10 4 16,0 5 1-16,0 3-2 15,0 5 2-15,0-4-6 0,0 7-2 16,6-3-5-16,4 0-2 16,6 0-4-16,-9-8-7 15,-1 3 0-15,-6-7-2 16,7 2-2-16,0-7-1 15,0-1 1-15,0-9-2 16,7-6 0-16,-7-12 0 16,-1-2-2-16,-3-11 0 15,1-4 0-15,-1-4-6 16,-3 0-1-16,0 0-1 16,0-4-3-16,0-15-54 15,4-15-72-15,5-7-92 0</inkml:trace>
  <inkml:trace contextRef="#ctx0" brushRef="#br0" timeOffset="269082.1688">18343 10696 165 0,'0'0'24'0,"0"0"-10"15,0 0 11-15,0 0-6 16,0 0-2-16,0 0-4 15,28 0 14-15,13 11-5 16,19 3-3-16,6 0-3 16,5 9-5-16,10-2 0 15,-3 7-3-15,-5-2-3 16,-23 3-4-16,-6-3 2 16,-16 0-2-16,-15 2-1 15,-6-1 2-15,-7-1 4 16,0 8-2-16,0-6 2 0,-20 8 4 15,-19 2-5-15,-3-3-1 16,-6 1-1-16,-11-2 0 16,-8-2-1-16,5 0-2 15,-2-6-1-15,13-1 0 16,-1-3 0-16,17-1-5 16,-1-2-2-16,13-4-13 15,9-8-11-15,0 3-26 16,7-7-127-16</inkml:trace>
  <inkml:trace contextRef="#ctx0" brushRef="#br0" timeOffset="269528.834">19229 11251 64 0,'-10'9'21'0,"-3"4"11"16,-1 4-8-16,-7 6 4 16,-6 3 1-16,-3 4-3 15,7 10 1-15,-5 3-8 0,-8 2-1 16,6 8 2-1,2-2-8-15,1 0 6 0,-5 0-4 16,13-2 1-16,10-1-3 16,2 1-3-16,7 0-1 15,0 2 1-15,0-2 2 16,0-4-2-16,0-5-3 16,14-1 2-16,7-7 0 15,-5-6 0-15,0-9-4 16,-2-4 2-16,-1-3-6 15,-6-6 1-15,0 0-1 16,-7-4-1-16,0 0-6 16,0 0-5-16,0 0-13 15,7 0-41-15,-7 0-185 0</inkml:trace>
  <inkml:trace contextRef="#ctx0" brushRef="#br0" timeOffset="270289.8364">19421 11795 190 0,'-11'-2'30'0,"4"0"-22"0,7 2 2 16,0 0-5-16,0 13 16 16,7 6 9-16,20 7 1 15,10 1 1-15,-3 8 0 16,1 5-5-16,4-1-2 16,-3 9-3-16,1-7 1 15,4 2-6-15,-13-7-7 16,4 3-5-16,-4-7-1 15,-15-3-4-15,1-5 0 16,-5-7-1-16,-2-6-3 16,-2-5-2-16,-3-1-5 15,-2-5-6-15,0 0-9 0,0 0-18 16,-2-18-255-16</inkml:trace>
  <inkml:trace contextRef="#ctx0" brushRef="#br0" timeOffset="270581.0058">19946 11797 52 0,'0'0'218'16,"0"0"-208"-16,0 0 7 16,0 0 4-16,0 5 0 15,-18 14 3-15,-5 5-3 16,-4 10-3-16,-17 6-2 0,7 5-2 15,-13 6-6-15,-1-2-1 16,1 0 1-16,6-8-5 16,3-3-1-16,4-10 0 15,14-2-2-15,3-1-2 16,6-10 1-16,0 2-2 16,14-8-7-16,-7 0-9 15,7-5-9-15,0 0-25 16,0 0-58-16</inkml:trace>
  <inkml:trace contextRef="#ctx0" brushRef="#br0" timeOffset="271010.2461">20079 12355 101 0,'0'0'56'0,"0"0"-19"16,0 0 0-1,0 0-4-15,0 0-17 0,0 0-2 16,0 0 0-16,0 0-6 16,0 0 0-16,7 0-5 15,0 0 7-15,14 6-2 16,-5 2 2-16,11-3 2 16,10 3-1-16,-3-3-3 15,5-1-2-15,-4 2-6 16,-5-6 0-16,-5 0-4 15,-7 0 2-15,-4 0-5 16,-14 0-3-16,0 0-9 0,0 0-4 16,0-15-119-1</inkml:trace>
  <inkml:trace contextRef="#ctx0" brushRef="#br0" timeOffset="271405.1878">20336 12117 24 0,'0'9'42'15,"0"4"-2"-15,0 2-1 16,0 2 6-16,0 5-7 0,-11 5-2 15,4 3-1-15,-2 6-11 16,-5 2-5-16,7 1 3 16,0 2-6-16,7-1 0 15,-7-5-5-15,7 5-1 16,0-4 2-16,0-6-5 16,0-4 0-16,0-3 0 15,0-2-1-15,0-8-4 16,7-4 2-16,7 0-4 15,0-5 0-15,2 2 0 16,2-4 0-16,7 0-3 16,-4-2-2-16,0 0-5 0,-1 0-30 15,3 0-19-15,7-10-131 16</inkml:trace>
  <inkml:trace contextRef="#ctx0" brushRef="#br0" timeOffset="271699.7594">20566 12597 140 0,'0'0'20'0,"0"0"2"0,11 0 4 16,-4 0-3-1,7 0 2-15,-1 0 1 0,3 0 0 16,5 0-7-16,0 0-2 16,2 0-9-16,-3 0-1 15,1 0-6-15,0 1-1 16,-5-1-1-16,7 0-5 16,-10 0-7-16,1 0-8 15,-7 4-21-15,0-4-39 16</inkml:trace>
  <inkml:trace contextRef="#ctx0" brushRef="#br0" timeOffset="272000.5907">21059 12506 66 0,'0'11'55'16,"0"3"-5"-16,0 0-5 16,0 9-3-16,0-2-9 15,0 5-2-15,0 2-12 16,0 2-1-16,0 0-4 16,0-7-2-16,0 3-6 15,-3-9-3-15,3-3-3 16,0-5 0-16,0-5-3 0,0-4-10 15,0 0-8-15,0 0-13 16,0 0-25-16,0 0-113 16</inkml:trace>
  <inkml:trace contextRef="#ctx0" brushRef="#br0" timeOffset="272815.1349">21691 12293 13 0,'0'0'34'0,"0"0"4"15,0 0-4-15,-2 6-3 16,-2 2 10-16,-6 1-4 15,6 0-3-15,-3 3-2 16,0 1-1-16,-2 2-7 0,-5 2 2 16,7 5-7-1,-6 1-2-15,-1 7 1 0,-2 2-7 16,9 2 6-16,-7 2 0 16,7 2-2-16,-7-1-3 15,-2 2 0-15,3 1 1 16,-1-5-2-16,-4-4-2 15,11-1-3-15,0-2-3 16,2 1-1-16,3-3 2 16,-3-2-3-16,5 1 1 15,0-7 0-15,0 3-1 16,0-6-1-16,0-3 0 16,0-7 0-16,0 3 0 15,0-7 0-15,0 3 0 16,0-4 0-16,0 4 0 0,-2-2-1 15,2-2 0-15,0 2-2 16,0-1 0-16,0-1 1 16,0 4-3-16,0-4 3 15,0 0-6-15,0 0-3 16,0 0-6-16,0 0-12 16,0 0-24-16,0 0-38 15,7-5-154-15</inkml:trace>
  <inkml:trace contextRef="#ctx0" brushRef="#br0" timeOffset="273402.4845">21987 12466 269 0,'-7'-5'40'15,"7"5"-30"-15,0 0 3 16,0 0 1-16,0 0 5 0,0 0-3 16,0 1 6-1,12 11 9-15,13 1-16 0,-4 4-2 16,-1 2-2-16,3 2-3 16,7 1 0-16,5-3-1 15,-8 3-3-15,3-5 0 16,0 4-1-16,-3-6-3 15,-4-3-2-15,-5-3-2 16,-6-5-7-16,2-3-4 16,-14-1-5-16,7 0-17 15,6 0-57-15,1 0-150 16</inkml:trace>
  <inkml:trace contextRef="#ctx0" brushRef="#br0" timeOffset="273851.1534">22792 12427 262 0,'0'0'51'16,"0"0"-27"-16,-11 0 9 15,-19 4-18-15,-16 9-3 16,-2 4 1-16,-5 5-4 16,5 1-6-16,-12 2 2 15,12-1 2-15,14 0-5 16,-5-5 0-16,18 2-1 15,7-6-1-15,1-2 1 16,6 0-1-16,7 0 0 16,0-1 0-16,0 3 0 0,0-2 0 15,0 0 0-15,0 4 1 16,7 4 1-16,6 1 0 16,-6 5 0-16,0-1 1 15,0 6 2-15,0 2-1 16,0-2 3-16,-5 7 2 15,-2-7-3-15,0 4 3 16,0-8-1-16,0-3 1 16,0-8-5-16,0 0 0 15,0-8 1-15,0-1-4 16,0-7-1-16,0-1-1 16,0 0-2-16,0 0-1 15,0 0-8-15,0 0-5 0,0 0-7 16,0 0-7-16,0 0-65 15,7 0-185-15</inkml:trace>
  <inkml:trace contextRef="#ctx0" brushRef="#br0" timeOffset="274135.9702">22788 12905 202 0,'0'0'14'16,"0"0"-10"-16,0 15 23 0,0 2 15 16,0 5-5-1,0 5-14-15,0-1 3 0,0 4 1 16,0-3-9-16,0-1-3 16,0-4-7-16,0-1-3 15,0-7-3-15,0-5 2 16,0-4-3-16,0-5-1 15,0 0-2-15,0 0-6 16,0 0-5-16,0 0-7 16,0 0-14-16,0 0-90 15</inkml:trace>
  <inkml:trace contextRef="#ctx0" brushRef="#br0" timeOffset="274368.9444">23088 12954 247 0,'0'0'10'0,"0"0"-3"16,7 4-6-16,2-3-1 15,-2 7-7-15,7-4-17 16,2-3-20-16,-9 3-69 16</inkml:trace>
  <inkml:trace contextRef="#ctx0" brushRef="#br0" timeOffset="274555.9472">23088 12954 160 0,'23'115'55'0,"-23"-110"-43"16,0 3 14-16,0-3 3 16,0-1 6-16,0 5-6 15,7-5-12-15,9 2-13 16,-9-2-4-16,0-4-17 16,0 0-20-16,-7 3-58 15</inkml:trace>
  <inkml:trace contextRef="#ctx0" brushRef="#br0" timeOffset="275725.2058">23515 12995 44 0,'-10'4'7'0,"6"-4"12"0,4 0 3 16,-2 0-1-16,2 0 2 16,0 4 0-16,0-4 9 15,0 0 0-15,0 0-4 16,0 0-3-16,0 0 1 15,0 0-2-15,0 4 0 16,0-3 7-16,22-1-3 16,15 4-10-16,-2-4-4 15,6 0-3-15,5 0-3 16,-10 0-2-16,8 0 1 16,-3 0-5-16,-11 0-1 15,0 0-1-15,-9 0-8 16,-15 0-1-16,-6 0-11 0,0 0-22 15,0 0-91-15</inkml:trace>
  <inkml:trace contextRef="#ctx0" brushRef="#br0" timeOffset="276085.7303">23787 12810 56 0,'0'0'51'16,"3"0"-32"-16,1 12 27 16,-4 3 4-16,0 6-7 0,0 0-2 15,0 5-10-15,0 2-1 16,0 8-4-16,0-2-2 16,0 5-9-16,0-3-1 15,-7 0-3-15,7-1-2 16,0-1 1-16,-6-2-1 15,6-6-4-15,0-3-2 16,0-6-1-16,0 0 0 16,13-4 0-16,8-3-1 15,0-7-1-15,4 3 1 16,2-6-1-16,-11 0-1 16,10 0-7-16,6 0 0 15,-5-9-9-15,-4-6-18 0,9-6-72 16,7 0-162-1</inkml:trace>
  <inkml:trace contextRef="#ctx0" brushRef="#br0" timeOffset="276311.7974">24191 13100 162 0,'9'0'78'0,"5"0"-76"15,14 0 23-15,1 0 7 16,-1 0 6-16,6 0 0 0,-2 0-13 16,3 0-6-1,-8 0-9-15,-4 0-9 0,0 0-1 16,-2 0-3-16,-12 0-15 16,5 0-22-16,-3 0-72 15</inkml:trace>
  <inkml:trace contextRef="#ctx0" brushRef="#br0" timeOffset="276589.0726">24769 12967 175 0,'0'0'9'15,"0"0"5"-15,7 9 15 16,-7 8 12-16,0-2-7 0,0 2-3 15,0 4 4-15,7-2-7 16,0 3-7-16,-7 5-7 16,6-3-6-16,-6-1-2 15,7-1-1-15,-7 1-3 16,0-5-1-16,7-1-2 16,-7-5-1-16,0-6-5 15,0 1-7-15,0-7-11 16,0 0-9-16,0 0-80 15</inkml:trace>
  <inkml:trace contextRef="#ctx0" brushRef="#br0" timeOffset="277121.7108">25200 12933 66 0,'7'0'24'0,"0"0"10"16,0 0 2-16,-7 0 2 16,0 0 5-16,2 0-12 15,3 13 5-15,-3-1-12 0,3 1-4 16,-3 2 0-1,2 2-3-15,3 5-3 0,-7-1-1 16,3 3 0-16,1 1-4 16,-4-3 2-16,0 5-4 15,0-5 1-15,0 1-2 16,0-6 4-16,0 0-4 16,0-8-2-16,0-1-4 15,0-7 2-15,0 3-2 16,0 2-1-16,0-2 1 15,0 5-1-15,0 3 1 16,-14-3 0-16,-4 0-1 0,2 0-3 16,2-5 4-1,7-4-4-15,0 0 2 0,7 4 1 16,0-4-4-16,0 0-1 16,0 0-1-16,0 0 1 15,0 0-7-15,0 0-5 16,0 0 2-16,-11 0 3 15,4 6 0-15,-4-4-1 16,1 0-38-16,6-2-69 16</inkml:trace>
  <inkml:trace contextRef="#ctx0" brushRef="#br0" timeOffset="279401.8769">25654 12190 0 0,'0'0'4'0,"-2"0"-4"16,-5 3 0-16,0 1-4 15,0 0 4-15,3-2 0 16,1-2 0-16,3 0 1 15,0 0 17-15,0 0 6 16,0 2 4-16,0-2 0 0,0 0-7 16,0 2-11-1,0 0 3-15,0-1 1 0,0 9 17 16,0-2-10-16,3 1 5 16,8 0 3-16,3 4-5 15,2 0 3-15,7 5-3 16,-9 2-3-16,6-1-2 15,-4 0-4-15,3 2 2 16,-3 1 1-16,7 1-7 16,-10 3 1-16,1-1-1 15,0-1-1-15,0-3-4 16,-5 5 1-16,5-3-1 16,-8 1 1-16,11-1-3 15,-11 1 0-15,1-3 2 16,0 1-2-16,0 1 1 0,0-2-2 15,-5 1 3-15,-2-5-2 16,5 4-1-16,-3-6 0 16,-2-2-2-16,0 0 0 15,0 0-1-15,0-3 2 16,0 3-1-16,0 0-1 16,5 0 0-16,-5 4 0 15,0 0 3-15,0-2-3 16,0 1 1-16,0-2-1 15,0-1 0-15,0-1 1 16,0-1-1-16,0 1 2 16,0-3-2-16,0 0 1 0,0 0 0 15,0 1-1 1,0 3 1-16,-7-1-1 0,2-3 0 16,3 4 0-16,2-4 0 15,-7 3 0-15,0-3 1 16,7 1-1-16,-7 3 0 15,0-4 1-15,1 8-1 16,-4-4 0-16,3-3 0 16,1 3 0-16,3-4 0 15,-4 0 0-15,1-1 0 16,-1 5 0-16,0-3 0 16,0 1 1-16,0 2-1 15,-7 2 2-15,1-2-1 0,6 1-1 16,-12-1 0-1,8 0 2-15,4-1-1 0,-2 1 0 16,-3-2 0-16,5 0-1 16,-2-2 0-16,2 1 1 15,0-1-1-15,1 3 0 16,-8 1 0-16,-2 0 1 16,2 2 0-16,-2 2 0 15,-2-4 0-15,8 6 0 16,-10-2-1-16,1 0 0 15,1-4 1-15,2 0 0 16,-2 0 1-16,2 4-2 0,-14-2 0 16,7 2 1-1,-9 0 0-15,2 0-1 0,-9 2 0 16,5-6 1-16,6 4 2 16,-4-4-3-16,5-3 0 15,-1-1 0-15,7 0 2 16,-2-1-2-16,10-4 0 15,3-4 1-15,6 0-1 16,4 0-1-16,0 0-5 16,0 0-3-16,0 0-18 15,0-8-36-15,0-11-249 16</inkml:trace>
  <inkml:trace contextRef="#ctx0" brushRef="#br0" timeOffset="280974.9266">3412 10062 86 0,'-13'-10'38'15,"-1"-3"-2"-15,-2 5 12 16,13 3 4-16,3 5-7 15,-6 0-6-15,6 0-4 16,0 0-13-16,0 0-10 16,0 0-12-16,0 21 0 15,0 19-1-15,0 19 1 16,0 15 5-16,0 14-3 16,0 4 0-16,0 10-2 15,0 2 4-15,0-1 0 16,0 2-1-16,0 9-3 0,-7-7 4 15,7-2-4-15,0 0 4 16,0-3-4-16,0 5 1 16,0 2 2-16,0 1-1 15,0-9-1-15,0-3 2 16,0-6-1-16,0-4-2 16,0-9 1-16,0-1-1 15,13-1 0-15,-1 2 0 16,-5 5 0-16,0-1 1 15,0 4 0-15,-7-8-1 16,0 2 0-16,0 6 0 16,-7 2 0-16,-25 2 1 0,11-3-1 15,0-7 1-15,14-2 0 16,1-1-1-16,6-5 0 16,0-4-2-16,0 7 2 15,0-3 0-15,0 2 0 16,6-3 1-16,-6 1-2 15,0-1 1-15,0 1 0 16,0-1 1-16,0-10-1 16,0-10 1-16,7-4 1 15,0-13-2-15,0-5-1 16,0-5 1-16,0-8 0 16,0-8-2-16,0-9-1 15,-1 0-4-15,-6 0-2 16,12 0-3-16,-5-32-13 0,7-21-7 15,-8-26-115-15</inkml:trace>
  <inkml:trace contextRef="#ctx0" brushRef="#br0" timeOffset="286211.9168">3830 9804 31 0,'13'-7'71'15,"1"-5"-40"-15,7 3 1 16,-10 3-7-16,3 2-3 15,-7 3-3-15,7-2-2 16,13 2-3-16,12-1 1 0,2 2-5 16,15 0 2-1,10 0 1-15,14 0-1 0,14 0-3 16,21 0 6-16,20 0-4 16,12 0 5-16,9 0 0 15,4 0-6-15,-4 0 0 16,12 0-1-16,6 0-3 15,12 3 2-15,6 1-5 16,3 2 1-16,-13 0 0 16,-1-1-2-16,-16-1 1 15,7-2 1-15,-12-2-1 16,3 0 0-16,5 0 4 16,13 0-1-16,-2 0-4 15,-7 0-2-15,-5 0-1 16,-11 0 1-16,-9 0 0 0,-12 2 0 15,0 4 0-15,-9 1 1 16,-4-1 0-16,-7-1-1 16,-1-1 2-16,8-4-2 15,-5 6 2-15,14-3 1 16,-10 1-1-16,7 6-2 16,-13-3 3-16,0 1-1 15,-5-1 3-15,5 1-4 16,1 1 2-16,-1-5-1 15,0 1-1-15,-7-1 2 16,-1 0-3-16,-6-4 2 16,-7 6 0-16,7-3 0 0,0 1 0 15,14 2 1-15,13-2-1 16,1 0-2-16,10-1 5 16,4-1-4-16,-10 0 3 15,-5 0-1-15,-6-2 1 16,-8 5-1-16,-13-1 0 15,0 4 4-15,-7-3-6 16,0 3 1-16,0 0 2 16,21-3-2-16,-1-1-2 15,10 0 2-15,14-2 0 16,-3 3-2-16,-6 1 0 16,-1 0 4-16,5-1-3 15,-5-1 0-15,8 1 0 16,11 2 0-16,-12-2 2 15,-4 0-3-15,-8-1 0 0,-8 2 0 16,-14-4 0-16,-16 3 0 16,0-1 1-16,-5 2-1 15,-7-2 0-15,-9 1 1 16,8 1 0-16,-6-4-1 16,-9 2 1-16,8-3-1 15,1 2 2-15,-2-2-2 16,21 3 1-16,2-4 3 15,14 0-1-15,7 4-3 16,0-4 3-16,0 1-3 16,-1 2 2-16,-6-2 1 0,7-1-3 15,0 0 0-15,0 0 0 16,-1 0 0-16,1 0 0 16,-5 0-2-16,-4 0 2 15,-5 0 0-15,-5 0 0 16,3 0 0-16,-5 0 2 15,-13 0-2-15,1 0 0 16,6 0 0-16,-8 0 0 16,0 0 0-16,3 0 0 15,-3 0 0-15,1 0 1 16,-12 0-1-16,-3 0 0 16,-1 0 0-16,-1 0 0 15,-13 0 0-15,6 0 0 0,-2 0 1 16,-2 0-1-16,2 0 0 15,5 0 0-15,-3 0 1 16,15 4-1-16,8-4 1 16,-4 4 0-16,11-4-2 15,0 2 2-15,-13-2-2 16,-10 2 1-16,-6-1 0 16,-10-1 0-16,-18 4 0 15,7 0-1-15,-10 2 0 16,1-3 0-16,0 5 0 15,1 2 1-15,8 0 0 16,-2 4 0-16,-1-1 0 16,19 2 0-16,2 0 0 0,12 0 0 15,4 0 0-15,7 2 0 16,3 2 0-16,-10 6 0 16,2-3 0-16,5-3 0 15,-20 2 0-15,6-3 0 16,-20-1 0-16,7 2 0 15,-10 2 0-15,-13-3 0 16,1 5 0-16,1-2 0 16,-2 1 0-16,0 5 0 15,-12-2-3-15,2-5 3 16,-2 1 1-16,-2 1-1 16,5 1 0-16,-1 1 0 15,3 3 2-15,0-5-2 16,0-1 0-16,-5-1 1 15,2-3-1-15,-2 0-1 0,-2 2 1 16,7 0 0-16,2 4 0 16,5 1 0-16,-8 2 0 15,4 1 1-15,3 3-1 16,10-4 0-16,-16 1 0 16,6-1 1-16,-6-4 0 15,2 3-1-15,3-6 0 16,-1 3-1-16,-11-1 3 15,7-2-3-15,-1-2 1 16,-6 0 0-16,0-2 0 0,0-2 0 16,0 4 0-1,0 0 0-15,-5 2-1 0,5 1 1 16,-3 3 0-16,3 3 0 16,5 2 1-16,2 2-1 15,-1-3 0-15,8-1 0 16,-7-1 0-16,-1-6 0 15,1 1 1-15,5-1-1 16,-6-2 0-16,1 0 0 16,0 2 0-16,0-2 0 15,-1-2 0-15,-3 2 1 16,12 1-1-16,-8-1 1 16,7 0-1-16,0-3 0 15,1-1 0-15,1 0 0 0,-2-4 1 16,0 3-1-16,-5-3 1 15,2-3 1-15,7 5-2 16,-4-2 0-16,0 1 1 16,-5-1-1-16,9-1 1 15,0-3-1-15,-4 5 1 16,-1-7 0-16,3 3-1 16,-2-4 1-16,2 0 1 15,4 2-2-15,-13 1 1 16,9-1-1-16,-2 0 0 15,8 1 1-15,-8-1-1 16,7 0 1-16,4 0-1 16,2 1 1-16,1-1-1 0,4 2 0 15,-5-4 0-15,-7-1 0 16,12 3 1-16,-4 2-1 31,-5-2 0-31,6 3 0 0,-15-3 0 0,2 2-1 16,-2-1 1-16,4-1 0 15,7 5 0-15,-2-5 0 16,4 5 0-16,3-5 0 16,-7 2 1-16,4-2-1 15,-4 0 1-15,4-4 0 16,-4 3 0-16,7-3-1 16,-3 0 0-16,-6 0 1 15,4 0 0-15,2 0 0 0,-4 0-1 16,7 0 2-16,4 0-2 15,2 0 0-15,8 0 0 16,-3-3 3-16,5 3-3 16,-12-4 0-16,12 4 0 15,-12-2 0-15,12 2 0 16,-10 0 2-16,15-2-2 16,-10 2 1-16,5 0-1 15,-3-2 1-15,1-2 0 16,-3 4-1-16,-2 0 0 15,-5 0 1-15,-4 0 0 16,-1 0-1-16,1 0 0 0,-5 0 0 16,7 0 0-1,-9 0 0-15,2 0 0 0,7 0 2 16,-2 0-1-16,13 0 0 16,-6 0 0-16,13 0 0 15,-9 0 0-15,12 0-1 16,-3 0 1-16,7 0 0 15,10 0 1-15,-3 0-1 16,9 0-1-16,12 0 1 16,2 0-1-16,0-4 0 15,0-1 0-15,0 0 0 16,-12-3 0-16,-1 4 0 0,-8 0 0 16,0-1-1-1,-11-1 2-15,12-2-2 0,-1 3 1 16,-9-3 0-16,3 3 0 15,-3-3 0-15,-14 4 0 16,1 3 2-16,-10-2-2 16,-4 3 2-16,6 0-2 15,-1 0 0-15,11 0-1 16,-5 0 2-16,4 0-2 16,6 0 2-16,6 0-1 15,-2 0 1-15,4 0-1 16,8 0 1-16,-10 0-1 15,9 0 2-15,5 0-1 16,3 0 1-16,-6 0-2 16,6 0 1-16,-1 0 2 0,-7 0-3 15,-2 0 0-15,-4 0 2 16,-10 0-1-16,-16 0 1 16,-13 0-2-16,-14 0 0 15,-3 0 0-15,-11 0-1 16,0 0 1-16,0 0 0 15,0 0-1-15,0 0-2 16,0 3-1-16,0 8 0 16,0 9 4-16,0 7 3 15,0 7-1-15,0-1 1 16,0 1-3-16,0 6 0 16,0-1 1-16,0 6 0 0,0-1 3 15,0 5-3-15,7 2 2 16,-7 3-3-16,7 4 0 15,-7 3 1-15,7 1 0 16,-7 4-1-16,0-4 0 16,7 4 1-16,0 3 0 15,-5-1 0-15,5 1 0 16,-3 5-1-16,-4-3 0 16,0-1 0-16,3-4 1 15,3 0-1-15,6-2 2 16,-3 5 0-16,-9 5 0 15,0-3 0-15,0 4-1 16,-21 5 2-16,-15-1 0 0,-15-4-1 16,8-4 2-1,-8-1-4-15,10-8 1 0,4-9 1 16,-9-1 0-16,12-4 0 16,2-7 0-16,4 6-2 15,8-6 1-15,6 6-2 16,-7-2 2-16,8 6-1 15,-3-2 1-15,6 0-1 16,-1 0 0-16,4 0 0 16,-2-6 0-16,-3-3 1 15,3-5-2-15,-5-8 1 16,8-5 0-16,-1 3 0 0,-2-6 0 16,2-2 2-1,0-8-2-15,4 0-1 0,3-5 0 16,-4 2 1-16,4-3 0 15,-2-3 0-15,-3 4 0 16,3 0 0-16,-3-2 1 16,-4 6-1-16,-2-3 0 15,1 7-1-15,3-3 1 16,-6-4 0-16,-6 8 0 16,6 1 0-16,-1-1 0 15,0-2 0-15,3-1 0 16,1-5 0-16,-3-1 0 15,-1-4 0-15,-4 0 1 16,-3 0 0-16,-7 0 1 16,-6 0-1-16,-5 0 0 0,-2 0-1 15,-10-9 0-15,1-1 0 16,-14-3 0-16,-1-2 1 16,-8-4-1-16,-14 2-1 15,-5-1 1-15,-4 0 0 16,-17 5 1-16,-3-4-2 15,-13 4 1-15,-4 4 0 16,0-4-1-16,2 3 2 16,-13 1 0-16,-5-3-1 15,-19 1 3-15,3 0-3 16,-7 2 0-16,10 3-1 16,6-2 0-16,-12 8 0 0,5-3 0 15,-11-3 1-15,-7-2-1 16,-5-1 1-16,-9 0 0 15,-7-4 0-15,-6-1 1 16,-8 1-1-16,5 0 1 16,9 5 2-16,8-1-3 15,10 0 0-15,10 5-1 16,-7 0 0-16,9 2-1 16,0 2 2-16,-10-4 0 15,-3 4 0-15,-3-3 0 16,9-1 0-16,-2-2-1 15,6 2 1-15,13 3 1 16,-6-1 0-16,-13 0 0 0,0-2 0 16,-3 0-1-1,10 4 0-15,-7-4-1 0,2-1 1 16,0 1-1-16,-2-1 0 16,-7-3 0-16,9-5 1 15,7 0 1-15,5-2 1 16,-8-2 2-16,-3 0-4 15,-8 0 1-15,-23-2-1 16,-18 2 0-16,-9 2 0 16,0 2 0-16,-5 0-2 15,18 1 2-15,8-1 0 16,-8 8 0-16,8-3-1 16,-8 4 2-16,1-1-1 15,-5 1 1-15,-2-2-1 0,-14 2 0 16,-5 1 1-16,5-3-1 15,0-2 0-15,9-1 0 16,5 4-2-16,6-3 1 16,-6 2 1-16,2 3 0 15,-3-1 1-15,1 0-1 16,-14 4 1-16,-5-2 0 16,-2-2 2-16,3 4-3 15,4-3-3-15,27-3 2 16,7-2 0-16,8-1 1 15,6 1 0-15,7-1 1 16,0-4 1-16,0 4-2 16,4-5 2-16,-4 5-2 0,0-8 2 15,7 4-1-15,18-6 1 16,16-2-2-16,26 4 2 16,6-1 0-1,14-3 2-15,-7 2-2 0,7 2 1 16,-6 0-2-16,6 4-1 15,7 2 2-15,7-1-1 16,6 3 0-16,1 1-1 16,-2-3 0-16,1 0 0 15,1 5 0-15,0-1 0 16,-5 5 0-16,7-2 0 16,-16 0 1-16,7 0 0 0,-7 3 0 15,-7-3-1-15,7 0 1 16,-14 0 0-16,0-1-1 15,-13 1 0-15,-10 0 0 16,7 4 1-16,3 0-1 16,13-1 0-16,0-3-1 15,0 4 1-15,14-4-1 16,0 0 0-16,0 4 1 16,14 0 2-16,-3 0-2 15,10 0 0-15,6-2 1 16,-1 2 0-16,8 0-2 15,7 0 2-15,5 0-2 16,-2 0 0-16,13 0 1 0,3 0 1 16,-5 0-1-1,11 0 0-15,7 0 0 0,-6 0 0 16,9 0 0-16,-3 0 0 16,7 0 0-16,-6 0 0 15,6 0 1-15,0 0-1 16,7 0 0-16,0 0 0 15,3 0-1-15,4 0 1 16,0 0-1-16,0 0 1 16,0 0 0-16,0 0 0 15,0 0 0-15,0 0-2 16,0 0 1-16,0 0-3 16,0 0-2-16,0 0-9 15,0 0-18-15,0 0-29 0,0 15-35 16,0-2-38-16</inkml:trace>
  <inkml:trace contextRef="#ctx0" brushRef="#br0" timeOffset="294386.836">16520 7238 79 0,'-13'-4'74'0,"-1"4"-33"15,14 0 6-15,0 0 6 16,0 0-3-16,0 0-10 16,0 0-5-16,0-2-14 15,0-4-5-15,20-1-5 16,22-6 2-16,17 0-7 16,15-3-1-16,1 3-1 15,13 2 1-15,6 2-1 16,0 5-1-16,0 2 0 15,0 2-3-15,0 0 1 16,-7 0-2-16,7 15 0 16,-9 4 1-16,6 3 1 0,-3 1-1 15,-15 6-2-15,7 2 2 16,-16 3 1-16,14 4-1 16,3 1 1-16,-13 1 1 15,13-1-1-15,6 6 3 16,7-1-3-16,0-5-1 15,7 1 3-15,0-9 1 16,-7 0-4-16,-30-9 1 16,-7-2-1-16,-27-7 2 15,-7-8-4-15,-16-1 2 16,-7-2 0-16,0-2 2 16,0 0-2-16,0 0 6 0,0 0-4 15,7 0 0-15,-7 0 0 16,0 0-2-16,0 0-1 15,0 0-2-15,0 0-5 16,0-2-7-16,-32-10-11 16,4 2-17-16,1-6-98 15</inkml:trace>
  <inkml:trace contextRef="#ctx0" brushRef="#br0" timeOffset="294763.2193">18983 7364 249 0,'0'0'19'0,"0"0"-2"16,0 0 7-16,0 6-13 16,0 18 2-16,0 10 8 15,7 9 0-15,23 7-15 16,13 7 6-16,-6 0-2 15,14 1-3-15,-10-2-4 16,-4-3 3-16,-1-4-2 16,-8-10 3-16,-12-8-6 15,-5-13 2-15,-8-8-1 16,-3-4 2-16,0-5 3 16,0 7 1-16,-37-2 3 15,-23 5-7-15,-22-2 0 0,-12 5-1 16,-14 0-3-16,-11 3-2 15,-1 4 0-15,10 2-6 16,12-1-5-16,27-1-8 16,18-1-26-16,19 0-88 15</inkml:trace>
  <inkml:trace contextRef="#ctx0" brushRef="#br0" timeOffset="295505.8121">20180 9066 147 0,'-13'-3'18'16,"-13"-3"9"-16,-1 1 6 15,-1 1-11-15,-15-2 9 16,6 2-4-16,-4 4-1 16,-17 0 6-16,-4 0-15 15,-20 0-5-15,-12 11 4 16,-14 9-1-16,-16 4-1 15,3 2-6-15,-3 6 1 16,-5 2-3-16,-10 6 3 16,-4 4 1-16,-6 8-4 15,9 2 1-15,26 2-1 0,6 1-5 16,7 0 3-16,7-3-4 16,2 4 5-16,12-3-5 15,16-1 2-15,-3 3 0 16,12 1-2-16,3 0 2 15,10-3-2-15,6-10 0 16,15-1 1-16,12-14-1 16,-5-6 1-16,14-7-1 15,-7-8 1-15,7-5-1 16,0 0-1-16,0-2 1 0,0-2 1 16,0 2-1-1,0-2-1-15,0 0-1 0,0 0-2 16,0 0 1-16,0 0-4 15,0-2-7-15,0-17-2 16,0 0-9-16,0-5-44 16,0-4-174-16</inkml:trace>
  <inkml:trace contextRef="#ctx0" brushRef="#br0" timeOffset="296277.2254">17738 9597 80 0,'0'0'20'0,"0"11"17"0,0 6 8 16,0 0-5-16,-7 6-7 15,0 9-1-15,-7 3-6 16,-8 5-4-16,1 3 2 15,-2 1-15-15,-5 4-1 16,-8 1 5-16,13-5-3 16,2 1-4-16,7-7 1 15,8-7 1-15,6-4-5 16,0-6 3-16,0-7-5 16,0-6 1-16,0-4 2 0,6 0-2 15,8-3 5-15,7-1-5 16,9 0 5-16,13 0-2 15,-2 0 5-15,12-3-5 16,2-12 0-16,12-1 1 16,-1-2-6-16,5 5 3 15,-6-1-2-15,-8 5-1 16,-7 1 0-16,-22-1-1 16,-5 8 2-16,-7-2-1 15,-16-2 1-15,0 5 5 16,0 0-1-16,0 0 7 15,0 0-1-15,0-4 1 16,0-2 2-16,-9-3-11 0,-5-2-3 16,0 1 1-1,5 1 0-15,-5 1 0 0,0-3-1 16,-6-2 1-16,-12-2-1 16,4-4 0-16,-13 0 0 15,-3-5 1-15,1 1-2 16,-1-3 2-16,1-6-1 15,1-2 0-15,-3 2 1 16,10 3-1-16,-2 5 2 16,14 3 2-16,3 12-3 15,13 0 0-15,0 1-1 16,0 4 0-16,0-1 1 16,0 1-1-16,7-1 0 15,-6-1 0-15,6 2 0 0,-7 2 0 16,-2 2 0-16,9 0-1 15,-3-2 0-15,3 2-1 16,0 0-6-16,0 0-8 16,0-4-7-16,0 4-8 15,0-7-39-15,0-8-235 16</inkml:trace>
  <inkml:trace contextRef="#ctx0" brushRef="#br0" timeOffset="297187.2504">18926 7394 57 0,'0'0'54'0,"0"0"-10"0,0 0-8 16,-2 0-16-16,-5 6-6 15,-12 12 5-15,3 10 7 16,-11 5 1-16,-3 4-9 16,-7 8-1-16,-11 2-1 15,-9 6-1-15,-5 9-8 16,14 4 9-16,-12 4-2 16,12-4-11-16,7-8 5 15,-5-6-1-15,11-4-2 16,15-17-2-16,-3-6 0 15,14-8-3-15,4-10 0 16,3-1 0-16,2-2 0 0,0-4-2 16,0 0-2-16,0 0-3 15,0 0-4-15,0 0-3 16,0 0-9-16,0 2-14 16,0 3 0-16,0 1-111 15</inkml:trace>
  <inkml:trace contextRef="#ctx0" brushRef="#br0" timeOffset="301505.8474">1548 16448 51 0,'-7'0'81'16,"-18"0"-51"-16,-3-10-2 15,15 5 6-15,-1 1 0 16,7 4-8-16,-7-4-4 16,7 4 0-16,7 0-1 15,-4 0 1-15,4 0 0 16,0 0-7-16,0 0 2 15,0 0-7-15,0 0-1 16,0 0-4-16,0 0-1 0,0 0 0 16,0 0-4-16,0 0 1 15,0 0-1-15,0 0-1 16,4 0 1-16,24 0 2 16,6 0 1-16,12 8 1 15,9-3-4-15,12-1 3 16,13 5-3-16,2-5 4 15,6 2-2-15,-8 1-1 16,-7-3 1-16,-18-4-1 16,-9 0 0-16,-18 0 2 15,-1 0-2-15,-13 0 0 16,-3 0 0-16,-4 0 1 0,-7 0-1 16,7 0-1-1,-7 0 1-15,0 0 1 0,0 0-2 16,0 0 0-16,0 0-4 15,0 0-4-15,0 0-10 16,0 2-15-16,0 11-65 16,-14 4-227-16</inkml:trace>
  <inkml:trace contextRef="#ctx0" brushRef="#br0" timeOffset="302323.1547">1422 16922 19 0,'0'0'62'0,"0"0"-35"16,0 0-2-16,0 0-2 16,0 0 3-16,0 0-3 15,0 0 0-15,0 0 2 16,11 0 3-16,24 0 3 16,-1 2-1-16,19 1-7 0,9-3-5 15,11 4-5-15,14-4-5 16,7 0 6-16,14 0-3 15,0 0-3 1,0 0-1-16,-21 0 1 0,-7 0-3 16,-25 0-2-16,-9 0 4 15,-25 0-5-15,-1 0 3 16,-13 0-3-16,-7 0 0 16,0 0 0-16,0 0-2 15,0 0 3-15,0 0 0 16,0 0 1-16,0 0-1 15,0 0-3-15,0 0 0 0,0 0 2 16,0 0-2-16,0 0 2 16,0 0-2-16,0 0 0 15,0 0 1-15,0 0-1 16,0 0 1-16,0 0 0 16,0 0-1-16,0 0 0 15,0 0 0-15,0 0 1 16,0 0-1-16,0 0 0 15,0 0 0-15,0 0 0 16,0 0 1-16,0 0-1 16,0 0 0-16,0 0 0 15,0 0 0-15,0 0 1 16,0 0-1-16,0 0 0 0,0 0 0 16,0 0 0-1,0 0 0-15,0 0-1 0,0 0 2 16,0 0 0-16,0 0-1 15,0 0 0-15,0 0 0 16,0 0 0-16,0 0 0 16,0 0-1-16,0 0 1 15,0 0-1-15,0 0-2 16,0 0 1-16,0 0-5 16,0 0-3-16,0 0-10 15,0 0-11-15,0 0-83 16</inkml:trace>
  <inkml:trace contextRef="#ctx0" brushRef="#br0" timeOffset="315949.3997">6756 12435 3 0,'0'-4'34'0,"7"0"-19"16,-7 2 7-16,0 2-2 15,13 0-3-15,1 0 0 16,7 0 1-16,13-2 7 15,12 0 0-15,9-2-1 16,19 1 4-16,20-7-8 16,13 3 1-16,24-3-1 15,27-1-3-15,0-2 1 0,21 0-1 16,3 0 0-16,12 0 1 16,15 1-7-16,7 3-1 15,-14 9-1-15,-1 0-3 16,-20 0 0-16,1 0-4 15,-6 0 2-15,5 0-3 16,7 4 3-16,7-3 2 16,14 1-2-16,-14-2 0 15,-7 0-2-15,-5 0 0 16,-1 0 1-16,6 0 4 16,-7 0-4-16,-9 0 2 15,7 0-2-15,-12 0 1 16,-2 0-1-16,0 0 0 15,-20 0 0-15,6 0-1 0,-13 0-2 16,6 0 1-16,-2 0-1 16,-11 0 0-16,7 0-1 15,-10 6 1-15,-6-2-1 16,15 0 1-16,1-4 0 16,6 0-1-16,1 0-1 15,-17 0 2-15,-6 0-1 16,-21 0 0-16,0 5 1 15,-14 3 0-15,0-3 0 16,-16 5 0-16,7-1-2 16,2-1-1-16,7 1 2 15,14 3 0-15,0-3 0 0,7 0 1 16,-14 0 0 0,-7-1-1-16,-4 3 1 0,-3-3 1 15,0 5 1-15,0-4-2 16,-11 1 0-16,-2-3 0 15,-8 3 0-15,-4-1-3 16,5-1 1-16,2-3-4 16,11-1 6-16,-6 0-2 15,-3 0 2-15,7-3-1 16,-4 3-2-16,4-4 3 16,2 0-4-16,-2 0 2 15,3 0 1-15,-6 0-1 16,6 0 2-16,-15 0 4 15,3 0-4-15,-9 0 4 16,-3 0-3-16,1 0-1 0,-17 0 1 16,-4 0-2-16,-9 0 1 15,-5 0-4-15,-9 0 2 16,-7 0 1-16,0 0-3 16,0 0-2-16,0 0-8 15,0 0-20-15,-14-13-131 16</inkml:trace>
  <inkml:trace contextRef="#ctx0" brushRef="#br0" timeOffset="317800.9266">14294 13373 48 0,'0'0'41'0,"0"0"-4"16,0 0-1-16,0 0 3 16,0 0 3-16,0 0-3 15,0-4 1-15,0-9-22 16,0-5-1-16,0-3 4 16,20-6-6-16,12-4 1 15,3-9-2-15,8-1-5 16,15-10-2-16,-6-6 0 15,10-6 0-15,5-11 3 16,6-14 1-16,12-9-1 0,14-23-4 16,8-19-4-16,13-12 1 15,-13-3-2-15,1 5 0 16,0 12 1-16,-7 13-1 16,0 5 0-16,7 12 0 15,-1 7 0-15,-6 8-1 16,-7 4 0-16,-7 7 0 15,-11 0 1-15,-3 6-1 16,-22 5-1-16,-1 12 1 16,-15 9 1-16,-3 15-1 15,-11 6 0-15,-8 5 1 16,1 3 1-16,0 5-4 0,-5-6 2 16,2 4-1-16,8-2 1 15,-5-2 1-15,6-3-1 16,-6 3-1-16,0 3 1 15,-5 5 0-15,-2 6 0 16,-3 2 0-16,-1 3-3 16,-3 0 3-16,4 0-3 15,-1 0 1-15,6 1-1 16,-9-3 3-16,7 2-1 16,-7 0 1-16,0 0 0 15,6 2 0-15,-6-4 0 16,0 4 0-16,7-3 0 15,0 3-1-15,-7-2 1 0,7 2-1 16,-7-4-4-16,0 0 3 16,7 4-4-16,-7 0-2 15,7-4-1-15,-7 4-8 16,0 0-17-16,0 0-45 16,0 0-59-16</inkml:trace>
  <inkml:trace contextRef="#ctx0" brushRef="#br0" timeOffset="320329.4415">3944 15958 41 0,'-27'0'26'15,"-1"0"2"-15,3-3 11 0,11 3 0 16,1-6-2 0,6 6 6-16,-7 0-5 0,14 0-3 15,-7 0-1-15,7 0-8 16,0 0-4-16,0 0-8 16,0 0-6-16,0 0-1 15,0 0-3-15,0 0 0 16,0 0-3-16,0 0 0 15,0 0-2-15,0 0 2 16,28 0 6-16,24 0 7 16,10 0-6-16,12 0 0 15,6 0-5-15,7 0 0 16,12 0 2-16,18 0-3 0,4 0 1 16,8 0 4-16,-15 0-5 15,-6 0-1-15,-21 0 1 16,-20 0 0-16,-12 0-2 15,-9 0 3-15,-19 0-2 16,-6 0 2-16,-8 0-3 16,-6 0 2-16,0 0-1 15,-5 0-1-15,8 0-1 16,-10 0 0-16,0 0-5 16,0 0-1-16,0 0-5 15,0 0-11-15,0 0-11 16,0 6-64-16</inkml:trace>
  <inkml:trace contextRef="#ctx0" brushRef="#br0" timeOffset="321079.3784">3878 16346 231 0,'-7'0'30'0,"7"0"-22"0,0 0 10 16,0 0-13-16,9 4-3 15,35-4 14-15,4 4 11 16,25-3-12-16,7-1-4 15,15 0 3-15,5 4-4 16,1 0-1-16,0 0-5 16,0 1 0-16,-7-1 2 15,-25 2-4-15,-16 1 3 16,-19-1-4-16,-6 2-1 16,-10 1 3-16,-11 0-1 15,0 4 1-15,-7 4 2 16,0 6 1-16,-21 7-2 15,-32 6 2-15,-34 7-3 16,-21 6-3-16,-27 4 2 0,-12 5-2 16,-2-2-3-16,14 5 1 15,-5-7-1-15,25-1 2 16,8-10-2-16,33-7 3 16,26-14 0-16,21-8 1 15,20-10-1-15,7-1-2 16,0-3-8-16,13 0 0 15,29 0 10-15,17 0 6 16,3 0-4-16,12 0 5 16,6 0-4-16,14 0 0 15,7 0 1-15,14 0-2 0,20 0 4 16,18 0-4-16,10 2 0 16,-2 2 2-16,-5 0 3 15,-16-4 0-15,-19 0-5 16,-13 0 1-16,-28 0 2 15,-11 0-3-15,-23 0-1 16,-19 0 3-16,-20 0 0 16,0 0-1-16,-7 0 4 15,0 0 1-15,7 0-4 16,-7 0 0-16,7 0-4 16,-7 0-4-16,7 0-2 15,-7 0-10-15,0-4-14 16,0 0-101-16</inkml:trace>
  <inkml:trace contextRef="#ctx0" brushRef="#br0" timeOffset="321689.0181">3534 17575 67 0,'0'0'121'0,"0"0"-113"0,0 0-3 16,0 7 2-16,20 3 3 15,6 8 7-15,8-1 1 16,7 0-4-16,5 6 4 16,9-1-6-16,-2 5 1 15,2-1 4-15,5-3-2 16,-12 1-10-16,5-5 7 15,-5-2-3-15,-2-4 2 16,-5 0-1-16,-9-3-6 16,-4-1-1-16,-1-1-2 15,-13-3-1-15,0 3 0 0,-1-7 0 16,-13 3-6 0,3 0-10-16,-3 0-14 0,0-2-14 15</inkml:trace>
  <inkml:trace contextRef="#ctx0" brushRef="#br0" timeOffset="322031.3061">4080 17437 105 0,'-7'0'96'0,"7"0"-68"0,0 0 10 16,-7 0-2-16,0 0-14 16,-7 15-12-16,0 19 0 15,-6 6-1-15,6 5-2 16,-11 7 0-16,-3 1 3 16,1 0-1-16,-1 0-5 15,3-10 2-15,-2-2-4 16,13-3-2-16,-7-2 1 15,14-10-1-15,0 0-1 16,-4-7-1-16,11-6 1 16,0-3-4-16,0-3-7 15,0-3-13-15,0-2-24 16,18-2-48-16</inkml:trace>
  <inkml:trace contextRef="#ctx0" brushRef="#br0" timeOffset="322564.2588">4463 18024 104 0,'-7'0'28'0,"7"0"-13"15,0 0 17-15,0 0-27 16,0 0-3-16,0 0 3 16,0 0 3-16,0 0-4 15,0 0 0-15,0 0 12 0,0 0 6 16,0 0-11-16,0 0 0 16,0 0-8-16,20 0 15 15,19 0-1-15,3-1-2 16,3-7-4-16,4 4-3 15,3-1-5-15,-3-3 3 16,-8 2 3-16,-2 3-5 16,-12-1 0-16,-13 2-2 15,0-2-2-15,-7 4 0 16,-7 0-3-16,0 0-8 16,0 0-14-16,0-4-18 15,-7 4-168-15</inkml:trace>
  <inkml:trace contextRef="#ctx0" brushRef="#br0" timeOffset="322924.5311">4630 17795 54 0,'0'21'42'15,"-7"1"-10"-15,0 5-8 16,0-1 6-16,7 2-13 16,-7-2-1-16,7 4-3 0,0 1 0 15,0 0 0 1,0-4-5-16,0 3-1 0,0-4-1 16,0 1 0-16,7-1-2 15,7-3-1-15,-7-1-2 16,7-5 1-16,-7 0-2 15,0-4 1-15,-1 1-1 16,8-5 0-16,0-4-1 16,4 3-2-16,3-4-8 15,0-4 3-15,6 0-8 16,-6 0-25-16,11 0-2 16,-5-12-93-16</inkml:trace>
  <inkml:trace contextRef="#ctx0" brushRef="#br0" timeOffset="323142.421">4960 18179 137 0,'0'0'8'15,"0"0"-1"-15,0 0 16 16,28 0 0-16,-3 0-4 15,9 0-9-15,-6 0-4 16,-1 0-6-16,6 0-2 16,-6 0-11-16,1 0-11 15,-15 0-24-15</inkml:trace>
  <inkml:trace contextRef="#ctx0" brushRef="#br0" timeOffset="323400.4825">5430 18010 85 0,'0'0'17'0,"7"0"1"16,0 5 15-16,7 12 2 15,-7 2-6-15,6 7-5 0,1 0-5 16,-7 5-3-1,7 4-5-15,-3-1-7 0,-11 2-4 16,7-4-1-16,0-6-8 16,0-3-12-16,0-6-17 15,0-13-25-15</inkml:trace>
  <inkml:trace contextRef="#ctx0" brushRef="#br0" timeOffset="324747.744">6164 15791 47 0,'-14'-9'28'16,"8"1"8"-16,-1 6 6 16,-3-1-6-16,8 3 4 15,2 0-9-15,0 0-16 16,0 0-1-16,0 26-6 16,2 13 12-16,21 18 4 15,5 14-4-15,-7 4-8 16,6 14-2-16,-2-2 3 15,3 3-8-15,-1 0 1 16,1 4 6-16,-3-2-5 16,-4 1-3-16,-1-14 2 15,-6-4-3-15,0-5-1 0,4-12 0 16,-4-2-2-16,-7-12 1 16,0-12-1-16,0-10 0 15,-1-9 0-15,-6-4-4 16,0-9 1-16,0 0-4 15,0 0-2-15,0-14-11 16,0-24-76-16,-34-16-187 16</inkml:trace>
  <inkml:trace contextRef="#ctx0" brushRef="#br0" timeOffset="325142.8934">6127 15541 89 0,'0'-19'112'16,"0"6"-80"-16,10 0-7 16,17-1 8-16,8 1-6 15,10 4-10-15,10 1-6 16,5 8-7-16,2 0 9 15,11 0-5-15,8 25 0 16,-1 7 1-16,2 11-3 16,-15 2-3-16,-7-1 0 15,-12-1-1-15,-18-2 1 16,-8-1 1-16,-15 7 0 0,-7 2 3 16,-13 3 2-16,-40 3-4 15,-21 5 0-15,-13 2-1 16,-2-5-3-16,-5-3 0 15,7-1-1-15,6-10 0 16,15-7-1-16,18-6-5 16,13-7-10-16,19-10-29 15,16-13-136-15</inkml:trace>
  <inkml:trace contextRef="#ctx0" brushRef="#br0" timeOffset="325481.8636">7597 15765 109 0,'-39'26'57'15,"5"10"-21"-15,-7 3-3 16,-5 10-1-16,5 11-7 15,-3 12-2-15,14-2-7 16,10 5 2-16,13 0-6 16,0 0 2-16,7 3-2 15,0-7-3-15,0-5-5 16,14 0 1-16,6-8-2 0,8-2-2 16,-3-7 0-16,2-1 0 15,1-11-2-15,-5-3-1 16,7-8-5-16,-10-7-15 15,1-15-19-15,7-4-36 16</inkml:trace>
  <inkml:trace contextRef="#ctx0" brushRef="#br0" timeOffset="325789.8241">7921 16100 43 0,'0'3'66'0,"14"20"-51"15,13 3-2-15,-2 4 3 16,3 2 8-16,13 8 15 16,5-1-21-16,2 1 8 15,12 3-4-15,2-3 4 16,-3-1-12-16,1 1 1 15,-5-8 0-15,-9-2-6 16,-5-4-2-16,-13-7-4 16,-12-6-3-16,7-1-1 15,-17-11-6-15,-6-1-18 16,0 0-16-16,0-9-67 0</inkml:trace>
  <inkml:trace contextRef="#ctx0" brushRef="#br0" timeOffset="326060.4397">8366 16051 217 0,'-14'13'6'0,"7"5"-1"15,-7 9 4-15,7 7-3 16,-13 11 6-16,6 2-2 0,-11 7 6 15,-3-1-6-15,1-2 8 16,6-6-10-16,-4 0-1 16,-3-1-5-16,8-5-1 15,6-3-1-15,0-6-1 16,3-4-9-16,6-3-16 16,5-6-21-16,0-8-49 15</inkml:trace>
  <inkml:trace contextRef="#ctx0" brushRef="#br0" timeOffset="326367.3394">8790 16575 153 0,'0'0'7'0,"2"0"-2"16,7 0 1-16,12 4 13 16,-7-4-1-16,13 0 1 15,1 4 2-15,11-4-1 16,-5 0-6-16,12 0 3 16,-5 0 1-16,1 0-3 15,3 0-2-15,-10-8-6 0,-8 3-7 16,5-3-3-1,-11 3-6-15,-7-3-21 0,-7-1-24 16,-7-8-114-16</inkml:trace>
  <inkml:trace contextRef="#ctx0" brushRef="#br0" timeOffset="326697.6419">9079 16314 12 0,'-7'15'27'16,"0"11"9"-16,-7 1-3 0,1 7-5 16,-1 5 2-16,0 1 2 15,-2 1-2-15,7 2-4 16,2-3 2-16,7-1-9 15,0-3-2-15,0-2-4 16,0-6 1-16,7-3-2 16,25-7 0-16,2 0 7 15,10-9-4-15,6-1-10 16,-6-7-5-16,13-1-3 16,-13 0 0-16,6 0-19 15,-2-9-16-15,-9-8-63 16</inkml:trace>
  <inkml:trace contextRef="#ctx0" brushRef="#br0" timeOffset="327310.9507">9909 15620 63 0,'0'7'46'0,"0"7"-30"15,0 8 5-15,0 10 12 16,0 2-1-16,0 11-5 16,0 6-1-16,0 11 2 15,0 6 5-15,0 5-6 0,0 2 5 16,0-3-11-16,0 1 3 15,0-5-12-15,0 2 0 16,0-1 0-16,0 7-1 16,16-5-1-16,-9 4 1 15,0-1-3-15,0 1 0 16,0-5 3-16,-1-3-2 16,-6-6-2-16,7-9-1 15,0-7-2-15,0-9 0 16,0-11-4-16,0-7 2 15,0-8-2-15,0-3 0 16,-7-1-3-16,2-2 3 16,5-1-1-16,-3-3 1 0,-1 4-2 15,-3-4 0 1,0 0-7-16,9 0-5 0,-9 0-4 16,0 0-14-16,0-4-66 15</inkml:trace>
  <inkml:trace contextRef="#ctx0" brushRef="#br0" timeOffset="328039.5804">10349 16103 102 0,'35'19'30'0,"8"2"-18"16,15-2 9-16,-10 1 13 15,18 7-6-15,1 5 1 16,-3 2 3-16,14 7 3 16,2-2-11-16,0 1 4 15,14 3-7-15,-9 1 3 16,7-3-7-16,-5 2-4 15,-7-7-4-15,-13-6-1 16,-19-7-5-16,-14-6-3 16,-8-4 0-16,-13-9-2 15,-6-4-7-15,-7 0-7 16,0-4-15-16,-7-23-137 0</inkml:trace>
  <inkml:trace contextRef="#ctx0" brushRef="#br0" timeOffset="328323.6424">11326 16028 220 0,'-20'27'3'0,"-1"8"3"16,-7 1 10-16,-4 13-3 0,-2 3 6 15,-10 10 10-15,14 4-8 16,-4-1 0-16,7-3 0 16,-3 0-7-16,14-4-4 15,-5-5-6-15,7-10-2 16,7 0-1-16,1-15-2 16,-1-1-10-16,7-6-8 15,0-4-28-15,0-12-71 16</inkml:trace>
  <inkml:trace contextRef="#ctx0" brushRef="#br0" timeOffset="328773.9306">11948 16685 63 0,'0'0'69'0,"0"0"-24"0,0 0-5 16,0 0-9-16,0 0-5 16,0 0-8-16,4 0 7 15,21 0 2-15,3 0-12 16,6 0 2-16,5 0-1 16,3 0-4-16,1 0 2 15,15-4-2-15,-15-2-3 16,8 3 0-16,-10-1-5 15,-2-2-4-15,-12 2-3 16,-6 1 3-16,0-3-9 16,-12-2-2-16,-2-1-14 15,-7-4-40-15,0-4-211 16</inkml:trace>
  <inkml:trace contextRef="#ctx0" brushRef="#br0" timeOffset="329149.7569">12186 16324 224 0,'0'5'16'16,"0"8"-16"-16,-7 0 3 16,7 8 10-16,0 2 9 15,0 3 6-15,0 10-3 16,0 3-1-16,0 5-3 0,0 5 2 15,0-1-4-15,0 0-8 16,0-3 3-16,0-6-5 16,0 5-2-16,0-1 1 15,7-2 4-15,7 2-4 16,-7-3-2-16,13-4-1 16,-6-10 1-16,2 0-2 15,14-9-4-15,-9-2 3 16,13-3-3-16,0-7 1 15,12-1-1-15,-11-4 0 16,11 0-1-16,-5 0-10 16,-7-17 6-16,5-5-23 15,-11-5-55-15,-1-5-182 0</inkml:trace>
  <inkml:trace contextRef="#ctx0" brushRef="#br0" timeOffset="329389.2504">12739 16782 89 0,'0'0'156'0,"0"0"-154"16,0 0 7-16,20 0 4 15,3 0 9-15,14 0-2 16,-9 0-4-16,6 0-3 15,5 0-5-15,-12 0-4 0,3 0-4 16,0 0-3-16,-9 0-11 16,-8 0-23-16,1 0-53 15</inkml:trace>
  <inkml:trace contextRef="#ctx0" brushRef="#br0" timeOffset="329702.7412">13351 16619 141 0,'-7'17'25'0,"7"0"18"16,0 2-10-16,0 7-4 15,0 0 3-15,0 1-1 16,0 3-2-16,0-2-4 15,0 6 0-15,7 2-7 16,0-1 1-16,-7 1-11 16,7-2 1-16,-7-8 2 15,7-3-11-15,-7-10 0 16,7-4-1-16,-7-5-2 16,0-4-5-16,0 0-3 15,0 0-6-15,-7 0-34 16,-21-4-116-16</inkml:trace>
  <inkml:trace contextRef="#ctx0" brushRef="#br0" timeOffset="330483.1498">14064 15813 26 0,'30'21'56'15,"21"10"-5"-15,6-3-6 16,7 7-16-16,3-1 5 0,-3 2 9 16,7 3 3-16,-5 6-9 15,-11 3-3-15,-2 4-6 16,-12 10-12-16,-11 0-5 15,-7 8 2-15,-2 2 1 16,-14 3-2-16,0-2-4 16,-7-3-3-16,0-6-2 15,0 2 2-15,-21-10 2 16,-11 1-1-16,4-8 2 16,-6-4-5-16,4-15-1 15,14-4-2-15,2-7 0 16,1-6-5-16,6-1-9 0,0-11-10 15,7-1-13-15,0 0-54 16</inkml:trace>
  <inkml:trace contextRef="#ctx0" brushRef="#br0" timeOffset="330710.4235">15188 16491 269 0,'0'5'8'15,"0"3"3"-15,0 1 4 0,14 1 4 16,-1-2 3-16,4-3-7 16,-4-1-13-16,10-4-2 15,-9 0-17-15,7 0-29 16,-8 0-129-16</inkml:trace>
  <inkml:trace contextRef="#ctx0" brushRef="#br0" timeOffset="331310.2435">16140 15676 222 0,'-16'0'35'15,"16"13"-30"-15,0 19 3 16,6 6 11-16,24 3 2 16,7 16 3-16,0 13 6 15,6 9-9-15,-8 5 5 16,1 5 0-16,-6 3-3 16,-9-4-8-16,-1-1 6 15,-6-6-8-15,0-2-2 16,-5-4 2-16,-2-9-7 15,0-14 0-15,2-3-1 0,-9-13-5 16,7-10 0-16,-7-5-1 16,0-11-2-16,0-10-3 15,0 0-6-15,0 0 4 16,0-23-8-16,-37-13-36 16,7-11-36-16,-4-19-156 15</inkml:trace>
  <inkml:trace contextRef="#ctx0" brushRef="#br0" timeOffset="331652.9487">16151 15605 262 0,'18'-4'40'0,"31"0"-40"15,17 4 16-15,-2 0-9 16,7 10 6-16,10 10 8 16,-1 7-4-16,-9 8 4 15,7 1-5-15,-12 4-2 16,-17 3-4-16,-20-3 1 16,-12-5-5-16,-11 1 2 15,-6 3-1-15,0-3 0 0,-36-2 3 16,-8 2-4-1,-20-4-2-15,7-6-1 0,-3-1-3 16,5-7 0-16,9-4-7 16,12 3-6-16,-3-8-13 15,23 0-44-15,14-9-167 16</inkml:trace>
  <inkml:trace contextRef="#ctx0" brushRef="#br0" timeOffset="331999.3592">17759 15614 138 0,'-28'13'60'16,"-2"4"-54"-16,3 6 15 15,4 3 2-15,-12 6 3 16,10 4 13-16,0 7-6 15,9 4 0-15,9 4-5 16,-7 9-6-16,14 6-5 16,-7 6 0-16,1 3-2 15,-8-2 2-15,2-1-3 16,1 1-2-16,2-1-2 16,2-6 1-16,0-1-2 15,7-3 1-15,0-9-2 16,0-8-7-16,0-2-1 0,0-3-3 15,27-8-10-15,6-2-10 16,1-4-24-16,7-16-89 16</inkml:trace>
  <inkml:trace contextRef="#ctx0" brushRef="#br0" timeOffset="332667.4538">17818 15940 240 0,'-18'0'82'0,"18"0"-72"16,0 1 2-16,53 20 16 15,13 6 13-15,10 4-8 16,6 4-12-16,3 6 0 0,-5 6-4 16,1 2-1-16,-3 3-8 15,2 7 5-15,-2-3 0 16,-5 1-6-16,-11-1-4 15,-2-7-1-15,-19-8-2 16,-13-10-2-16,-10-11-4 16,-4-10-5-16,-14-6-7 15,0-4 3-15,0-4-10 16,-21-19-93-16,-2-20-192 16</inkml:trace>
  <inkml:trace contextRef="#ctx0" brushRef="#br0" timeOffset="332944.0451">18841 15870 277 0,'-46'13'11'16,"-2"6"6"-16,-9 7 4 15,-1 8 0-15,-1 2 4 16,11 11 2-16,-5 4-8 15,5 5-8-15,-5 10 1 16,12-4-1-16,4-5-6 16,7 1 1-16,3-11-2 15,1-6-4-15,6-1 0 0,6-6-1 16,0-4-5-16,14-7-4 16,0-5-11-16,0-6-36 15,0-12-117-15</inkml:trace>
  <inkml:trace contextRef="#ctx0" brushRef="#br0" timeOffset="333252.4568">19091 16504 101 0,'-7'0'52'16,"7"0"-45"-16,0 0 6 15,9 0 18-15,30 0 18 16,14 0-1-16,7 0-7 16,8 0-5-16,6 0-6 15,6 0-8-15,-11-4-6 16,0 0-5-16,-5-1-10 15,-16-3-1-15,-9 3 0 16,-18-8-14-16,-14 3-18 16,-7-7-91-16</inkml:trace>
  <inkml:trace contextRef="#ctx0" brushRef="#br0" timeOffset="333598.0086">19561 16160 209 0,'0'0'22'0,"0"15"-19"15,0 15 14-15,0 4 6 16,0 7 5-16,0 3 2 16,0 8-1-16,0 1 4 15,7 5-2-15,-7-1-6 16,0 5-7-16,7-6-1 0,-7-1-4 15,7-4-6-15,0-10 3 16,6-2-5-16,-3-5-1 16,8-2 1-16,7-9 1 15,-4-6-1-15,6-4-3 16,-4-4 0-16,7-5-2 16,-9-4-1-16,8 0-3 15,10 0-4-15,0-9-10 16,3-8-21-16,4-6-49 15,-19-3-139-15</inkml:trace>
  <inkml:trace contextRef="#ctx0" brushRef="#br0" timeOffset="333838.4314">20033 16703 240 0,'0'0'42'16,"7"0"-32"-16,9 0 17 16,7 0-5-16,5 0 2 15,-1 0-8-15,6 0-3 16,1 0-3-16,-11 0-5 16,4 0-5-16,3 0 0 15,-9 0-7-15,-1 0-10 0,-6 0-19 16,-5 0-70-16</inkml:trace>
  <inkml:trace contextRef="#ctx0" brushRef="#br0" timeOffset="334159.222">20566 16540 106 0,'0'0'19'16,"0"9"21"-16,0 4 5 15,0 4-2-15,0 0-6 16,0 2-1-16,0 7-2 0,0 1-6 16,2-1-4-16,14 0-6 15,-2 5-1-15,-7-1-1 16,6-2-3-16,-6-2-2 15,-7-1-8-15,0-10-1 16,0 2-2-16,2-12 0 16,3-1-3-16,-5 0-11 15,2-4-13-15,3 0-21 16,2-17-151-16</inkml:trace>
  <inkml:trace contextRef="#ctx0" brushRef="#br0" timeOffset="335149.0413">21102 15482 63 0,'0'0'37'0,"0"0"0"16,0 0 9-16,0 0-9 16,0 4-14-16,0-4-6 15,0 0-6-15,0 0 0 16,0 0 2-16,0 2 5 15,-7-2 0-15,7 0-4 16,0 2-2-16,0 0-1 0,0 2-4 16,0 5-4-16,0 0 4 15,0 8 2 1,0 0 0-16,0 6 5 0,0-1-4 16,0-1-1-16,0 2 3 15,0 3-4-15,0 0-1 16,0 5 3-16,0-3-2 15,0 2 0-15,0 0-4 16,0 2 6-16,0 7 0 16,0 5-2-16,7 1 8 15,7 2-1-15,-7 6-3 16,0 5-1-16,2 4 4 16,5-2 0-16,-1-2-1 15,10 3-4-15,-2-7 2 16,0 3-6-16,-8 1 0 0,1 2 3 15,0-1-3-15,4-3 0 16,-11-3 1-16,7 0 3 16,-7-1-3-16,0 1-2 15,-1 0 2-15,1-8 0 16,-4 0-2-16,1-6-1 16,-1-1-4-16,-3-6 2 15,0-6-1-15,4-5-1 16,-4-6-1-16,2-2 0 15,-2-9 0-15,0 0-3 16,0-3-3-16,0-1-12 16,0 0-10-16,0 0-25 15,0-14-49-15,0-26-308 0</inkml:trace>
  <inkml:trace contextRef="#ctx0" brushRef="#br0" timeOffset="335703.8247">21822 15848 61 0,'-7'0'210'0,"7"0"-198"15,0 0 2-15,7 0 15 16,21 9 2-16,6 8-4 15,12 5 0-15,-5 5-3 16,5-1-1-16,-2 4-6 16,-3-3-11-16,9-1 2 15,-13-3-1-15,7-5-5 16,-1-5-2-16,1 1-2 16,-10-5-7-16,3-5-8 15,0-4-21-15,-3 0-67 16,-4-17-221-16</inkml:trace>
  <inkml:trace contextRef="#ctx0" brushRef="#br0" timeOffset="336221.1073">22987 15831 146 0,'-27'13'44'0,"-26"8"-7"15,5 1-8-15,-12 1-4 16,5 3 0-16,-5-4-6 16,12 1-5-16,-4-6-6 0,10 4-7 15,10-6 3-15,12-4-3 16,6-1-1-16,9-5 1 16,3-1-1-16,2 4 0 15,0-3 0-15,0 4 3 16,0 8-3-16,0 0 6 15,14 6 1-15,2 7 6 16,-3-2 0-16,4 6-6 16,3 2 9-16,-6 3-4 15,-5 6 1-15,5 3 0 16,-3 4-2-16,3-3 4 16,-2 0-3-16,1 0 2 15,1 2-1-15,0-6 3 16,0 0 1-16,-8-6-1 0,4 1-10 15,-6-10 3-15,-1-3-4 16,-3-10-2-16,4-4-2 16,-4-8-1-16,0-1 1 15,2-4-1-15,-2 0-1 16,0 0 1-16,0 0-1 16,0 0-3-16,0 0-3 15,5 0-8-15,-5 0-7 16,0 0-21-16,11-13-57 15,-4-10-251-15</inkml:trace>
  <inkml:trace contextRef="#ctx0" brushRef="#br0" timeOffset="336941.3096">23097 16540 146 0,'0'0'96'16,"0"0"-74"-16,0 0 13 15,0 0-11-15,0 0-1 16,0 0-5-16,0 0 1 16,0 4 2-16,0 5 1 0,0 0-8 15,0 8-2-15,0-3 1 16,0 6 0 0,0-1-1-16,0-2-1 0,0 2 2 15,0-2-1-15,0 5 1 16,0-5-7-16,0 6 10 15,0-1-4-15,0-1 1 16,5 2-4-16,-5-2-4 16,2-3 1-16,-2-1-2 15,5 2-1-15,-5-6 1 16,2 0-1-16,3 0 0 16,-3-3-1-16,-2 1 2 15,4-5 0-15,-4 2-4 16,3-7 0-16,-3 3 1 15,9-4 1-15,-9 4-2 0,0-4 0 16,0 0 0-16,0 0-2 16,0 0 1-16,0 0 1 15,0 0-4-15,0 0-4 16,0 0-7-16,0 0-17 16,0-8-29-16,7-7-55 15,-7-6-151-15</inkml:trace>
  <inkml:trace contextRef="#ctx0" brushRef="#br0" timeOffset="338081.4775">23572 16623 210 0,'0'-4'78'0,"0"4"-13"0,0 0-9 15,0 0-25-15,0 0-9 16,0 0 0-16,0 0-8 16,7 0-3-16,0 0-5 15,0 0-1-15,6 0-2 16,3 0-1-16,7 8-2 16,-9-3-1-16,7-1-7 15,-8 5-13-15,1-1-39 16,-7-6-165-16</inkml:trace>
  <inkml:trace contextRef="#ctx0" brushRef="#br0" timeOffset="338343.7731">23450 16794 214 0,'0'2'21'16,"0"1"9"-16,0 1 28 16,28 2-3-16,-12-2-12 15,5 3-16-15,-3-5-9 16,0 2-6-16,3 4-7 16,-7-3-5-16,-5-1 0 15,5 1-5-15,-3-1-8 16,-2 0-15-16,-2 2-52 15,2-6-125-15</inkml:trace>
  <inkml:trace contextRef="#ctx0" brushRef="#br0" timeOffset="338823.5195">23824 16741 165 0,'0'0'33'16,"0"0"13"-16,0 0-7 16,0 0 3-16,0 0-10 15,0 0-5-15,5 0-7 16,4 0-1-16,7 0 1 16,5 0-7-16,2 0 1 15,4 0-4-15,10 0-3 16,-1 0-3-16,10-4 1 0,7 1-1 15,-2-1 0-15,8 2-1 16,5-6-2-16,-6 5 3 16,-1-3-2-16,-13-2-1 15,-8 3-1-15,-15 1 0 16,-14 4-1-16,-7 0-2 16,0-5-5-16,0 1-5 15,0 0-48-15,-28-5-161 16</inkml:trace>
  <inkml:trace contextRef="#ctx0" brushRef="#br0" timeOffset="339222.596">24170 16510 93 0,'0'0'45'0,"0"3"-37"15,0 15 24-15,-6 4 2 16,6 0 5-16,-7 5-8 16,-5 3 10-16,8 6-12 15,-3-1 7-15,4-1-7 16,-1 2-8-16,2 0-7 16,2 2 0-16,0-3 1 15,0 1-3-15,0-6-2 16,6-3-2-16,20-5-2 0,-6-3 0 15,1-6 0-15,6 0 0 16,-10-1-2-16,12-3 1 16,-1-4-3-16,2 3 3 15,6-6-5-15,-1-2 0 16,-1 0 1-16,5 0-1 16,-9 0-6-16,2 0 3 15,0-2-3-15,3-9-9 16,-8-4-15-16,12-2-40 15,-11 0-121-15</inkml:trace>
  <inkml:trace contextRef="#ctx0" brushRef="#br0" timeOffset="339625.0761">24776 16796 125 0,'14'0'13'15,"6"0"43"-15,3 0-7 16,9 0-14-16,0 0 3 16,5 0-10-16,7 0 5 15,-3 0-6-15,3 0-8 16,-1 0-8-16,-13 0-4 16,-3 0-1-16,-4 0-4 15,-9 0-2-15,0 0-1 16,-7 0 0-16,-7 0-2 15,7 0-6-15,-5 0-10 16,3 0-27-16,-3 0-60 16,-2 0-128-16</inkml:trace>
  <inkml:trace contextRef="#ctx0" brushRef="#br0" timeOffset="340053.1657">25395 16655 90 0,'0'0'34'0,"0"0"-8"0,0 0 2 16,0 13 11-16,0 0-12 15,0 0-2-15,0 4 3 16,7 2-7-16,-7-2 3 16,7 5 5-16,0-1-7 15,2-2-2-15,-2 2 3 16,0 1-7-16,-1 1 2 16,-1-2 3-16,-3 1-4 15,3 1-3-15,-5-6-3 16,2 0-2-16,-2-8-1 15,0 0-8-15,0-5 1 16,0 0-2-16,0-2 0 0,0-2 0 16,0 0-3-1,0 0 0-15,0 0-3 0,5 0-6 16,-5 0-7-16,0 0-25 16,0-6-121-16</inkml:trace>
  <inkml:trace contextRef="#ctx0" brushRef="#br0" timeOffset="341305.5216">26145 15962 37 0,'0'0'13'0,"0"0"7"15,0 0 2-15,0 0-2 16,0 0 1-16,4 0 4 16,-1 0 11-16,1 0-2 15,-1 0 2-15,4 4-8 16,-1 2-4-16,6 1-3 15,6 3 2-15,-4 3-3 16,0 0-4-16,-7 0-3 0,6 0 0 16,1 1-3-16,-5 3 3 15,5-3-5-15,0 7 4 16,2-2-1-16,5-2 3 16,-8 5-4-16,3-1 1 15,3 2 6-15,-3-1-3 16,7 5-1-16,-10-5-3 15,3 1 1-15,3 3-2 16,-3 0 0-16,7 1-1 16,-9-1 2-16,-8 4-3 15,8 4 5-15,-7-2-2 16,2 4-2-16,-4 3-2 16,-3 1 4-16,-2 3-2 15,0-7-3-15,0 0 0 16,0-2-1-16,0-3-1 0,0 0 0 15,0-5-3-15,0 2 0 16,0 6 1-16,-7-2-1 16,0 7-1-16,-2 1 1 15,-5-1 1-15,-6-4 0 16,-3 0 0-16,2-3-2 16,-2-2 1-16,3 0-1 15,-6-3 1-15,1-5 0 16,5 1 0-16,4-2 0 15,2-7-1-15,0 4-1 16,-4-5 1-16,4 4 1 16,0-4 0-16,0 6 0 0,-6 1 0 15,6-1 0-15,-11 2-1 16,6-8-1-16,6 0 2 16,6 1-2-16,4-13-1 15,3 3 0-15,0-4 0 16,0 4-1-16,0-4 0 15,0 4 1-15,0-4-1 16,0 1-3-16,0-1 0 16,0 4-1-16,0-4-4 15,0 0 1-15,0 0-7 16,0 0-12-16,0-4-20 16,0-9-49-16,0-6-89 15</inkml:trace>
  <inkml:trace contextRef="#ctx0" brushRef="#br0" timeOffset="345574.8578">5983 16743 23 0,'21'-6'43'15,"-14"-1"8"-15,-7 1-12 16,6-3-3-16,1 1-11 16,-4-1-1-16,6 5 0 15,-9 4-2-15,0 0-1 16,0 0 1-16,0 0-3 15,0 0 1-15,0 0-6 16,0 0-5-16,0 0-2 16,0 0-5-16,0 0 1 15,0 0 1-15,0 0-4 16,0 0 2-16,7 13-1 16,-1 14 0-16,8 12 5 15,0 10-4-15,0 8 1 16,0 8 1-16,-1 5-2 15,-6-8-2-15,-5 0 2 0,8-5 1 16,-10-8-3-16,0-1 5 16,0-4-4-16,0-3-1 15,0-1 0-15,0-1 3 16,0 1-2-16,0-5 0 16,0-5-1-16,0-7 0 15,0-6 0-15,-10-8 0 16,8-1 1-16,2-3-1 15,0-1 1-15,0 0-1 16,0-4 0-16,0 0 1 0,0 4-1 16,0-2 0-1,0-2 1-15,0 4-1 0,0-1 0 16,0 3 0-16,19-2 1 16,15-4-1-16,14 0 5 15,5 0 2-15,2 0-2 16,4 0 1-16,8 0-2 15,2-10 0-15,4 3 0 16,7 1 0-16,1-2-1 16,4 3 0-16,13 1-1 15,5 0 4-15,14-1-2 16,5 1-2-16,-1 0-1 16,8 4 0-16,-8 0 4 15,-11 0-3-15,0 0 1 16,-9 0-3-16,-2 0 1 0,11 0 2 15,5 0 0-15,6 4-2 16,1 5 6-16,-1-5-4 16,-4 5 0-16,7 5-1 15,-9-1 0-15,-1 0 3 16,8 4-3-16,6 0-1 16,-6-4 3-16,4-3-1 15,-4-5-2-15,-1-1 3 16,8-4 1-16,10 0 0 15,-3 0-1-15,-6 0 0 16,8 0-1-16,-16 0-2 16,-1 0 1-16,1 0-2 0,-1 0 1 15,5 0-1 1,3 4 0-16,-8 0 3 0,3-3-1 16,-5 7 0-16,1-4 1 15,-6-3-3-15,1 3 1 16,0 4 1-16,-1-6-1 15,-6 5 0-15,-7-1-1 16,-7-2 1-16,-7 3-1 16,7-1 1-16,-7-2-1 15,7 1 0-15,-2-1 1 16,0-4-1-16,-3 4 0 16,3-4-2-16,2 4 2 15,7-3 1-15,7-1-1 0,-7 4 0 16,6-4-1-16,15 4 1 15,4-4 2-15,-11 0-1 16,-1 0-1-16,-20 0 0 16,0 0 1-16,-11 0 4 15,-10 0-5-15,-20 0-1 16,-12 0 1-16,-6 0 2 16,4 0-2-16,-5-4 0 15,-4 4 0-15,7-4 0 16,-3 4 0-16,-4-1 0 15,13-3 0-15,-8 4 1 16,-8-4 0-16,5 0-1 0,3-1 1 16,-5 1-1-1,6 0 0-15,-1-1 0 0,-5 1-2 16,-1 0 2-16,-8 4 0 16,-14 0 0-16,0 0 0 15,0 0 0-15,-7-2 1 16,0 2-1-16,0-4 0 15,0 4 0-15,0 0 1 16,0 0-1-16,6 0 1 16,-6 0 0-16,0-4 1 15,0-1-1-15,0-7 1 16,0-6-2-16,0 1 2 16,0-6-2-16,0-3 0 15,0-4 0-15,0 2 0 16,0-2 0-16,0-1 0 0,0 5 0 15,-6 0 0-15,-1-1 0 16,-7 5 0-16,7-1 1 16,0 1-2-16,7 1 1 15,0 4-2-15,-7-2-2 16,0 2-4-16,-2 0 0 16,2 2-9-16,-6-6-31 15,6 4-37-15,-2 3-130 16</inkml:trace>
  <inkml:trace contextRef="#ctx0" brushRef="#br0" timeOffset="351049.3382">15855 16649 121 0,'0'-13'52'16,"0"5"-26"-16,0-5 0 0,12 4 4 15,8 3-1-15,1-5 4 16,0 1-5-16,-8 6-2 16,-3-1-3-16,-4 5-14 15,4 0-3-15,3 0-3 16,1 23 6-16,7 7 0 15,-14 9 0-15,0 6-5 16,-7 4 0-16,6 2 3 16,-3 2-1-16,-3-3-3 15,0 7-1-15,0 0-1 16,0-3 1-16,0 2-1 16,-16-3 3-16,2-4-2 15,-7 0 0-15,8-2 1 0,6-4 0 16,-5-3-1-16,5-4-1 15,7-5 1-15,0 0-2 16,0-9 2-16,0-1-2 16,0-6 0-16,0-2 0 15,9 0 0-15,14-5 1 16,-9 1 1-16,0-1 0 16,7-7-2-16,-8 3 2 15,1-4 0-15,4 4 0 16,-4-4-1-16,0 0 0 15,7 0-1-15,-8 0 1 16,8 0-1-16,-3 0 0 0,3 0-2 16,0 0 2-1,6 0 1-15,5 0 0 0,3 0 0 16,6-4-1-16,12-1 0 16,9-7 2-16,13 3-1 15,10 0 0-15,9-1-1 16,7-1 0-16,-14 1 4 15,7 1-2-15,-18 1 1 16,0 3-1-16,1 1-1 16,-10 0 0-16,2 4-1 15,4 0 2-15,-6 0-1 16,-3 0-1-16,0 0 1 16,-2 0-1-16,-2 0 2 15,-1 0-1-15,-11 0 1 16,12 4 0-16,-10-4 0 0,15 0-1 15,-15 4 2-15,7-4-3 16,-8 0 0-16,3 0 2 16,-3 0-1-16,3 0-1 15,-10 0 3-15,10 0-2 16,-8 0 2-16,6 0-2 16,-6 0-1-16,6 0 1 15,-8 0 1-15,-8 0-2 16,5 0 0-16,-5 0-1 15,-4 0 1-15,14 0 0 16,-8 4 0-16,22 1 1 16,-8-1 0-16,14 0 0 0,-8-2-1 15,-4-2-1-15,-15 3 1 16,0-3 0-16,-3 4 0 16,-11-4 0-16,4 0 1 15,10 4-1-15,-9-4 1 16,2 2-1-16,6-2 0 15,-1 0 0-15,-6 0-1 16,8 0 1-16,-9 0 0 16,-1 0 0-16,-11 0 0 15,7 0 0-15,-9 0 0 16,7 0 0-16,-1 0 0 16,3 0 1-16,14 0-1 15,4 4 0-15,12 0 0 0,2-4 0 16,4 0 0-16,3 0-2 15,5 0 2-15,-7 3 0 16,-3-1 0-16,-7-2 0 16,-8 0 0-16,-6 0 1 15,-6 0-1-15,4 0 0 16,-13 0 0-16,0 0 0 16,4 0 0-16,-4 0 0 15,6 0-1-15,8 4 1 16,10 0 1-16,-1-4 1 15,20 0-3-15,10 4 2 16,13-4-2-16,27 0 1 16,8 0 0-16,9-4 2 15,13-4-2-15,-9-1 3 0,-4-1-3 16,-9 3 0-16,-15-3 1 16,-13 5 1-16,-9 1-2 15,-4 0 0-15,-15 0 1 16,-2 4-1-16,0 0 1 15,-6-1 0-15,-8 1 0 16,-13 0 0-16,7 0-1 16,-3 0 0-16,2 0 1 15,15 0-1-15,8 0 1 16,12 0 0-16,14 0 0 16,2 0 1-16,2 0-2 15,5 0 0-15,5 0 1 0,1 0 0 16,1 0-1-16,2-4 2 15,-2 0-1-15,9 0-1 16,-16 3 0-16,7 1 3 16,-1 0-2-16,-6 0 0 15,-7 0 0-15,-9 0-1 16,-5 0 0-16,-8 0 0 16,-6 0 0-16,-9 0 0 15,1 0 0-15,-15 0 1 16,8 0-1-16,-8 0 0 15,3 0-1-15,9 0 1 16,3 0 1-16,3 0 1 16,-1 0-4-16,-3-4 2 0,8 4 0 15,-8-4 0-15,7 0 0 16,3 2 0-16,-5-2 0 16,0 4 0-16,2 0 0 15,-7 0 0-15,7-3 0 16,0 3 0-16,1 0 0 15,1 0-1-15,-11 0 1 16,5 0 1-16,-5 0-1 16,0 0 0-16,0 0 1 15,-5 0-1-15,1 0 0 16,-1 0 0-16,-6 3-1 16,-1-3 1-16,-8 0 0 15,-5 0 0-15,-1 0-2 0,-8 0 2 16,-12 0 1-1,3 0-1-15,-10 4 0 0,3-4 0 16,-3 0 0-16,-2 0 0 16,0 0 0-16,0 0 0 15,0 0 0-15,0 0 0 16,5 0 1-16,-5 0-1 16,0 0 0-16,6 0-1 15,1 0 0-15,12 0 0 16,-6 0 1-16,1 0 0 15,-5 0-1-15,-2 0 1 16,5 0 0-16,-5 0 0 0,-5-4 0 16,9-5 0-1,-4-2 1-15,7 1-1 0,4-3 0 16,-11 0 0-16,7 4 1 16,-12-1 0-16,5 1-1 15,5 1 1-15,-3-1-1 16,2 1 1-16,-4-1-1 15,0 0 0-15,2-5 0 16,0 1 0-16,-2 4 1 16,0-3-1-16,0-1 1 15,-7 4-1-15,7 3 0 16,-7-1 0-16,0 3 0 16,0 2 0-16,0 2 0 15,0 0 0-15,2 0 0 16,-2 0-1-16,0 0 1 0,0 0-1 15,0 0 1-15,5-8 0 16,-3-1 0-16,5 0 0 16,4-4 0-16,-1 5 0 15,3-1-1-15,1-1 0 16,2 1 1-16,5-4 0 16,-8-4 0-16,8 4 0 15,0-8 0-15,4-2 1 16,-4 1-1-16,-5-1 0 15,-3 2 0-15,-1 3 2 0,-3 1-2 16,-4 3 1 0,-3 1 0-16,3 8 0 0,-5-3-1 15,0 8 2-15,0-4-2 16,0 3 0-16,0 1 0 16,0-4 0-16,0 4 0 15,0 0 0-15,0 0 0 16,0 0-2-16,0 0 2 15,2 0-1-15,-2 0-1 16,0 0 0-16,0 0 1 16,0 0-5-16,0 0 0 15,0 0-7-15,0 0-9 16,0-8-8-16,0 3-32 16,0-9-86-16</inkml:trace>
  <inkml:trace contextRef="#ctx0" brushRef="#br0" timeOffset="448392.429">17162 1868 93 0,'-43'2'18'0,"-3"-2"8"16,5 0 23-16,13 0-12 15,3 0-4-15,4 0-13 16,14 0-2-16,3 0-3 15,2 2-4-15,2 0 6 16,-14 3-4-16,-7 4 1 16,-11 7-2-16,-9 5-2 15,-7 4-3-15,-12 6 1 16,3-1-4-16,6 5-1 16,-6 5 2-16,6 6-1 15,-8 4 1-15,11 3-2 16,-10 1 1-16,15-3-3 15,-1 2 1-15,14-3 0 16,-4 5-1-16,13 2 1 0,-4 1 1 16,11 3-3-16,7-6 0 15,7 2 1-15,0 0-1 16,17-5-2-16,26 1 2 16,5 1 5-16,19-1-5 15,6-2 1-15,17-1 0 16,6-1 0-16,12-3 1 15,-3-6 5-15,8-7-4 16,-6-4 0-16,-6-9-1 16,7-3 3-16,0-6 2 0,0-9 1 15,-1-2-4 1,1 0 7-16,-14-4-7 0,0-12 4 16,-7-5 1-16,-4-8-7 15,-3-4 7-15,0-9-1 16,-13-3-4-16,2-4 5 15,4-2-6-15,-6 1 3 16,1-5 1-16,6-1-7 16,-8 1 6-16,-11-3-5 15,-2 3 7-15,-12 0-4 16,-6 3 1-16,-3-4-3 16,-18-1 0-16,-1 2 4 15,-13-3-3-15,0 5 0 16,0 1 0-16,-7 7 0 15,-13 4 3-15,-12 3-1 0,-3 0 0 16,-13 2-5-16,-2 4 0 16,6 0 3-16,-13 4 2 15,6 0-4-15,-6 1-1 16,0 1 2-16,4 4-2 16,5-1 0-16,-5 2 1 15,12 3-1-15,-12-1-1 16,5 0-1-16,-5 4 2 15,-2 2 0-15,2 0-2 16,5 3-3-16,2 1 5 16,5-1 0-16,-5 4-2 15,-2 1 2-15,2 3-3 0,-2 0 0 16,-5 2 3 0,5 0-4-16,-9 0 1 0,6 2 1 15,-6 5-1-15,7 3 2 16,-1-1 1-16,7-3-2 15,-1 4 2-15,3-5 0 16,8 0-2-16,-10 3 0 16,8 1-1-16,8-1 1 15,-11 2 0-15,12-3 2 16,-8 1-1-16,5-3 0 16,10-1 0-16,4 2 0 15,2-5-1-15,0 3 2 16,0-1-3-16,-2-2-1 15,7 1-6-15,-2 0-1 16,-5-1-7-16,2 6-14 0,-14 2-13 16,6 2-39-16,1 0-149 15</inkml:trace>
  <inkml:trace contextRef="#ctx0" brushRef="#br0" timeOffset="449515.453">17139 2332 100 0,'0'-1'73'0,"0"-4"-58"0,0 5 28 16,0 0-13-16,0 0-13 15,0 0-3-15,0 0-3 16,0 0-3-16,7 0-6 15,-7 0 0-15,7 0-1 16,-4 0-1-16,8 0 0 16,12 0 0-16,14 0 9 15,4 1 5-15,12-1 2 16,2 0 0-16,4 0-1 16,-15 0-2-16,-1 0-8 15,-8 0-2-15,-8 0 0 16,-1 0 0-16,-6 0-3 15,-13 0-1-15,0 0 0 0,-7 0-9 16,0 0-6-16,0 0-16 16,0 0-12-16,-14 2-141 15</inkml:trace>
  <inkml:trace contextRef="#ctx0" brushRef="#br0" timeOffset="449769.8367">17355 2470 41 0,'0'24'52'0,"0"7"-5"0,0 2-16 16,0 3-1 0,0 4 3-16,0 0-2 0,0-3-11 15,0 1-7-15,2-5-5 16,-2 0-1-16,0-7-4 15,0-4-3-15,0-4-4 16,0-5-3-16,0-6-11 16,0-3-14-16,0-2-16 15,0-2-79-15</inkml:trace>
  <inkml:trace contextRef="#ctx0" brushRef="#br0" timeOffset="449971.887">17408 2737 93 0,'0'0'59'0,"0"0"-7"0,7 0-9 16,-7 0-15-16,0 0-8 15,7 0-7-15,-1 0-10 16,15 0 1-16,0 0 3 16,11 6-4-16,-5 0-3 15,1-1-3-15,-5-3-4 16,7 0-16-16,-10-2-26 15,1 0-189-15</inkml:trace>
  <inkml:trace contextRef="#ctx0" brushRef="#br0" timeOffset="450206.2383">17866 2327 77 0,'7'0'32'0,"2"0"9"16,12 0-10-16,9 0-1 16,-3 4-8-16,8 0 3 15,4-1-2-15,-5 1-10 16,-6-2-3-16,4 0-5 16,-12 0-5-16,1-2-5 15,-14 2-17-15,-7 1-22 16,0 7-80-16</inkml:trace>
  <inkml:trace contextRef="#ctx0" brushRef="#br0" timeOffset="450677.3121">17745 2663 48 0,'-7'40'73'0,"7"2"-19"16,-7-5-17-16,7-3-21 15,0-6-7-15,0-5-1 16,0-4-5-16,0-4-1 16,0-6-2-16,0-3-2 15,0-4-6-15,0-2 2 0,0 0 6 16,0-13 7 0,21-11-5-16,-5-5 3 0,4 1-4 15,3 2 1-15,5 1 3 16,-1 4 4-16,8 2-4 15,11 2 5-15,2 2-3 16,11 1 8-16,-8-2-2 16,6 5 0-16,-6 1 0 15,-1 5-6-15,-9 3-5 16,-2 2 1-16,-4 0-3 16,-12 0 1-16,7 4-1 15,-10 7-1-15,1 2-2 16,-5 4 1-16,2 2 2 15,1 3 0-15,-6 3 1 16,1-1-1-16,-14-1 0 0,0 0-3 16,0-4 1-16,0-2-11 15,-14-3 2-15,-18-2 0 16,5-4-44-16,-1-7-26 16,1-1-75-16</inkml:trace>
  <inkml:trace contextRef="#ctx0" brushRef="#br0" timeOffset="450969.5927">18142 2515 30 0,'-7'34'63'0,"7"8"-16"16,0 1-14-16,0 0-2 15,-7 0-10-15,7-5-1 16,0-2 2-16,0-5-12 16,0-4 0-16,0-5-7 15,0-5-2-15,0-3-1 16,0-5 0-16,0-5 0 16,0-4-3-16,0 0-7 15,0 0 6-15,0-10-21 16,-7-10-21-16,-9-5-34 15,2 1-15-15</inkml:trace>
  <inkml:trace contextRef="#ctx0" brushRef="#br0" timeOffset="451128.2493">18004 2756 66 0,'-14'0'40'0,"0"0"-10"16,5 7-10-16,-4 8-1 16,6 1-4-16,-7-2 2 15,7 0-4-15,-7-5-5 16,14-3-3-16,0-2-3 15,-9-2 1-15,2-1-3 16,-2 1-4-16,2-2-12 16,-4 0-78-16</inkml:trace>
  <inkml:trace contextRef="#ctx0" brushRef="#br0" timeOffset="451329.233">18004 2756 66 0,'-122'94'62'16,"129"-81"-27"-16,5 2-13 15,-1-3-16-15,-4-5-5 16,7 1-1-16,7-6-7 16,-5-2 1-16,18 0-4 15,10-6-10-15,-1-14-41 16,8-4-27-16</inkml:trace>
  <inkml:trace contextRef="#ctx0" brushRef="#br0" timeOffset="451507.564">18444 2696 38 0,'7'0'49'0,"-7"9"8"0,7 5-13 0,0-1-12 15,-7 0-10-15,7 0-2 16,0 0-8-16,-7 0-8 15,2 2-4-15,3-2-3 16,-5 0-15-16,0-1-41 16</inkml:trace>
  <inkml:trace contextRef="#ctx0" brushRef="#br0" timeOffset="451989.1749">16449 3456 47 0,'-2'0'173'15,"2"0"-117"-15,0 0 3 16,0 0-11-16,0 0-14 16,-5 0-10-16,5 0-5 15,0 0-4-15,-2 0-6 16,2 0-1-16,-7 0-1 15,-13 13-4-15,-8 12 2 16,-25 10-1-16,-2 6 1 16,-11 8-4-16,-21 12 2 15,-5 5-1-15,5 1-1 0,9 1-1 16,-3-4 0-16,22-8-1 16,4-4-1-16,11-13-2 15,21-11-1-15,3-9 1 16,6-8-3-16,7-7-4 15,0-4-12-15,-11 0-38 16,-3-8-159-16</inkml:trace>
  <inkml:trace contextRef="#ctx0" brushRef="#br0" timeOffset="452311.2075">15309 3879 33 0,'0'0'41'0,"7"0"-3"0,-4 15-1 16,4 9 22-16,4 9-7 15,-9 3-21-15,3 7 0 16,-5 4-6-16,0 1-4 16,0 0-9-16,0-3-4 15,0-7 0-15,0-7 1 16,0-4-5-16,0-12-2 15,0-4-1-15,0-5 0 16,18-3 3-16,10-3-2 16,15 0 8-16,28-1-1 15,37-25 1-15,27-10-5 16,40-13-5-16,27-11-1 0,22-9-16 16,29-6-19-16,10-4-79 15</inkml:trace>
  <inkml:trace contextRef="#ctx0" brushRef="#br0" timeOffset="455455.6027">18286 3249 74 0,'0'0'59'15,"0"0"-21"-15,0 0-11 16,0 0-13-16,0 7 3 0,0 1-2 16,0 5 5-16,7 4 0 15,4 2 0-15,8 4 1 16,-5 3-1-16,6 6 0 16,3 2 1-16,5 5-5 15,8 1-1-15,1-1-3 16,13 2 0-16,-1-1-5 15,3 2 2-15,3-6 0 16,12-1-1-16,-17 1-2 16,15-4-2-16,-15-1-2 15,7-2-1-15,-15-1 2 16,3-2 3-16,-10-3-5 0,-1-2 1 16,-2-3 3-16,-4-1-5 15,-12-3 1-15,2-5 1 16,1-1-2-16,-12-3 0 15,-1-1 1-15,1-4-1 16,-7 2 1-16,0-2-2 16,0 0 1-16,0 0 0 15,0 0-1-15,0 0-1 16,0 0 0-16,0 0 0 16,7-11-7-16,-7-8-8 15,7 0-12-15,0 0-23 16,0-2-86-16</inkml:trace>
  <inkml:trace contextRef="#ctx0" brushRef="#br0" timeOffset="455935.5238">19346 3669 158 0,'0'0'13'15,"0"0"20"-15,0 0-8 16,0 3 1-16,13 14 6 16,8 6-4-16,2 1-10 15,4 7 4-15,3 0-4 0,5 3-4 16,-12 2-5-16,4 0-2 16,3-2 0-16,-10-5 2 15,-3 0-5-15,-4-7-2 16,-6-3 2-16,-2-3-1 15,-5-6 2-15,0 0-1 16,0-1 2-16,0 1 1 16,-5-1-1-16,-11-2 1 15,2 0-4-15,-6-4 1 16,-1-1 1-16,-2-2-3 16,3 0 3-16,-3 0-1 15,2 0-4-15,0 0 1 16,-8-2 0-16,6-5 2 15,2 1-5-15,-7-4 2 16,-8 5-3-16,6-1 0 0,-4 1 2 16,-3 1-1-16,7 0-2 15,2 3-8-15,-1-3 1 16,1 4-10-16,5 0-10 16,3 0-47-16,-10 0-143 15</inkml:trace>
  <inkml:trace contextRef="#ctx0" brushRef="#br0" timeOffset="456857.252">15518 4397 133 0,'0'-3'69'16,"0"2"-28"-16,0-3 34 16,0 0-22-16,-7-1-15 15,-13-1-18-15,-15 2-4 0,3 1-2 16,-2 3 0-16,-10 0-7 16,-6 0-3-16,-14 7-1 15,-1 16-2-15,-8 9-1 16,0 2 1-16,11 5 0 15,2 5-1-15,19-2 0 16,2 8 0-16,18 0 1 16,7 3-1-16,14 7-1 15,0 2 1-15,0-2-2 16,42 1 2-16,10-10 1 16,15-9 0-16,4-5 0 15,21-9-1-15,2-6 4 16,7-6-2-16,-7-9 2 0,7-7 0 15,-1 0 3 1,1-11 1-16,7-18-2 0,0-4-1 16,-7-13-1-16,-7-10-4 15,-14-10 3-15,-18-10-2 16,-9 1 3-16,-26 4-4 16,-18 5 1-16,-9 6-1 15,0 9 0-15,-36 8 5 16,-28 6-2-16,-17 6-2 15,-20 5-1-15,-9 5 4 16,-4 6-2-16,1 4 0 16,12 1-1-16,14 6-1 0,9 3-1 15,12 1 1 1,8 0-4-16,22 0 3 0,8 0-2 16,-2 0-7-16,21 5-2 15,5 3-5-15,4 3 0 16,0 1-10-16,29 2-11 15,13-1-49-15,24-1-122 16</inkml:trace>
  <inkml:trace contextRef="#ctx0" brushRef="#br0" timeOffset="457929.2827">19839 4205 107 0,'-7'-7'17'16,"-5"0"34"-16,3 0 3 15,-5 1-9-15,1 1 1 16,-8-1-5-16,-4 2-9 16,-7 1-8-16,-5 3-10 15,-20 0-1-15,6 0-7 16,-9 1 1-16,-6 16-1 16,4 4 0-16,-18 5 3 15,0 5-3-15,-1 2 0 0,-1 3-1 16,8 2 2-1,1-3 1-15,11 3-3 0,9 0 0 16,19-1-4-16,2-1 0 16,18 4-1-16,7 1-1 15,7-2 0-15,0 5 1 16,0-1 0-16,32 1-2 16,3 0 0-16,8 0 2 15,15-5 0-15,-3-4 4 16,11-6-4-16,-6-3 1 15,4-5 1-15,14-4-1 16,-5-7 3-16,8-5-4 16,1-5 3-16,-2 0-1 0,1 0 0 15,-1-9-1 1,-4-10 2-16,-1-7-1 0,3-4-1 16,-4-8 0-16,-6-9 1 15,6 0-1-15,-15-2 1 16,-10 4 0-16,-4 5 1 15,-10 6 0-15,-8-1-1 16,-6 3 4-16,-12-2 0 16,0 0 0-16,-9 2 4 15,0 0-4-15,0 4 1 16,0 0 1-16,0 0-5 16,0 1 2-16,-16 1-4 15,0 0 0-15,2 5 3 16,-6-2-2-16,-1 2-1 0,-4 3 2 15,4 1 0-15,1 3-2 16,-8 5 2-16,8 0 1 16,-6-1-1-16,1 3-2 15,9-1-1-15,-12 3 1 16,-1-1 2-16,-1 2-3 16,-5 2 0-16,-4 0-1 15,5 2 1-15,0 0-2 16,2 0 1-16,4 0-1 15,7 0 1-15,1 0-4 16,-3 0 1-16,9 0 1 16,7 0-5-16,5 0 4 15,-3 0-7-15,3 0-3 0,-5 2-15 16,0 4-15-16,0 3-23 16,7-3-102-16</inkml:trace>
  <inkml:trace contextRef="#ctx0" brushRef="#br0" timeOffset="459924.1057">19164 4509 143 0,'0'0'49'16,"0"0"24"-16,0 0-27 16,0 0-11-16,0-1-5 15,0 1-10-15,0 0-5 16,0 0-3-16,0 0-6 0,0 0 0 16,0 0-4-16,0 0-1 15,7 0-1-15,16-2 2 16,16-2 4-16,7-2-5 15,-2 1 4-15,-1-3-4 16,-2 1 0-16,-2 1-1 16,-4-4-1-16,-12 3-2 15,2 0-6-15,-16-1-6 16,-9 1-18-16,0 1-41 16,-2 2-157-16</inkml:trace>
  <inkml:trace contextRef="#ctx0" brushRef="#br0" timeOffset="460157.7522">19171 4344 182 0,'0'0'6'16,"0"0"10"-16,0 0-8 16,0 5-4-16,0 14 8 15,0 4 1-15,0 4 3 16,7 1-9-16,7-4 0 15,0 0-3-15,2-5-2 16,-3-6-2-16,4-1 0 16,-4-8-5-16,1-4-7 15,0 0-5-15,2 0-28 0,4-13-123 16</inkml:trace>
  <inkml:trace contextRef="#ctx0" brushRef="#br0" timeOffset="460343.8017">19446 4384 9 0,'-32'18'68'0,"5"11"-27"16,-1-1-9-16,5 2-10 15,3-4-6-15,4 1-9 16,2-7 1-16,0-3-7 16,7-2-1-16,-13-4 0 15,-3-1-6-15,0-3-13 16,-5 1-13-16,-8-2-13 15,8-1-24-15</inkml:trace>
  <inkml:trace contextRef="#ctx0" brushRef="#br0" timeOffset="460749.7854">19020 4679 10 0,'0'15'23'15,"0"0"4"-15,0 5-1 16,16 1 0-16,11 0-12 16,1 2 5-16,2-5 1 15,0-1-2-15,-10-5-9 16,1-3 1-16,-12-3 0 15,3-5-2-15,-10-1-5 16,-2 0-3-16,4-5-2 16,3-18-15-16,2-8-24 15,8-4-8-15,-11 0 3 16,1 1 8-16,7 6 8 0,-7 5 30 16,2 6 36-16,9 4-16 15,-2 5 6-15,14 4-4 16,-9 3 2-16,13-1 3 15,5 2-7-15,9 0-1 16,12 0-2-16,-12 0 0 16,12 0 0-16,-23 0-7 15,-3 10-5-15,-4-1-3 16,-16 2-2-16,-8 0 0 16,1 1 2-16,-7 0-1 15,0 0 5-15,-13 0 10 16,-15-1-1-16,-22-2-15 0,-1 0-5 15,-9-1-11-15,-11-3-10 16,21-2-47-16,-7-3-80 16</inkml:trace>
  <inkml:trace contextRef="#ctx0" brushRef="#br0" timeOffset="461147.8453">19265 4720 70 0,'0'0'4'15,"0"0"14"-15,7 0 2 16,14 0 9-16,2 0-7 15,7 0-7-15,-10 0-5 16,-6 2-7-16,-7-2 2 16,-7 2-3-16,7 0-2 15,-7 1 0-15,0 1 1 0,0 0-1 16,0 1 0-16,0 2 0 16,0 0-1-16,0 3-20 15,0 3 16-15,0-2 5 16,-7-2-2-16,0 0-2 15,7-2-3-15,0-4 5 16,0-1 2-16,0-2 3 16,0 2 0-16,0-2-1 15,0 2-1-15,7-2 2 16,7 0-1-16,13 0 4 16,5 0 1-16,-4 0 1 15,-5 0-2-15,2 0-5 0,0-2 2 16,-11 0-3-1,-7 2-1-15,-7 0-1 0,0 0-2 16,0 0-5-16,0 0-5 16,0 0-2-16,0 0-3 15,-21 8-54-15</inkml:trace>
  <inkml:trace contextRef="#ctx0" brushRef="#br0" timeOffset="461412.0043">19213 4970 35 0,'2'0'47'0,"28"0"-2"16,-10 0 7-16,17 0-13 15,7 0-7-15,4 0-8 16,-5-7-13-16,8-3-5 15,-3-1-3-15,5-2-2 16,-17 2-1-16,1-2-1 16,-9 2-6-16,-15 1-5 15,-13 0-12-15,0 6-33 16,0 4-113-16</inkml:trace>
  <inkml:trace contextRef="#ctx0" brushRef="#br0" timeOffset="461640.9443">19387 4891 24 0,'0'17'39'0,"14"4"3"16,-8 3-2-16,-3 1-3 15,1 1-8-15,-4-1-6 16,0-5-4-16,3-1-8 15,-3-3-6-15,4-6-4 16,-4 0-1-16,3-4-6 16,3-5-16-16,1-1-12 15,9 0-51-15</inkml:trace>
  <inkml:trace contextRef="#ctx0" brushRef="#br0" timeOffset="462143.5643">19985 4436 106 0,'-7'0'67'0,"7"0"-15"16,0 0 12-16,0 0-21 15,0 0-16-15,0 0-16 16,0 0-9-16,0 2-2 15,0 11 1-15,14 3-1 16,-7 0-1-16,0 3-8 16,0-2-9-16,-7 0-18 15,0 0-78-15</inkml:trace>
  <inkml:trace contextRef="#ctx0" brushRef="#br0" timeOffset="462383.4759">19999 4741 37 0,'0'21'63'0,"0"-1"-19"15,0 6-4-15,0 1-9 16,0 1-6-16,-7-1-11 16,0-5 0-16,0-3-6 15,1-2 3-15,-1-4-4 16,0-7-2-16,7-3-5 15,0 0-1-15,0-3-7 16,0 0-4-16,0 0-8 16,0-8-27-16,0-11-113 15</inkml:trace>
  <inkml:trace contextRef="#ctx0" brushRef="#br0" timeOffset="463621.2124">20150 4440 101 0,'0'0'20'0,"0"0"28"16,0 0-13-16,0 0-21 0,0 0-10 16,0 0-4-16,0 2 2 15,0 13 9-15,0 4-2 16,7 3 7-16,3 5 2 15,3-3-5-15,-6-1-2 16,0-3-2-16,0-4-2 16,-7-3-1-16,7-4-5 15,-7-3 0-15,0-4 1 16,0-2-2-16,0 0-2 16,0 0 0-16,0 0-11 15,0-6 1-15,0-13-7 16,0-9-6-16,0-4-13 0,0-6 3 15,7 3 11-15,-7 2 24 16,0 5 5-16,0 10 10 16,7 2 1-16,-1 7-5 15,8 1 7-15,2 3-7 16,7 1 2-16,5 2-6 16,-1 2-3-16,5 0 3 15,3 0-2-15,-8 0 0 16,-4 10-3-16,0 3-2 15,-16 1 1-15,-7 3 12 16,0 1-3-16,0 0-5 16,0 3 2-16,-30-2-5 15,3-2-2-15,-3-2 0 0,-14-4-4 16,10-2-10-16,11-5 1 16,2-4-7-16,3 0-13 15,13 0-4-15,5 0 1 16,0-1-1-16,0-3 36 15,0 2 1-15,0 2 1 16,5 0 2-16,6 0 1 16,-11 13 4-16,0 8 15 15,0 1 2-15,0 1-11 16,0 1-2-16,0 0 0 16,-11 3-7-16,-3 1 8 15,0 3-8-15,1 4 3 0,-8 1-4 16,7 4 1-1,-9-5-5-15,7-1 0 0,9-6-2 16,3-7-1-16,4-4 1 16,0-4 0-16,0-3-8 15,0-5-2-15,11-3 12 16,5-2 12-16,7 0-6 16,-2 0-1-16,2-15-5 15,4-6-3-15,3-3-1 16,-9-5-8-16,-1 0 1 15,-13-5-2-15,-4 3-8 16,-3 4-16-16,0 7 9 16,-3 5 16-16,-24 8 5 15,-1 3 7-15,-2 2 8 16,10 2-1-16,11 0 2 0,2 0-5 16,7 0-4-16,0 0-6 15,0 0-5-15,9 0 11 16,23 0 1-16,7-5 1 15,-5-3-2-15,3-4-6 16,0-2-2-16,-10-1-21 16</inkml:trace>
  <inkml:trace contextRef="#ctx0" brushRef="#br0" timeOffset="463878.5255">20490 4598 24 0,'-7'0'56'16,"0"2"-44"-16,-9 13 9 0,2 4-6 15,1 7 1-15,-1 6-5 16,-2 5-1-16,9 5-5 16,-7-1 0-16,7 1 3 15,7-2-5-15,0-3 0 16,0-7 0-16,0-4-3 16,7-5-4-16,7-7 2 15,0-7 2-15,-1-1 0 16,3-6-2-16,3 0 0 15,6 0 2-15,-4-16-3 16,-8-4-3-16,1-5-12 16,-5-3-35-16</inkml:trace>
  <inkml:trace contextRef="#ctx0" brushRef="#br0" timeOffset="464079.6758">20410 4811 10 0,'0'0'0'16,"16"-3"23"-16,11 2-11 15,10-1 0-15,-3-2 2 16,-4 2 1-16,7-3-2 16,-10-1-7-16,-13 2-4 15,2 0-2-15,-4 4-5 0,-3 0-15 16</inkml:trace>
  <inkml:trace contextRef="#ctx0" brushRef="#br0" timeOffset="476911.0091">15390 4658 56 0,'0'0'37'15,"0"0"19"-15,0 0 0 16,0 0-11-16,0 0-13 16,0 0-8-16,0 0-2 15,0 0-3-15,0 0-1 16,0 0-3-16,0 0-2 15,0 0 1-15,0 12-5 16,-28 10 0-16,-4 8-2 16,5 2-1-16,-1-4-4 0,7-2-1 15,5-9 1-15,10-5-2 16,6-4 0-16,0 1-5 16,0 2 1-16,0 4 2 15,13 0-1-15,10-2 0 16,5 1 3-16,-1-1 0 15,5-4 0-15,-4 0 4 16,-1 1-2-16,-11-3 0 16,-2-1-1-16,2 0-1 15,-9-2 0-15,0-3 1 16,-7 1-1-16,0-2 0 16,0 0 3-16,0 0-1 15,0 2 3-15,0 0-1 0,0 6 0 16,-30 1 0-1,0 4-2-15,-18 0-2 0,-5-1-1 16,-2-1-5-16,-11-3-7 16,2-3-6-16,13-5-19 15,-1 0-25-15,24 0-43 16,1-8-70-16</inkml:trace>
  <inkml:trace contextRef="#ctx0" brushRef="#br0" timeOffset="477151.6521">15303 4692 136 0,'0'0'20'0,"6"0"9"15,-6 0 1-15,0 0-18 16,7 0-5-16,0 0 0 15,7 0 1-15,4 0-1 16,10 0-6-16,-7 0-1 16,-1 0-9-16,12 0-6 15,-11 4-20-15,0 3-130 16</inkml:trace>
  <inkml:trace contextRef="#ctx0" brushRef="#br0" timeOffset="524654.9888">16454 17262 51 0,'0'0'34'0,"0"0"0"16,0 0 10-16,0 0-5 15,0 0-6-15,0 0 0 0,0 0-9 16,0 0-3-16,0 0-3 16,0 0-5-16,0 0 2 15,0 0-6-15,0 0-1 16,0 0 0-16,2 0-3 16,21 0 2-16,11 4 10 15,1 0-1-15,11-4-5 16,-5 2-6-16,3-2 4 15,13 0-3-15,2 0 2 16,-8 0 1-16,6 0-5 16,-2 3 0-16,5-3 0 15,-5 0-1-15,5 4 2 0,-3 0 0 16,0-4 0 0,-4 0-3-16,2 0 1 0,-9 0 0 15,2 0-1-15,-4 2 2 16,13 2-2-16,9-4 1 15,3 3 0-15,5 1 1 16,6 2-1-16,-7 2 0 16,-9-3 0-16,8 3-1 15,-15-3 3-15,7-1-3 16,-4 5 2-16,-5-5 0 16,4 2 1-16,-1 1-3 15,-1-1 2-15,10-2-2 16,-10 3-2-16,7-1 1 15,0 2-1-15,14-3 1 16,-4 3 0-16,-1-3-1 0,-2-1 0 16,0 2 0-16,3 1 0 15,-17-1 0-15,7-2 2 16,0-1-2-16,1 1 0 16,-6-2 0-16,-11 2 1 15,5 0-1-15,-5 1-1 16,12-1 1-16,2 0 0 15,4-3 0-15,8 7 1 16,4-8 0-16,0 4 0 16,2 1 4-16,-14-5-5 15,-1 4 1-15,6-4-1 16,-12 0 1-16,3 0 4 16,-2 0-3-16,-17 0-2 0,1 0 0 15,-3 0 0-15,1 0 1 16,3 0-1-16,6 0 0 15,13 0 0-15,3 0 3 16,-3 0-3-16,0 0 1 16,-14 0-1-16,15 0 1 15,1 0 0-15,3 0 2 16,7 0-3-16,15 0 0 16,3 0 3-16,14 0-1 15,14-9-1-15,-8 5-1 16,3-5 0-16,-4 5 0 15,-10 0 0-15,-2-1 0 0,-7 5 0 16,-9-4 1-16,-12 4-1 16,-6 0 1-16,-10-4-1 15,0 4 2-15,-6-2-2 16,13-2 1-16,-9 1 0 16,11-1 0-16,-6 2 0 15,9-2-1-15,4-3 2 16,1 5-1-16,1-2-1 15,6 0 0-15,1 0 0 16,10-1 0-16,-5 5 1 16,-7-4-1-16,-2 0 0 15,0 4 2-15,-4 0-2 0,-6 0 0 16,6 0 0 0,-1-1 0-16,0 1 3 0,-4-4-3 15,7 4 0-15,-5 0 0 16,-9-4-2-16,-9 4 2 15,-12 0 0-15,-2 0 0 16,-12 0-1-16,1 0 0 16,-5 0 1-16,7 0 0 15,-10 0 0-15,8 0 0 16,-1 0 0-16,-1 0 0 16,1 0-2-16,-13 0 2 15,7 0 1-15,-1 0-1 16,5 0-1-16,-2 0 0 15,3 0 1-15,3 0-1 16,1 0 1-16,0 0-1 0,2 0 0 16,-7 0-1-16,3 0 1 15,-12 0 0-15,-2 0-1 16,-1 0 2-16,-6 0 0 16,-2 0 1-16,-3 0-1 15,-2 0 0-15,0 0 0 16,9 0 0-16,-9 0 0 15,0 0 0-15,0 0 0 16,-18 0-1-16,-14 0-2 16,-5 0 1-16,-16 0 2 15,-2 4-2-15,-16 0-1 16,-9-3 3-16,-7 3 0 0,-16 4 1 16,-16-3-1-16,-12-1 0 15,-16 5 3-15,7-1-2 16,9-2-1-16,17 1 0 15,-1-5 2-15,14-2 0 16,0 0-1-16,7 0 1 16,7 0-1-16,0 0-1 15,0 0 0-15,0 0 0 16,0 0 0-16,4 0 0 16,10 0 1-16,2 0 1 15,6 0-2-15,-1 0 1 16,-12 0-1-16,2-2 0 15,-6-2 2-15,-12 4-2 0,-7 0 0 16,-14 0 0-16,-2 0 0 16,-4 0 1-16,-3 0 0 15,-5 6-1-15,8 2 0 16,8-3 0-16,17-1 0 16,9 1 0-16,7-1-1 15,13 0 1-15,5 0-1 16,-2 1 1-16,-5-1-1 15,0 0-1-15,-11-4 2 16,0 2 0-16,2-2 0 16,0 0 0-16,-2 0 0 15,-1 0 0-15,-10 0 0 0,4 0 0 16,-3 0-2-16,-4 4 0 16,-2-1 1-16,-14 3 0 15,2 2 0-15,0-3 1 16,7-1 0-16,5-4 0 15,7 0 1-15,8 0-1 16,1 0 0-16,7 0 3 16,4 0-3-16,-5 0 1 15,-6 0-1-15,0 0 0 16,4 0 2-16,-4 0-1 16,0-4 0-16,6 4-1 15,6 0 0-15,1-1-1 16,7 1 1-16,5 0 0 0,-9 0 0 15,7 0-1 1,-10 0 1-16,-4 1-2 0,0 7 2 16,-2 1 0-16,-7 0 0 15,-1-1 0-15,6-2 0 16,1-3 0-16,-6 5-2 16,7-6 2-16,4 2 1 15,-12 0-1-15,1 1 0 16,-5-1-1-16,7 0 1 15,5 0 0-15,2 1-1 16,4-1 1-16,3 1-1 16,7-1 1-16,6 4-1 15,1-7 1-15,13 3 0 16,3-4 0-16,2 4 0 0,4-4 0 16,1 0 0-16,-5 4-1 15,4-2 0-15,1-2-1 16,-1 0 2-16,3 0 0 15,4 0 0-15,1 4-2 16,6-4 2-16,7 0-2 16,-7 0 1-16,7 0-1 15,-9 0 1-15,7 0-1 16,-2 0 0-16,1 0-1 16,-3 0-1-16,-1 0 4 15,7 0-1-15,0 0 0 16,-7 0 1-16,8 0 0 15,-4 0-1-15,3 0 1 0,1 0-1 16,-1 0 1-16,4 0 0 16,3 0 1-16,0 0-2 15,0 0 1-15,0 0-6 16,0 0 2-16,0 0-1 16,21 0 3-16,25 0 2 15,4 0 1-15,21-6-1 16,3-2 0-16,20-1 2 15,7-4-1-15,13 0 1 16,15 0-1-16,6-5 2 16,12 5-2-16,2 0 0 15,5 0 0-15,-3 4 4 0,14-5-5 16,-7 5 4-16,14 1-4 16,-18-1 3-16,2 5-3 15,-2-1 6-15,-5 1-6 16,11-4 2-16,-11 3 1 15,-2-1-1-15,-12-1 2 16,-6 3-4-16,-5 2 0 16,13-2 2-16,-8 0-1 15,1 4-1-15,8 0 0 16,-10 0 1-16,1 0-1 16,-12 0 0-16,-5 0 0 15,3 0 0-15,-5 0 2 16,7 0-2-16,-16 0 0 15,-1 0 1-15,-8 4 0 16,0 0 0-16,4 2-1 0,10-3 1 16,8 3 0-16,6-2 0 15,-6-4 0-15,1 4-1 16,-7-4 0-16,-14 1 0 16,-7 3-1-16,7 0 1 15,-12-4-1-15,8 4 1 16,2-3 0-16,-5 3 0 15,0-4 0-15,0 0 0 16,0 0 0-16,-4 0 0 16,-1 0-1-16,3 4 2 15,-5-4-1-15,-15 4 0 16,1-2 0-16,5 1-1 0,-16 5 0 16,5-6 1-16,-3 2 0 15,1-1 0 1,-6 1 0-16,3 2 0 0,12-2 0 15,-10 0-1-15,14-3 1 16,3 3 0-16,1-4 0 16,1 4 1-16,-5 0-1 15,-4-3 0-15,-5 3-1 16,-3-4 1-16,-8 0 0 16,6 0 0-16,-7 0 0 15,8 0 0-15,-1 0-1 16,3 0 0-16,4-4 0 15,-14-1 0-15,15 5 1 0,-15-4-1 16,0 4 1 0,1 0-2-16,-1 0 2 0,-8 0-1 15,3-4 0-15,-10 4 1 16,-5 0 0-16,6-1 0 16,-8-3-3-16,-5 4 3 15,4 0-2-15,3 0 1 16,5 0 0-16,-13 0-1 15,-1-4 0-15,2 4 2 16,-2 0-2-16,-1-4 2 16,-4 4-5-16,3-2 5 15,-6 2-4-15,6 0-1 0,-12-4 3 16,6 4 0-16,-6 0-2 16,0 0 0-16,-4 0 0 15,1 0-1-15,-4 0 3 16,0 0 0-16,0 0-1 15,0 0 3-15,-14 0-3 16,-32 0-3-16,-9 0 4 16,-18 0 1-16,-12 0 1 15,-16 0 0-15,-9 4 1 16,-11-2-2-16,-15 2 3 16,-15 0-1-16,-7 0-1 15,-23-4 2-15,2 0 1 16,7 0-3-16,4 0 2 0,3 0 0 15,7 1 1 1,-14 7 3-16,5-3-1 0,2-1-5 16,-10 0 4-16,-4 1 2 15,-6 3-3-15,-10-2-3 16,-14 1 6-16,0 3-6 16,-9-3 2-16,14-1-1 15,21-2-1-15,18 1 2 16,27-5-1-16,8 4 2 15,19-4-3-15,13 0 2 16,20 0-1-16,-2 0 0 16,-1 0-1-16,1 0 0 0,4-4-1 15,-4-1 1 1,0 1-1-16,0-2 1 0,-1-1 0 16,-1 3 0-16,-5 2 1 15,-7-2-1-15,0 4-1 16,0-4 1-16,0 4 1 15,-5 0-1-15,-2 0 0 16,-2-3 0-16,-5 3-1 16,-13 0 2-16,6 0-2 15,-7 0 0-15,15 0-2 16,6 0 3-16,7 0-2 16,13 3 2-16,15 5 0 15,4-2-1-15,2-2 0 16,-4 1 1-16,7-1-1 15,-14-4 0-15,-3 4 1 16,3 0-1-16,-2-4 2 0,-7 0-2 16,2 0 1-16,7 0-1 15,-3 0 2-15,8 0-1 16,4 0 0-16,-2 0-1 16,6 0 1-16,-8-4 0 15,-1 0-1-15,5 0 1 16,3 4 0-16,4 0-3 15,9 0 3-15,4 0-1 16,3 0 0-16,19 0 0 16,-1 0 0-16,14 0 1 15,7 0-2-15,0 0 1 0,0 0-3 16,0 0 1-16,0 0 1 16,0 0 2-16,0 0-3 15,28 0 3-15,31 0 0 16,17 0 3-16,20 0-3 15,21 0 1-15,12 0-1 16,15 0 3-16,21 0-2 16,17-5 1-16,3 1-1 15,17 0 1-15,14-2 1 16,15 6 3-16,6-4-2 16,-6 1-1-16,8 1-2 15,-10-2-1-15,-7 0 0 16,1 0 0-16,-8 3 1 15,-11-3 1-15,-2 4-2 16,-2 0 0-16,-10 0 1 0,5 0 3 16,11 0-3-16,3 0 1 15,0-4 0-15,-7-1-2 16,-7-3 0-16,-21 3 0 16,-2-3 0-16,7-2 0 15,-5 7 0-15,-9-3 1 16,-4 2 1-16,-12 0-2 15,-12 4 1-15,-22 0-1 16,-7 0 0-16,-7 0 0 16,-7 0 1-16,0 0-1 15,-7 0 0-15,-2 0 0 16,6 0 0-16,-1-3 0 0,2 3 0 16,-3-2 0-16,-4 2 0 15,-5 0-1-15,-25 0 0 16,-9 0 1-16,-5 0-1 15,-6 0 1-15,4 0-1 16,-12 0 1-16,3 0-1 16,0 0 1-16,-3 0-3 15,1 0 1-15,-1 0 1 16,5 0-1-16,-11 0 1 16,7 0 0-16,-1 0 1 15,5 0-2-15,-11-4 2 16,2 4 0-16,2-4 0 15,-7 4 0-15,-11 0-2 0,0-4 2 16,-7 3 0-16,0 1 0 16,0 0 0-16,0 0-1 15,0-4 0-15,-14 0-4 16,-38 4-4-16,-13 0 6 16,-6 0 0-16,-23 0 3 15,-20 0 0-15,-38 0 1 16,-20 0 0-16,-23 0-1 15,0 0 0-15,-6 4 0 16,6 0-1-16,0-3 2 16,0 3-1-16,0 0 2 15,0 5 0-15,-4-1-2 0,-3 1 2 16,4 5-2-16,8-5 0 16,2 4 1-16,0-4 0 15,16-5 1-15,14-4-2 16,18 0 3-16,21 0-3 15,4 0 0-15,12 0 0 16,-5-4 0-16,0-1-3 16,1-3 6-16,-8-1-3 15,-7-4 2-15,-11 0-1 16,-2-1-1-16,0 1 1 16,-10-4 0-16,1 6-1 15,-10-2 0-15,5 2 0 16,-2-3 0-16,6 9 1 15,-8 1 0-15,10 0 0 16,8 4-1-16,4 0-1 0,21 0 1 16,9 0 0-16,-4 0-1 15,2 0 1-15,-3 0-1 16,-8 0 0-16,6 0 1 16,-2 0-1-16,2 4 1 15,7 0 0-15,7-4 0 16,9 0 0-16,5 4 0 15,9-3 0-15,4-1-1 16,5 4 1-16,10-4 0 16,4 4 0-16,4-4 0 15,7 0 0-15,-6 0-1 16,6 0 0-16,3 0 1 0,-3 0 0 16,14 0 1-16,2 0-2 15,8 0 1-15,6 0 0 16,0 0-3-16,7 0 2 15,0 0-1-15,0 0-1 16,0 0 1-16,0 6 0 16,34 5 1-16,17 2 1 15,27 2 0-15,23 2 0 16,15 0 0-16,36-8 0 16,4 5 0-16,25-5 0 15,14-5 2-15,14 1-2 16,6-5 2-16,8 0-2 15,17 0 3-15,3 0-1 0,3 0 0 16,13 0-2-16,-9 0 0 16,4 0 3-16,-1 0-3 15,-1-9 0-15,-23 4 0 16,-11-3 1-16,-9 2-1 16,-1 2 1-16,6 1 1 15,1-7-2-15,5 6 0 16,-18-5 0-16,0 5-1 15,-18 0 1-15,-1 4-1 16,-4-1 1-16,-14 1 0 16,-7 0 0-16,-16 0 0 15,-9 0 0-15,-11 0 1 0,-7 0 0 16,-12 0-2 0,-5 0 2-16,-4 0-1 0,-6 0 0 15,-8 0 1-15,-2 0-2 16,9 0 2-16,-2 1-2 15,2 3 2-15,-7-4-3 16,-11 0 2-16,-3 0 0 16,1 0-1-16,2 0 1 15,4 0 0-15,7 0 0 16,1 0 0-16,4 0 0 16,9 0-1-16,4 0 0 15,-4 0 1-15,0-4-4 0,-7-1 4 16,0 1 0-1,-13-1-2-15,-19 1 1 16,-12 4-1-16,-13 0 0 0,-16 0-4 16,-7-4-11-16,-7 4-16 15,0 0-42-15,0 0-221 16</inkml:trace>
  <inkml:trace contextRef="#ctx0" brushRef="#br1" timeOffset="925219.1901">2497 14702 33 0,'-87'-16'15'0,"46"11"14"15,-5 5-29-15,12 0-3 16,-1 0 2-16,-4 0-6 16,-2 5 7-16,-5-1 0 15,-2 4 11-15,2-4 13 16,-2-3 12-16,7-1 2 16,9 0 4-16,-3 0-11 15,21 0-1-15,-6-5-3 16,1-3-12-16,6-5-2 15,-1 4 8-15,0 3 6 16,14 2 3-16,-7 1 2 16,7 3-11-16,0 0-2 0,0 0-6 15,-7 0 0 1,7 0-7-16,0 0-6 0,0 3-1 16,0 29-4-16,28 25 5 15,32 18 3-15,15 13-1 16,19 5-1-16,0 3 1 15,14-4-1-15,0 0 3 16,-7-3-3-16,6-9 0 16,-6-5-1-16,0-5-1 15,-20-17 1-15,-15-17 0 16,-18-10 0-16,-16-9-1 16,-18-8 0-16,-7-5-5 0,-7-4 0 15,0 0-4 1,0-13-23-16,-21-23-95 0,-4-24-177 15</inkml:trace>
  <inkml:trace contextRef="#ctx0" brushRef="#br1" timeOffset="925752.0856">2935 15003 229 0,'0'0'49'16,"0"0"-42"-16,-7 21 3 15,1 20 15-15,6 15-3 16,0 10-3-16,0 5-7 16,20 5 0-16,5 3-1 15,3 0 0-15,-7-4-5 0,13-5 1 16,-9-10-1-16,3-11-3 16,-1-13 3-16,-6-5-2 15,-7-10-2-15,-3-11 0 16,-11-1-2-16,7-5 2 15,-7-4 0-15,0 0 3 16,0 4 1-16,0 1 9 16,-25 3-3-16,-30-3-9 15,-19 7-1-15,-13-10 1 16,-27 1 1-16,-8 3-4 16,-13-6 0-16,2 0 1 15,11 0-1-15,14 0 1 0,21-6 0 16,39 1-1-1,21 1 0-15,22 0 2 0,5-1-2 16,5-12-9-16,43-6 8 16,32-16 1-16,21-18 1 15,14-5-1-15,13-17-1 16,0-4 1-16,5-5-1 16,-11-1 0-16,-28-3 1 15,-21 0-1-15,-31 7 0 16,-15 16-1-16,-27 20 2 15,0 19 0-15,0 15-3 16,-27 7-11-16,-8 8-43 16,-18 0-83-16</inkml:trace>
  <inkml:trace contextRef="#ctx0" brushRef="#br1" timeOffset="927109.0774">12005 3168 22 0,'57'-17'28'0,"1"8"-21"15,-8 5 4-15,-6 4-2 16,-10 0-4-16,-11 0 2 16,7 0-1-16,-3 0 3 15,1 0 1-15,4-2 1 16,-11 0-4-16,6 2-6 15,-13 0 2-15,6 0-2 16,-1 0 0-16,-5 0 5 16,-8 0 8-16,1 0 7 15,-7 0 4-15,7 0 0 0,-7-2-6 16,0 2-3-16,0 0-3 16,0 0-1-16,0 0-2 15,0 0-5-15,0 0 1 16,0 0 3-16,-20 0 13 15,-40 15 14-15,-34 10-21 16,-21 5-3-16,-20 2-3 16,-5 4 1-16,-2 5-2 15,-7 2-4-15,9 1 0 16,12-3 1-16,13-3-1 16,28-12-4-16,20-7 0 15,33-10-1-15,20-5 1 0,14-4-11 16,0 0-9-1,34 0-5-15,26-10-6 0,20-17-135 16</inkml:trace>
  <inkml:trace contextRef="#ctx0" brushRef="#br1" timeOffset="927537.7531">11528 3156 222 0,'0'0'1'0,"-7"0"17"16,-20 7 3-16,-19 19 7 15,-16 17-13-15,-18 12-4 0,-8 8-8 16,8 6 4-16,4 0-1 16,10-7 1-16,15-11-2 15,22-8-4-15,8-7 0 16,14-6-1-16,7-6-1 15,7-5-3-15,43-5 4 16,31-9 6-16,17-3 0 16,10-2 2-16,18 0-2 15,-4-15 2-15,-1-6 0 16,-6-2-3-16,-21-1 3 16,-14-4-5-16,-25 1 2 0,-9-3-2 15,-18 1 1 1,-15-5-2-16,-13-4 6 0,0-5-3 15,-34-8-2-15,-19-2 0 16,-2 0-3-16,-11 4-1 16,2 6 0-16,13 4-10 15,10 4-12-15,2 4-41 16,4-3-227-16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7:22:02.63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998 1373 75 0,'-7'-4'84'15,"0"1"-62"-15,0-1 24 16,7 4-8-16,0 0-15 16,0 0-6-16,0 0-2 15,0 0 0-15,0 0-1 16,0 0-2-16,0 0 2 15,0 0 0-15,0 0 1 16,0 0 1-16,0 0-6 16,0 0-1-16,0 0 0 15,0 0-4-15,0 0 0 16,0 0 1-16,0 0-4 16,0 0 5-16,0 0-6 0,0 0 0 15,0 0 1-15,0 0 0 16,0 0-2-16,0 0 0 15,0 0 0-15,0 0-1 16,0 0-2-16,0 0-2 16,0 0-1-16,0 0-9 15,0 0-8-15,0 0-48 16,0 0-113-16</inkml:trace>
  <inkml:trace contextRef="#ctx0" brushRef="#br0" timeOffset="5584.1657">991 1284 38 0,'0'0'47'0,"0"0"2"15,0 0 2-15,0 0-7 16,0 0-3-16,0 0-9 15,0 0-1-15,0 0 0 16,0 0-6-16,0 3 2 16,0-3-12-16,0 1-2 15,0 2 0-15,0-3-4 0,0 1-1 16,0-1-3-16,0 6-5 16,0 5-2-16,0 10 2 15,0 9 3-15,7 5 3 16,-1 5-2-16,-6 2-2 15,0-1 3-15,0 1-4 16,0-7-1-16,7-4 2 16,-7-7-2-16,12-4 1 15,-5-2-2-15,0-4 2 16,-1-2-2-16,1-5 1 16,-7-3 0-16,7-2 0 15,-7-2 1-15,7 0-2 16,-7 0 2-16,14-4-1 15,13-21 4-15,12-5-1 16,3-9-2-16,3-1-1 0,-3 1 0 16,-8 1-1-16,-2 3 1 15,-4 1-1-15,-8-1-1 16,-13 8 0-16,7 4 2 16,-14 4 0-16,0 6 2 15,7 4-2-15,-7 1 0 16,0 4 2-16,0 3-2 15,0 1-2-15,0 0 2 16,0 0 0-16,0 3-3 16,0 18-4-16,0 8 7 15,7 6 0-15,0 6 1 16,4-1-1-16,-4-1 0 0,14-3 0 16,-14-4 1-16,6-4-1 15,8-5 0-15,-14-6 1 16,11-2-1-16,-11-6-1 15,0-1-3-15,0-4-8 16,0 1-33-16,-7 1-151 16</inkml:trace>
  <inkml:trace contextRef="#ctx0" brushRef="#br0" timeOffset="6110.164">1704 1422 126 0,'0'-2'103'0,"0"2"-51"16,0 0 1-16,0 0-24 15,0 2-17-15,0 13-6 16,0 9 12-16,0 9-4 15,7 0 5-15,0 5-3 16,6-1-5-16,-1 3-1 16,-5 3-4-16,0 1 0 15,-1 3 1-15,1 3-3 16,0 1 2-16,-7-2-2 16,0-1-4-16,0-6 0 15,0-5 1-15,7-8-3 16,-7-8 2-16,0-5-3 15,0-6 0-15,0-4-3 16,0-2 0-16,0-2-4 0,0-2-9 16,-7 0-34-16,-13 0-37 15,-1-19-98-15</inkml:trace>
  <inkml:trace contextRef="#ctx0" brushRef="#br0" timeOffset="6470.5924">1541 1435 134 0,'0'-19'54'0,"0"2"-8"0,0 0-6 15,14 2-15-15,13 2-6 16,8 0-2-16,4 2 2 16,2 5 2-16,-7 2-5 15,-2 4-7-15,-4 0-1 16,6 0-3-16,5 2 3 15,3 15-4-15,-3 1 0 16,-5 2-2-16,-6 2 1 16,-1 1 2-16,-9 1-4 15,-11 3 6-15,-7-1-1 16,0 2 0-16,0-2 2 16,-18 1 0-16,-16-1-3 15,-1-1-1-15,-4 1-2 16,-2-5-2-16,7-1-1 15,1 0 1-15,6-7-8 0,6 0-9 16,7-6-11-16,8-3-64 16,6-4-163-16</inkml:trace>
  <inkml:trace contextRef="#ctx0" brushRef="#br0" timeOffset="7198.9277">2490 1740 1 0,'-13'-11'203'16,"13"-3"-173"-16,-7 0 45 15,0-3-42-15,-5 0 3 16,-1 3-17-16,6 3 6 16,-7 4-4-16,7 1-1 15,-7 4 1-15,1 2-8 16,-1 0 1-16,-4 0-14 16,-3 4-1-16,-7 18-2 15,8 9-2-15,6 3 4 16,0 5 1-16,14 0-1 15,0 3 1-15,0-5-1 0,0-7-1 16,0-3 2-16,7-6-1 16,7-8 1-16,0-5-1 15,-1-7-1-15,1-1 1 16,14 0-2-16,4-22 3 16,2-14 2-16,19-13-1 15,-5-6 0-15,-2-5-1 16,9-8-1-16,-9-11 1 15,9-11-4-15,-9-7 0 16,-5-2-10-16,-7 13 0 16,-13 18 4-16,-9 23 10 15,-12 17 1-15,0 11 8 16,0 9 2-16,0 4 5 0,-12 4-3 16,-2 0-5-16,7 0-2 15,-6 8-6-15,-1 17 0 16,0 12-3-16,0 8 3 15,7 10 1-15,1 5-1 16,-1 3 1-16,7 2 0 16,0-1 0-16,0 0 1 15,0-6-1-15,0 1 1 16,0-5-2-16,13-1 1 16,8-2-1-16,0-2 0 15,-1-6 0-15,-6-3-1 16,-7-9 1-16,-7-4-4 15,0-9-6-15,0 2-11 0,0-7-82 16</inkml:trace>
  <inkml:trace contextRef="#ctx0" brushRef="#br0" timeOffset="7954.7915">3190 1606 204 0,'-14'-9'40'0,"7"0"43"16,3-5-24-16,-3 0-23 0,-7-7-10 16,0 0-9-16,-6 2-4 15,-1 2-7-15,7 6 2 16,-4 7-2-16,4 2 1 16,7 2-1-16,0 0-1 15,-13 13-5-15,-1 21 1 16,-4 14-3-16,4 2 2 15,7-1-1-15,14-2 0 16,0-3 1-16,0-9-1 16,21-5 1-16,4-9 0 0,-4-6 0 15,0-6-1 1,-8-7 0-16,8-2 0 0,-3 0 0 16,10-11-2-16,-8-11 1 15,8-9 1-15,-3 0-1 16,-11 2 0-16,0 6 0 15,-7 10 2-15,-1 9-3 16,-6 4 3-16,0 0 0 16,0 0-2-16,7 8-5 15,7 15 7-15,7 5 0 16,4 2 3-16,3-2-1 16,-1-1-1-16,1-5 0 15,-3-5-1-15,2-3-1 16,-13-9-2-16,0-4 0 15,0-1-1-15,-8 0-19 0,13-16-86 16,-5-10-176-16</inkml:trace>
  <inkml:trace contextRef="#ctx0" brushRef="#br0" timeOffset="8235.4826">3499 1580 139 0,'0'0'45'16,"14"0"28"-16,7 0-17 15,6 0-5-15,12 0-14 0,3 0-9 16,3 0-9-16,4 0-2 16,3 0-3-16,3-4-1 15,-9 1-7-15,-4-1-3 16,-15 0-2-16,-6 2 1 15,-10 0-2-15,-11 1-2 16,0-6-7-16,0 2-1 16,0-4-27-16,0-3-110 15,0 1-113-15</inkml:trace>
  <inkml:trace contextRef="#ctx0" brushRef="#br0" timeOffset="8563.0899">3756 1291 133 0,'0'0'32'0,"0"3"-25"15,0 16 29-15,0 11 10 16,0 6-19-16,0 7 12 16,0 6-9-16,0 2 0 15,0 0-10-15,0-2 0 16,0-4-3-16,0-4-10 15,0 1-2-15,7-3 2 16,18 1-1-16,-11-7-5 16,7 0 0-16,-1-6-1 15,1-2 1-15,4-8 1 16,-4-6-2-16,0-3 0 0,-1-8 0 16,1 0-1-16,11 0 1 15,2 0-4-15,-6-16-8 16,11-4-12-16,-12 1-53 15,8-1-144-15</inkml:trace>
  <inkml:trace contextRef="#ctx0" brushRef="#br0" timeOffset="9112.0643">4288 1723 81 0,'0'0'52'0,"0"0"-2"16,12 0-6-16,2 0-2 16,13 0-1-16,1 0-11 15,4 0-5-15,9 0-6 16,0 0-3-16,-2-2-3 16,-4-7 0-16,-1 2-3 15,-9-5-1-15,3-1-2 16,-8-4 1-16,-6-4-2 15,0-2-3-15,-7 1 1 16,-7-2-3-16,0-1 0 16,0 3 0-16,-7 1 3 15,-14 6 3-15,-6 3 3 0,-8 5 5 16,3 5-2-16,-9 2-9 16,7 0 2-16,-12 0-6 15,4 13 0-15,3 10 0 16,5 3-1-16,0 4 1 15,15 2 0-15,6-2-1 16,6 0-1-16,7 2 1 16,0 1 1-16,0-1 3 15,0-2-3-15,23-1 0 16,6 4 1-16,6-1 0 16,-1-1 2-16,-2-2-1 15,10-1 1-15,-3-6-1 16,-5-3 2-16,7-6-4 0,-2-5 1 15,3 0-2 1,3-8 0-16,4 0-7 0,-1 0-6 16,-2-10-14-16,9-11-67 15,-3-5-290-15</inkml:trace>
  <inkml:trace contextRef="#ctx0" brushRef="#br0" timeOffset="9274.8864">5350 1767 155 0,'0'0'121'0,"0"0"-99"15,0 0 13 1,7 0-22-16,0 0-13 0,0 0 0 16,0 0-19-16,-7 0-60 15</inkml:trace>
  <inkml:trace contextRef="#ctx0" brushRef="#br0" timeOffset="10198.0936">789 2295 60 0,'21'0'29'15,"-10"0"29"-15,10 0-4 16,-8 0-7-16,8 0 4 16,7 0-8-16,4 0-5 15,-5 0-1-15,14 0-10 16,-8 0-5-16,15 0-3 15,4 0-7-15,10 0 2 0,12 0-2 16,13 0-1-16,14 0-3 16,7 0 0-16,6 0 3 15,8 0-4-15,18 0-2 16,-5 0 5-16,-7 0-3 16,1 0-3-16,-10 0 1 15,-4 0-3-15,-1 0-1 16,8 0-1-16,-7 0 3 15,-1-4-3-15,-6 1 0 16,-14-1 1-16,-7 0-1 16,-7 0 1-16,-6 1 1 15,-5 0-2-15,-3 2 1 16,-4-1 0-16,-2 2-1 0,13 0 0 16,-4-2 0-16,4 2 1 15,-6 0-2-15,6 0 2 16,-11 0 0-16,-2 0-1 15,-5 0 0-15,-3 0 0 16,-3 0 0-16,-10 0-1 16,2 0 1-16,0-2 0 15,5-4 0-15,-5 5 0 16,-9-3-1-16,-4 0 0 16,-7 4 0-16,-15-2-2 15,1 2-1-15,-7-3 0 16,0-1-4-16,0-2-8 15,-20 2-36-15,-15 2-43 0,-24 2-124 16</inkml:trace>
  <inkml:trace contextRef="#ctx0" brushRef="#br0" timeOffset="11262.5355">984 2483 66 0,'14'0'61'0,"-14"0"7"16,13 0-16-16,-6 0-8 15,5 0-4-15,1 0-2 16,1 0-6-16,14 0-6 16,-1 0-1-16,5 0-3 15,10 0 2-15,3 0-4 16,10 0-2-16,5 0-4 0,2 0-2 16,-2 0 2-16,-12 0-5 15,5 0 0-15,-5 0-3 16,4 0-2-16,3 0 0 15,5 0-1-15,7 0 0 16,1 0 1-16,20 0-4 16,-8 0 3-16,7 0-1 15,0 0-1-15,-11 0 0 16,11 0-1-16,-7 0 2 16,0 0 0-16,1 0-1 15,-6 0 0-15,-1 0 0 16,-1 0 0-16,-11 0 0 15,5 0-1-15,-8 0 3 0,3 0-3 16,-9 0 0-16,9 0 0 16,-3 0 0-16,-4 0 1 15,5 0-1-15,-7 0 0 16,2 0 0-16,-2 0-1 16,-5 0 1-16,-14 0 0 15,5 0 1-15,-4 0-1 16,-8 0 0-16,5 0 0 15,-4 0 0-15,-1 0-1 16,-4 0 1-16,7 0-1 16,4-2-2-16,-6 1 2 15,4 1-1-15,-5-3 1 0,8 2-1 16,-10 1 2 0,3-2 2-16,-1 0-2 0,1 2 0 15,4-2 0-15,-5 0 0 16,1 1 0-16,2-2 0 15,6 2 0-15,-8 1 0 16,-8 0 0-16,-3 0-2 16,-1 0 2-16,4 0-2 15,-13-3-2-15,7 3-4 16,-7-1-8-16,0-3-35 16,-7-1-73-16</inkml:trace>
  <inkml:trace contextRef="#ctx0" brushRef="#br0" timeOffset="17392.6737">1979 3964 124 0,'0'2'45'16,"-7"-1"-9"-16,-7-1 15 15,14 3-19-15,0-2-10 16,0 2 0-16,0-3 0 15,0 1-1-15,0 1 1 16,0 0 0-16,0-1-2 16,-6-1 0-16,6 0-3 15,0 3-2-15,0-3-4 16,-7 1-1-16,7 2-4 16,0-2-2-16,0 12-2 15,0 10-1-15,-5 11 8 16,5 11-4-16,-7 6 0 0,0 6 1 15,0 1-1-15,7 4 1 16,-6 1-6-16,-1 3 3 16,0 3 3-16,0-4-6 15,0-3 2-15,-7-5-1 16,7-4 0-16,1-7 0 16,6-4-1-16,0-5 0 15,0-5 0-15,0-7 0 16,0-4 1-16,-7-8-1 15,7-4 0-15,0-5-1 16,0-2-1-16,0-2-1 16,0 0 0-16,-7 0 1 0,7 0-6 15,0 0-1-15,0-21-15 16,-12-13-35-16,12-9-31 16,0-6-60-16</inkml:trace>
  <inkml:trace contextRef="#ctx0" brushRef="#br0" timeOffset="17812.583">1770 3885 217 0,'0'-2'38'0,"0"2"-1"16,0 0 4-16,0 0-20 16,14 0-10-16,34-2 8 15,19 2-6-15,6 0 7 16,14 0-8-16,0 13-3 16,-11 6-1-16,-9 4-2 15,-12-1-5-15,-16 3 5 16,-12-3-3-16,-6 1 1 15,-7 2-1-15,-14-1 6 16,0 4-1-16,0 0 3 0,-21 2-3 16,-20 2-3-1,-12-3-2-15,-2 0 0 0,-5 0-2 16,5-3 0-16,-11 1-1 16,-1-5 0-16,12-3-3 15,9-6-1-15,19-5-8 16,13-7-7-16,14-1-34 15,0 0-79-15</inkml:trace>
  <inkml:trace contextRef="#ctx0" brushRef="#br0" timeOffset="18194.6082">2922 3843 156 0,'0'0'51'16,"0"0"23"-16,0 6-22 15,-28 19-30-15,-11 5 2 16,-2 7-6-16,-1 6 2 16,-3 5-3-16,3 2-5 15,3 3-1-15,19-1-1 16,-1 1 2-16,7 0-7 15,1 2 2-15,6 3-2 16,7 0-1-16,0-1-2 16,0-3-1-16,0-4-1 0,0-5 1 15,20-6-1-15,-6-7 0 16,7-4-1-16,-1-3 0 16,-8-7-1-16,8-5-2 15,-6-1 0-15,-7-4-4 16,0-7-7-16,0 3-5 15,0-4-42-15,7 0-195 16</inkml:trace>
  <inkml:trace contextRef="#ctx0" brushRef="#br0" timeOffset="18568.5042">3169 4070 277 0,'0'0'35'0,"0"0"16"16,7 0-12-16,0 3-23 15,14 22-9-15,6 6 8 16,8 9-3-16,4 3-4 15,-5 2-1-15,12 3 2 16,-12-1-1-16,7-1-3 0,-2-2 1 16,-4-5-3-1,-8-1 1-15,5-2 1 0,-11-4-3 16,7-6 1-16,-8-3-3 16,-6-6-1-16,-3-8 1 15,-4-1-4-15,0-4-2 16,-7-4-8-16,0 0-3 15,0 0-28-15,0 0-159 16</inkml:trace>
  <inkml:trace contextRef="#ctx0" brushRef="#br0" timeOffset="18868.7773">3669 4103 288 0,'-7'-2'52'0,"0"2"17"16,7 0-19-16,0 0-24 15,-7 0-9-15,-6 11-10 16,-8 20-4-16,-18 8 0 16,-9 10 3-16,0 4-1 15,2-1 3-15,5-1-4 16,2 0-1-16,-3-8-2 15,15-3 0-15,2-6-1 0,4-4-4 16,7-4-5 0,7-3-3-16,7-6-5 0,0-1-14 15,0-6-27-15,0-4-123 16</inkml:trace>
  <inkml:trace contextRef="#ctx0" brushRef="#br0" timeOffset="19184.6668">3830 4555 76 0,'0'0'133'0,"0"0"-98"0,0 0 15 16,0 0-25-1,0 0-11-15,13 0-7 0,1 0 1 16,9 0 3-16,14 0-1 16,4 0 0-16,5 0 2 15,-5 0-2-15,5 0 0 16,-12 0 0-16,1 0-2 16,-8 0-2-16,-8-4-3 15,1-4-3-15,-6-1-3 16,0-3-6-16,-7 3-18 15,-7-2-64-15</inkml:trace>
  <inkml:trace contextRef="#ctx0" brushRef="#br0" timeOffset="19498.2279">4066 4331 172 0,'0'0'65'16,"0"0"-31"-16,0 0 6 16,0 13-21-16,-7 8 11 15,7 11-4-15,-14 3-7 16,7 7-1-16,-6 3-6 16,-1 0-1-16,0-1-3 15,7-3-2-15,-2-6-4 16,9-4 0-16,0-7-2 0,0-5 0 15,16-2-1-15,12-4-4 16,13-2 5-16,5-7 0 16,9-4-1-16,4 0-2 15,6-15-12-15,6-6-21 16,2 0-163-16</inkml:trace>
  <inkml:trace contextRef="#ctx0" brushRef="#br0" timeOffset="20346.4355">5082 3772 130 0,'0'0'91'0,"0"0"-43"0,0 0 9 16,0 0-20-16,0 0-15 15,0 12-5-15,0 12 3 16,-7 10-3-16,0 3 2 16,0 6-2-16,0 5-5 15,-7-3-1-15,8 2-1 16,-1 2-3-16,7 0-1 15,-7 2 1-15,7-1-1 16,0 4-4-16,-7 3 3 16,7 2-2-16,0-1 2 15,0 2-2-15,0-4-1 16,0 1 1-16,0-3 1 16,0 1-4-16,0 2 4 15,0 1-2-15,-9 2-1 16,0-4 2-16,-5-7-3 0,7-6 0 15,0-10 1-15,0-9 0 16,0-3 1-16,7-4 0 16,-7-4-2-16,7-4 0 15,0-3 1-15,0-6-1 16,0 2-1-16,0-2 0 16,0 0 1-16,0 0-1 15,0 0 0-15,0 0-1 16,0 0-1-16,0 0 1 15,0 0-7-15,-6 0-3 16,6 0-5-16,0-8-25 16,0-1-60-16,0-2-117 0</inkml:trace>
  <inkml:trace contextRef="#ctx0" brushRef="#br0" timeOffset="21263.4622">5701 4033 112 0,'-21'-3'54'16,"21"3"22"-16,0 0-19 0,0 0-12 15,0 0-11-15,0 0-11 16,0 0-4-16,0 0-4 16,0 0-4-16,0 9-5 15,14 8 11-15,14 6-2 16,4 3-2-16,2 2-1 15,3-1-4-15,-1-1 0 16,-1-1-4-16,-8-5-4 16,-1-1-3-16,-6-2 1 15,1-4-5-15,-7-2-7 16,-1-3-8-16,-6-2-21 16,5-6-152-16</inkml:trace>
  <inkml:trace contextRef="#ctx0" brushRef="#br0" timeOffset="21757.3103">6329 4022 165 0,'0'0'66'16,"0"0"-14"-16,0 10 20 15,-9 8-24-15,-25 5-13 16,-8-1-10-16,3 5-9 15,-2-3-6-15,-5 1-3 16,5-5-3-16,7 0-2 0,2-6 0 16,4 1-2-1,7-2 1-15,8-1-1 0,-1 1-3 16,2 0 1-16,5 1-3 16,7 3 1-16,0 3 3 15,0 3-3-15,0 3 4 16,0 4 1-16,7 2 2 15,5 0-1-15,-5 4 3 16,0-1-4-16,-1 3 3 16,1-2 1-16,0 0-4 15,7 1 3-15,0 1-3 16,-7 0 2-16,6-1 1 16,-6 1-2-16,5-6 1 15,-5-4-2-15,-7-7-1 16,6-4 2-16,-6-9-2 0,0-5 0 15,0-3 1-15,0 0-1 16,0 0-1-16,0 0-1 16,0 0 0-16,0 0-7 15,0-2-3-15,0-17-24 16,7-3-98-16,0-4-113 16</inkml:trace>
  <inkml:trace contextRef="#ctx0" brushRef="#br0" timeOffset="22102.6891">6515 4517 152 0,'0'0'65'16,"0"0"-13"-16,0 15 16 15,0 8-25-15,0 3-10 16,-7 4-7-16,0 2-11 16,7 2-5-16,-7-2 0 15,7 0-5-15,0-2-3 16,0 0 1-16,0-2 0 16,0-3-1-16,0-5 0 15,0-3-1-15,0-5-1 0,0-7-1 16,0-5 0-1,0 0-2-15,0 0 0 0,0 0-2 16,0 0-1-16,0 0-11 16,0-3-43-16,0-12-199 15</inkml:trace>
  <inkml:trace contextRef="#ctx0" brushRef="#br0" timeOffset="22305.3452">6818 4600 218 0,'0'0'25'16,"0"0"37"-16,0 0-28 16,7 0-23-16,-7 0-6 15,6 5-5-15,-6 7-14 16,0-4-18-16,0 5-95 15</inkml:trace>
  <inkml:trace contextRef="#ctx0" brushRef="#br0" timeOffset="22467.7935">6790 4786 86 0,'0'8'50'0,"0"-4"13"0,0-1-24 15,0-1-23-15,14-2-13 16,0 0-3-16,-1 0-16 16,4 2-59-16</inkml:trace>
  <inkml:trace contextRef="#ctx0" brushRef="#br0" timeOffset="22725.6963">7166 4690 171 0,'14'0'27'15,"7"0"32"-15,-1-2-1 16,15-2-14-16,4 0-11 16,-5 1-8-16,5 1-12 15,9-2-7-15,-4 0-4 16,6 3 1-16,-6-2-3 15,-7 0-2-15,-10 1-3 16,-13-2-7-16,-7 3-17 16,-7 1-40-16,0 0-199 15</inkml:trace>
  <inkml:trace contextRef="#ctx0" brushRef="#br0" timeOffset="23055.7837">7315 4491 114 0,'0'0'18'0,"0"11"39"16,0 6-13-16,0 6-3 16,0 5-5-16,0 2-9 15,0 2-3-15,-7 3-7 16,1-1-7-16,6 6 3 15,0 3-7-15,0 1 3 16,0-3 4-16,0-3-8 0,13-6-3 16,8-4 1-1,-5-8-2-15,14-6 2 0,-10-7-3 16,15-7 2-16,4 0 0 16,2-2 1-16,12-17-3 15,2-3-5-15,-2-4-18 16,2 1-22-16,-9 2-75 15</inkml:trace>
  <inkml:trace contextRef="#ctx0" brushRef="#br0" timeOffset="23575.1681">8166 3834 182 0,'0'0'47'0,"0"0"-7"16,0 8 0-16,14 13-5 0,9 7-7 15,4 2-9-15,1 5 1 16,18 5-2-16,2 0-3 16,5 3-1-16,2 2 3 15,-3 2-7-15,3 6 0 16,5-1-1-16,-12 4 3 15,-9 3 0-15,-11 1-1 16,-8 0-2-16,-6-1-5 16,-14-3 1-16,0 1 0 15,0-3 1-15,0 3-2 16,-27 1 0-16,-8 6 0 16,-11-4-4-16,-2-4 0 15,-5-4 0-15,12-11-4 0,-5-6-2 16,5-4-3-1,7-7-12-15,-5-5-21 0,11-6-70 16</inkml:trace>
  <inkml:trace contextRef="#ctx0" brushRef="#br0" timeOffset="36008.4827">9563 4319 100 0,'20'3'53'16,"-20"-3"-40"-16,0 0 33 16,0 0-16-16,0 1-4 15,0 1-3-15,0-2 9 16,0 2-1-16,0-2 0 15,0 0-6-15,0 0-6 16,0 0-3-16,0 0-2 16,7 0 0-16,-7 0-3 15,0 2-2-15,0 0 1 16,0-1-2-16,0-1-2 16,0 3-2-16,0-3-2 15,0 1-2-15,9 2-1 16,28 2 0-16,11 0 1 15,5 1 2-15,9-2 1 0,-2 0 1 16,6-4-1-16,10 0-2 16,4 0 3-16,0 0-1 15,-6 0-1-15,-6 0 0 16,-15 0-1-16,-12 0-1 16,-18 0 0-16,0 0 2 15,-9 0-2-15,0 0 0 16,0 0 0-16,-1 0-2 15,-6 0 2-15,-7 0 0 16,0 0-1-16,0 0 1 0,0 0-4 16,0-2-2-1,0 2-6-15,0-2-8 0,0 0-16 16,0 2-61-16,0 0-244 16</inkml:trace>
  <inkml:trace contextRef="#ctx0" brushRef="#br0" timeOffset="36835.2364">9622 4718 6 0,'14'2'84'16,"0"2"-27"-16,6-2 4 15,8 0-7-15,11-2-11 16,2 1-9-16,12-1 4 15,-5 0-7-15,5 0-3 16,9 0-11-16,4 0-4 16,15 0 0-16,13 0-6 0,-5-3 3 15,5-1-5-15,-7-2-1 16,-13 3 3-16,-26-1-6 16,-9 2 2-16,-26 2-1 15,1-2 1-15,-14 2-1 16,7 0 0-16,-7-2 2 15,0 2-2-15,0 0 2 16,0 0-1-16,0 0-2 16,0 0 3-16,0 0 1 15,0 0-2-15,0 0-1 16,0 0 0-16,0 0-1 16,0 0 0-16,0 0 1 15,0 0-2-15,0 0 0 0,0 0 0 16,0 0 2-1,0 0-2-15,0 0 0 0,0 0 0 16,0 0 0-16,0 0-2 16,0 0 4-16,0 0-4 15,0 0 4-15,0 0-2 16,0 0 0-16,0 0 0 16,0 0 0-16,0-2-2 15,0 2 2-15,0 0 0 16,0 0-1-16,0 0 0 15,0 0 1-15,0 0-2 16,0 0-2-16,0 0 2 0,0 0-1 16,0 0 1-1,0 0 0-15,0 0 0 0,0 0 0 16,0 0-1-16,0 0-2 16,0 0-2-16,0 0-1 15,0 0 1-15,0 0 2 16,0 0 0-16,0 0-1 15,0 0-9-15,0 0-7 16,0 0-45-16,0 0-136 16</inkml:trace>
  <inkml:trace contextRef="#ctx0" brushRef="#br0" timeOffset="38168.5664">11730 3879 96 0,'7'-5'38'0,"-7"-1"23"16,0 6 8-16,0 0-14 16,0 0-5-16,0 0-8 0,0 0-13 15,0 0-6-15,0 0-6 16,0 0-1-16,0 0-7 16,0 0 0-16,0 0-1 15,0 2-6-15,0 15-2 16,7 11 2-16,-1 13 2 15,1 12 4-15,-7 4-6 16,0-5 2-16,0 10-2 16,0 1 0-16,0 6 0 15,0 8 0-15,0-2 0 16,0 0-1-16,0 1 1 16,0-4-2-16,0-3 4 15,0-1-4-15,0-6 0 0,0-2 0 16,0-11 0-1,0-5 0-15,12-11 1 0,2-7-1 16,-14-9 0-16,6-7-1 16,-6-6 1-16,0-4 0 15,0 0-5-15,0 0 2 16,0 0 0-16,0-21-6 16,0-15-14-16,0-9-4 15,0-8-27-15,-6-7-72 16,-1-2-167-16</inkml:trace>
  <inkml:trace contextRef="#ctx0" brushRef="#br0" timeOffset="38768.6619">11702 3553 79 0,'0'-7'41'15,"0"4"4"-15,0 3 37 16,0 0-34-16,0 0-17 16,0 0-2-16,7-3-6 15,7 2-10-15,9-5-2 16,20 0 9-16,15 3-4 16,13-1-5-16,2 4-2 15,5 0 2-15,7 0-3 16,-5 13-2-16,1 10-4 15,-8 3-1-15,-18 2-1 16,-2 1 1-16,-19 2 0 16,-6 0 3-16,-19 2-3 0,-5 1-1 15,-4 2 8-15,0 3-5 16,-13 3 3-16,-36 1 0 16,-17 0 1-16,-14-1 0 15,-3-6-3-15,3-6-3 16,0-8-1-16,13-5 4 15,19-3-2-15,2-7 0 16,19-1 1-16,6-3 0 16,14-3-3-16,7 0-1 15,-7 0-2-15,7 0-3 16,0 0-9-16,0 0-10 16,0 0-56-16,0-2-196 15</inkml:trace>
  <inkml:trace contextRef="#ctx0" brushRef="#br0" timeOffset="39466.2989">13303 3672 118 0,'-9'0'52'0,"9"0"28"16,-3 0-8-16,3 0-17 15,-4 0-14-15,-3 0-10 16,5 0-7-16,-12 0-12 0,-14 0-7 15,-6 19-3-15,-19 8-1 16,-6 10-1-16,4 6 5 16,-10 6-4-16,15 0 3 15,0 2-4-15,13-2 5 16,2 1-3-16,10 3 3 16,11 0-4-16,1 2 0 15,6-1 2-15,7 4 0 16,0 3-3-16,0 5 2 15,0 3 2-15,0-3 0 0,20-2-1 16,3-8-1 0,7-4-1-16,5-6 0 0,-8-3-1 15,5-3 2-15,3-4-1 16,-8-8 0-16,-4-5 4 16,7-8-2-16,-10-4-3 15,-6-4 1-15,0-1 0 16,-12-2-1-16,3-2 0 15,-5-2-1-15,0 0-8 16,0 0-5-16,9 0-15 16,-9 0-89-16</inkml:trace>
  <inkml:trace contextRef="#ctx0" brushRef="#br0" timeOffset="49753.4187">14239 4310 6 0,'13'25'50'0,"1"-7"2"15,0-1-3-15,-7-6-8 16,0-3-8-16,-7-8-3 15,0 0-8-15,0 0 0 16,0 0-2-16,0 0-1 16,0 0 0-16,0 0-9 15,0 0-10-15,0-8-14 16,0-1-23-16,0 0-97 0</inkml:trace>
  <inkml:trace contextRef="#ctx0" brushRef="#br0" timeOffset="51028.4525">13970 3680 288 0,'0'-6'59'0,"0"-5"4"16,0 1-6-16,0 5-13 16,0 0-15-16,0 2-3 15,0 2-8-15,0 1-8 16,0 0-6-16,0 0-3 16,0 5-1-16,0 20 0 15,0 8 5-15,0 12-4 16,-7 8 2-16,7 7 0 15,0 5-3-15,0 2 2 16,21 7-1-16,2-1 0 16,21 0 0-16,-1-1-1 15,14-4 1-15,-8-6-1 0,3-4 0 16,-10-4 1-16,-3-3-1 16,-5-3 0-16,-7-6 0 15,3 2 0-15,0-6 0 16,5-3-1-16,-13-4 1 15,1-7-2-15,-2-7 1 16,-14-8 1-16,0-4-1 16,-7-2 0-16,0-3-3 15,0 0 1-15,0 0-3 16,0-16-5-16,0-13-21 16,7-13-24-16,-7 2-25 15,0-3-155-15</inkml:trace>
  <inkml:trace contextRef="#ctx0" brushRef="#br0" timeOffset="52062.6671">14805 3721 256 0,'0'-2'31'15,"0"2"32"-15,0 0-16 16,0 0-9-16,0 0-14 16,0 0-7-16,-7 0-3 15,-14 21-8-15,-6 13 0 0,-17 13-1 16,-6 8 0-16,-10 3-3 16,-11 6 6-16,0 4-4 15,-9-1 0-15,-7 7-1 16,-7 3-3-16,0 0 1 15,7 2 2-15,11-6-3 16,2-5 1-16,10-6-1 16,14-7 1-16,-1-7 0 15,22-4 0-15,1-12-1 16,7-6 0-16,15-4-1 16,-4-10 1-16,8-4 0 15,2-7 0-15,0-1 0 16,0 0 2-16,0 0 0 15,0 0 0-15,0 0 3 0,0 0-2 16,0 0 0-16,0 0-3 16,0 0 1-16,0 0-2 15,0 0 1-15,0 0 0 16,0 0 0-16,0 0 0 16,0 0 0-16,0 0-1 15,0 0 1-15,0 0 0 16,0 0 1-16,0 0-1 15,0 0-1-15,0 0 1 16,0 0 0-16,0 0 0 16,0 0 1-16,0 0-1 15,0 0 0-15,0 0 0 0,0 0 0 16,0 0-1 0,0 0 0-16,0 0 1 0,0 0 0 15,0 0 0-15,0 0 0 16,0 0 1-16,0 0 0 15,0 0-1-15,0 0 0 16,0 0 1-16,0 0-1 16,0 0 0-16,0 0 1 15,0 0-1-15,0 0 0 16,0 0 2-16,0 0-2 16,0 0 0-16,0 0 0 15,0 0 0-15,0 0 0 16,0 0 0-16,0 0 0 0,0 0 0 15,0 0 0 1,0 0 1-16,0 0-1 0,0 0 0 16,0 0 2-16,0 0-2 15,0 0 0-15,0 0 1 16,0 0 0-16,0 0 0 16,0 0-1-16,0 0 0 15,0 0 0-15,0 0 1 16,0 0 0-16,0 0-1 15,0 0-1-15,0 0 0 16,0 0 1-16,0 0-1 16,0 0 0-16,0 0 1 15,0 0-1-15,0 0-1 16,0 0 2-16,0 0-1 0,0 0-2 16,0 0 0-16,0 0-2 15,0 0-4-15,0 0-15 16,0 0-20-16,0 0-48 15,25 0-87-15</inkml:trace>
  <inkml:trace contextRef="#ctx0" brushRef="#br0" timeOffset="52489.6534">14518 4741 120 0,'0'-2'90'16,"0"2"-55"-16,0 0 26 15,0 0-26-15,0 0-7 16,0 0-11-16,5 0-4 16,-3 0-5-16,7 0-2 15,5 0-2-15,7 0 4 0,6 0-2 16,12 0 3-16,3 0 0 16,8 0 0-16,14 0-3 15,3 0-2-15,-12-2 2 16,4-6-5-16,-15-1-1 15,0 2 0-15,-10-3 0 16,0 3-1-16,-8-1 1 16,-13 3-8-16,-6-3-11 15,-7 3-21-15,0-3-136 16</inkml:trace>
  <inkml:trace contextRef="#ctx0" brushRef="#br0" timeOffset="52797.958">14885 4464 106 0,'0'0'83'0,"-7"0"-70"16,7 0 16-16,0 0-13 16,0 21-2-16,0 7 28 15,-7 8-5-15,1 3-7 16,6 3-6-16,-7 3-8 15,0 2 3-15,7 0-11 16,0 2 2-16,0-6-8 16,7-3-1-16,27-6-1 15,-4-9 0-15,14-7 2 0,-3-7 0 16,-2-7 0-16,2-4-2 16,-7 0 0-16,12-11-2 15,-4-14-8-15,10-5-16 16,-4-10-90-16</inkml:trace>
  <inkml:trace contextRef="#ctx0" brushRef="#br0" timeOffset="53374.5012">16169 3399 124 0,'-9'-5'85'16,"7"5"-37"-16,2 0 17 15,0 0-26-15,0 0-16 0,0 0-8 16,0 11-12-16,0 16-3 16,0 10 17-16,11 12 1 15,3 7-1-15,-14 9 3 16,7 6-1-16,-7 10-9 15,0 7 2-15,0 8-2 16,0 2-1-16,0-2-4 16,0-2-2-16,0-4-1 15,0 1 2-15,0-9-2 16,0-4 1-16,0-5 1 16,0-5-4-16,0-2 4 15,0-8 0-15,21-9-3 16,2-7 2-16,2-11 0 15,0-7-2-15,-4-4 0 16,-8-9 0-16,-6-4-1 0,3-3-1 16,-4-2-3-16,6-2-4 15,2 0-9-15,11-17-17 16,-4-13-108-16</inkml:trace>
  <inkml:trace contextRef="#ctx0" brushRef="#br0" timeOffset="56112.2559">17169 3721 175 0,'-7'-3'40'0,"1"-1"-10"15,3 0 12-15,3 4-14 16,0 0-9-16,0 0 1 15,0 0-3-15,0 0-2 16,0 0-1-16,0 0 3 16,0 0-5-16,0 0-1 0,0 0-2 15,0 0 0 1,0 0-1-16,0 0-4 0,0 0 5 16,0 0-3-16,0 0 0 15,0 0 1-15,0 0-1 16,0 0 0-16,0 0-3 15,0 0-2-15,0 0 1 16,0 0-2-16,0 15 0 16,14 13 1-16,7 10 0 15,4 5 3-15,-5 4 0 16,1 0-2-16,0 2 1 16,4-6 1-16,-4-1-2 0,-1-6-2 15,1-5 2 1,-5 0-2-16,7-5 0 0,-2-1 0 15,-8-1 1-15,1-3-1 16,-5-1 1-16,10-1-1 16,-6 0 2-16,6-6 0 15,-12-1-2-15,-1-7 1 16,1-3 1-16,-7 0 0 16,0-2-1-16,0 0 2 15,0 0-1-15,0 0 3 16,0 0-1-16,0 0-2 15,0 0-1-15,0 0-1 16,0 0-3-16,0 0-6 16,0 0-9-16,0-6-10 15,14-9-88-15,0-4-278 0</inkml:trace>
  <inkml:trace contextRef="#ctx0" brushRef="#br0" timeOffset="56629.9935">17997 3928 204 0,'0'0'49'16,"0"0"-4"-16,0 0 5 15,0 0-13-15,0 2-3 16,-27 13-5-16,-10 6-13 0,-16 4-6 15,-2 2-3-15,-2 0-5 16,13-2 2-16,-2-5-2 16,19-2-1-16,-1 2 0 15,-1-2-1-15,12 1 0 16,6-2-1-16,4 0 0 16,5 0 0-16,2 2 0 15,0-2-1-15,0 4 2 16,0-1 1-16,0 2 0 15,0 2 1-15,0 0-2 16,2 4 1-16,3 4 0 16,-3 4 3-16,-2 3-4 15,0 2 4-15,0 3-2 16,0-5 1-16,0 2 0 0,0 1-2 16,0-1 1-16,0-3 1 15,0 0-1-15,0-6 0 16,0-6-1-16,0-5 2 15,7-6-1-15,-3-6-2 16,-4-7-1-16,0 2 0 16,0-4-2-16,0 0-1 15,0 0-5-15,3 0-6 16,8-8-22-16,8-12-166 16</inkml:trace>
  <inkml:trace contextRef="#ctx0" brushRef="#br0" timeOffset="56893.5965">17876 4605 210 0,'0'-1'72'0,"0"1"-32"16,11 0 11-16,14-4-28 15,3-2-2-15,20-1 6 16,5-1-11-16,-3 3 0 15,7-1-1-15,-13 0-8 16,0 3-2-16,-10-1-3 16,-6 2-2-16,-12 2-3 15,0-4-3-15,-9 2-5 0,-7-2-4 16,0-1-8-16,0-3-102 16,-14-1-197-16</inkml:trace>
  <inkml:trace contextRef="#ctx0" brushRef="#br0" timeOffset="57206.7168">18112 4299 107 0,'0'0'62'16,"0"0"-29"-16,0 0 10 15,0 15-16-15,0 10 17 0,0 6-14 16,0 5-5-1,0 4-4-15,-7 3 4 0,5 2-7 16,2-5-4-16,0-3-4 16,0-5-3-16,0-5-3 15,25-3 1-15,-5-3-3 16,1-7 1-16,-5 2 0 16,5-5-2-16,2-4-1 15,-3-1 1-15,8-2-1 16,-1-4-2-16,12 0-2 15,-4 0-5-15,1-7-8 16,1 1-20-16,-2-1-94 16</inkml:trace>
  <inkml:trace contextRef="#ctx0" brushRef="#br0" timeOffset="57433.0478">19194 4675 112 0,'0'5'53'15,"0"9"27"-15,0 5-16 16,-2 7-5-16,-26 6-14 16,-15 5-18-16,6 5-21 15,-11 2-6-15,2-3 0 16,-2-6-17-16,4-6-26 0,21-10-183 15</inkml:trace>
  <inkml:trace contextRef="#ctx0" brushRef="#br0" timeOffset="57912.8213">20256 3768 157 0,'0'0'37'16,"0"0"23"-16,0 0-27 15,0 6-7-15,18 11 7 16,10 5 9-16,2 4-12 16,13 1-9-16,-8 1-6 15,-1-4-3-15,5 1-3 16,-12-2-5-16,-4-2-4 16,-9-1-5-16,-7 1-19 15,-2-3-19-15,-3-6-70 16</inkml:trace>
  <inkml:trace contextRef="#ctx0" brushRef="#br0" timeOffset="58406.6134">21173 3734 205 0,'0'0'44'15,"0"0"-9"-15,-16 0 31 16,-25 6-22-16,-30 14-37 16,-19 11-6-16,-1 3 4 15,6 0-4-15,-2-1-1 16,22-4 4-16,29-7-4 16,6-7 0-16,21-2-1 15,4-4 0-15,5 5-1 16,0-1 2-16,0 4 2 0,0 2-1 15,7 1 1-15,7 1 1 16,2 2-2-16,-9 2 4 16,7-1-1-16,-1 4 2 15,-6 2 1-15,2 6 0 16,-2 3 1-16,0 4-2 16,-2 3 2-16,-5 1 2 15,0 2-3-15,0-2-2 16,0 0 1-16,0-4 0 15,0-3-3-15,0-7 3 16,0-4-6-16,0-5 3 16,0-7-2-16,0-5-1 15,0-9 2-15,0-1-2 0,0-2-3 16,0 0 1-16,0 0-3 16,0 0-6-16,-7-11-25 15,7-10-157-15</inkml:trace>
  <inkml:trace contextRef="#ctx0" brushRef="#br0" timeOffset="58790.8445">21072 4405 137 0,'0'0'46'0,"0"3"-15"16,0 10 8-16,0 4-9 16,-2 4 2-16,-9 7-9 15,1 4 2-15,-1 2-3 16,4 0 2-16,5-4-1 16,-5-2-8-16,7-2-3 15,0-1-1-15,0-5 3 16,0 0-9-16,9-3 3 15,3-7-1-15,-3 0 0 16,-5-6-1-16,-4-2-1 16,0-2-2-16,0 0 1 15,0 0 0-15,0 0-3 16,0 0-1-16,0 0-1 0,0 0-8 16,0 0-2-16,0 0-13 15,0 0-27-15,0-4-142 16</inkml:trace>
  <inkml:trace contextRef="#ctx0" brushRef="#br0" timeOffset="59032.4864">21425 4460 223 0,'0'0'27'0,"0"0"-7"16,0 0-1-16,0 0-10 15,0 0-5-15,7 0 2 16,0 7-3-16,0 2-3 16,0 0-2-16,-7 2-24 15,0-1-55-15</inkml:trace>
  <inkml:trace contextRef="#ctx0" brushRef="#br0" timeOffset="59232.1477">21341 4653 124 0,'0'9'42'15,"11"0"30"-15,3-1-15 16,0 0-10-16,4-1-17 15,-4 0-11-15,-1-1-11 16,1-2-8-16,2-2-3 16,3-2-14-16,-6 0-22 15,13 0-97-15</inkml:trace>
  <inkml:trace contextRef="#ctx0" brushRef="#br0" timeOffset="59517.1323">21742 4596 113 0,'0'-2'19'16,"7"2"31"-16,0 0-18 15,6 0-2-15,4 0-2 16,12 0-2-16,-1-2-8 15,6 1-3-15,5-2-2 16,-4 2-2-16,-1-1-3 16,-2-2-1-16,-11 2-4 15,-5-2-3-15,-2 1-2 16,-8-3-5-16,-1-1-10 0,-5 1-29 16,0-1-90-16</inkml:trace>
  <inkml:trace contextRef="#ctx0" brushRef="#br0" timeOffset="59854.6418">21951 4323 113 0,'-7'0'69'15,"7"0"-52"-15,0 0 11 16,0 16 0-16,0 6 5 15,0 6-9-15,0 4 1 0,0 6-7 16,-7 1 3-16,0 2 0 16,7-1 4-16,-14-1-4 15,14-3-6-15,0-3-4 16,0-5-2-16,0-4-4 16,0-3-2-16,0-4-1 15,21-2 0-15,-7-4-1 16,6 2 1-16,1-5-2 15,4-3 0-15,3-1-1 16,1-4-3-16,8 0-3 16,-2-1-11-16,-8-13-33 15,3 3-152-15</inkml:trace>
  <inkml:trace contextRef="#ctx0" brushRef="#br0" timeOffset="60110.6164">22368 4608 26 0,'0'0'216'15,"0"0"-214"-15,0 0 31 16,2 0-21-16,10 0-6 16,4 0 3-16,14 0 18 15,-3 0 3-15,1 1-6 0,-1-1-5 16,5 0-4-16,-4 0-9 15,-1 0-2-15,-1 0-4 16,-6 0-3-16,1 0-4 16,-5 0-10-16,-9 0-20 15,-3-1-44-15</inkml:trace>
  <inkml:trace contextRef="#ctx0" brushRef="#br0" timeOffset="60403.1301">22831 4470 195 0,'0'0'22'16,"0"0"26"-16,0 0-23 0,0 6-11 16,7 11 16-16,0 7-4 15,0 2 2-15,0 6-7 16,0 1 1-16,-1 0-1 15,1 0-4-15,0-4-2 16,0 1-8-16,0-5 1 16,0-4-6-16,-5-6-1 15,3-4-1-15,-5-8-2 16,0 0-3-16,0-3-5 16,0 0-6-16,0 0-14 15,0-13-268-15</inkml:trace>
  <inkml:trace contextRef="#ctx0" brushRef="#br0" timeOffset="60972.9056">23478 3450 51 0,'14'8'66'16,"2"11"6"-16,4 3-16 16,10 4-6-16,-2 5-15 15,-5 3-4-15,13 3-7 16,-8 6 1-16,-1 10-5 16,1 5-2-16,-3 8 3 15,3 4 2-15,-12 5-4 16,2 3-1-16,14 0-1 0,-4 3-2 15,8-4-9-15,8-2 0 16,-7 1-2-16,-5-7 2 16,-16-3-4-16,-12-2 2 15,-4 0 3-15,0-2-1 16,-27 2 7-16,-8-7-5 16,-1-11 5-16,6-8-7 15,5-10-3-15,9-8-2 16,2-6-1-16,0-4-1 15,3-2-4-15,-3-1-2 16,-11 3-10-16,-19-1-16 16,-20 2-39-16,-19-4-79 15</inkml:trace>
  <inkml:trace contextRef="#ctx0" brushRef="#br0" timeOffset="64312.3081">19208 3608 38 0,'-7'-3'33'16,"5"3"-11"-16,2 0 10 15,0-2-5-15,0 2-6 16,0 0-2-16,0 0-4 16,0 0-12-16,0 0-3 15,0 0 0-15,0 0-3 16,0 0-6-16,0 0-5 15,0 3-32-15</inkml:trace>
  <inkml:trace contextRef="#ctx0" brushRef="#br0" timeOffset="65991.5693">5423 3036 170 0,'-9'0'39'16,"7"0"3"-16,2 0-5 15,0 0-20-15,0 0-5 0,0 0-5 16,0 8-4-16,0 7 2 16,25 6 2-16,-4 1 1 15,6 1 2-15,3 5-10 16,7-2 4-16,-3 3-2 15,-6-5-2-15,-3-1-3 16,3-3-2-16,-8-3 0 16,1-4-4-16,4-5-7 15,-4-6-24-15,6-2-28 16</inkml:trace>
  <inkml:trace contextRef="#ctx0" brushRef="#br0" timeOffset="66424.0965">6077 3015 4 0,'0'8'90'0,"-14"7"-26"16,-6 2-14-16,-12 4-15 15,4 0-11-15,-13 1-6 16,9 1-4-16,-3-2-1 15,1-5-6-15,11-1-1 16,7-1-3-16,2-1-3 16,7 0 0-16,0-2-4 15,7 2 0-15,0 0 2 16,0 0 0-16,0 3 1 0,0 3 2 16,14-1-1-16,0 5 1 15,-7 1-1-15,0 1 0 16,-5 5 0-16,2-2 1 15,8 0 0-15,-12-1 2 16,7-1-1-16,0-1 0 16,-7-5-2-16,7-1 1 15,-7 0-1-15,0-4 1 16,0 0 1-16,0-4-1 16,0-1-1-16,0-5 0 0,0-3-3 15,0 0-6 1,0-2-11-16,0 0-32 0</inkml:trace>
  <inkml:trace contextRef="#ctx0" brushRef="#br0" timeOffset="66643.1236">6063 3584 25 0,'7'21'44'0,"-7"-3"-12"16,7-1-12-16,-7-4-1 15,0-3-7-15,7-3-8 0,-7-1-4 16,7-2-9 0,0-4-8-16,0 0-24 0</inkml:trace>
  <inkml:trace contextRef="#ctx0" brushRef="#br0" timeOffset="67077.4192">6306 3577 38 0,'7'5'35'0,"0"3"-26"15,0-3-9-15,0 3-11 16,4-6-37-16</inkml:trace>
  <inkml:trace contextRef="#ctx0" brushRef="#br0" timeOffset="67848.9411">6575 3077 58 0,'0'0'37'0,"0"0"9"15,0 3 3 1,0 11-1-16,0 9-8 0,0-1-8 16,7 5-5-16,6 1-10 15,1-3-2-15,0 1-9 16,0-3-1-16,4 0-5 15,-4-5 0-15,-7-1-3 16,6-4-15-16,1-7-8 16,7-6-20-16,2 0-145 15</inkml:trace>
  <inkml:trace contextRef="#ctx0" brushRef="#br0" timeOffset="68194.6151">6964 3121 196 0,'-39'13'20'0,"-2"9"25"16,-12 5-30-16,5-1-6 15,2-1-2-15,19-3-2 16,-1-4-3-16,15-4 0 16,-1-2-1-16,14-3-1 15,0 1-3-15,0-1 2 16,7 0 1-16,20 3 0 15,-6 1 4-15,6 4-4 16,-1 3 3-16,-6 6-2 16,-6 3 8-16,0 3-1 0,-14 4 1 15,7-5-1-15,-7 3 4 16,0-5-1-16,0-5-5 16,0-1 0-16,0-8-4 15,0-2-2-15,0-3 0 16,0-6-8-16,0-3-11 15,0-1-12-15,0 0-18 16</inkml:trace>
  <inkml:trace contextRef="#ctx0" brushRef="#br0" timeOffset="68495.1291">7047 3567 29 0,'18'0'38'16,"3"0"7"-1,0 3 3-15,-8 9-9 0,1-1-7 16,0 1-9-16,-7 1-6 16,4 1-1-16,-11 0 0 15,0-1 0-15,0 0-2 16,0-1 5-16,0-2-1 16,0-2-4-16,0 0-4 15,0 0-4-15,-9-5-4 16,2 1-1-16,7 0-1 15,0-2-3-15,0-1-1 16,0 1 1-16,16-2-4 0,12 0 4 16,13-13-2-1,-2-7-21-15,2-5-41 16,-4-5-214-16</inkml:trace>
  <inkml:trace contextRef="#ctx0" brushRef="#br0" timeOffset="68674.7988">7430 3345 63 0,'0'0'54'16,"0"0"-25"-16,0 0-17 16,0 9-4-16,21-1-2 15,18 0-6-15,-5-7-9 16,0-1-21-16,5 0-26 0</inkml:trace>
  <inkml:trace contextRef="#ctx0" brushRef="#br0" timeOffset="68816.9059">7430 3345 69 0,'238'71'49'16,"-238"-62"-5"-16,10-5-8 16,-3 3-14-16,6-6-1 15,1-1-13-15,0 2-8 16,13-2-4-16,5 0-16 15,3 0-42-15,-8-7-83 16</inkml:trace>
  <inkml:trace contextRef="#ctx0" brushRef="#br0" timeOffset="69051.1494">8042 3112 57 0,'0'0'55'16,"0"3"1"-16,0 11-13 15,7 0-17-15,0 6 1 16,7-2-13-16,4-1-4 16,-4 2-10-16,7-2 0 15,-8-4-6-15,8-2-15 0,0-5-12 16,4-6-35-1</inkml:trace>
  <inkml:trace contextRef="#ctx0" brushRef="#br0" timeOffset="69411.3762">8391 3181 125 0,'0'0'44'0,"0"0"20"15,0 0-28-15,-18 11-16 16,-10 2-6-16,0 3-6 15,1 2-2-15,-5-1-1 16,4-2-4-16,8-2-1 16,6-5 1-16,7-2-1 0,7-3-4 15,0 3-3 1,0 2 2-16,0 3 2 0,0 4 2 16,0 4 0-16,0 4 1 15,7-1 1-15,0 5 1 16,-7-1 1-16,0 0 0 15,0-2 2-15,0-3-3 16,7-2 1-16,-7-2-1 16,7-5 0-16,-7-5-1 15,6-4-1-15,-6 0 0 16,0-3-1-16,7 0-3 16,0 0-3-16,7 0-7 15,0-12-43-15,-1-6-149 16</inkml:trace>
  <inkml:trace contextRef="#ctx0" brushRef="#br0" timeOffset="69604.892">8352 3449 33 0,'21'0'42'16,"-3"0"8"-16,9 0-10 15,1 0 2-15,2 0-14 16,6 0 2-16,-1 0-10 15,-8 0-11-15,-11-6-6 16,0 2-3-16,-2-2-6 16,-7 1-10-16,-7-1-28 0,0 0-73 15</inkml:trace>
  <inkml:trace contextRef="#ctx0" brushRef="#br0" timeOffset="69827.9788">8439 3405 45 0,'0'17'40'0,"0"2"7"16,0 5-6-16,0 1-9 15,0-1-10-15,0 1-1 16,14-1-4-16,6-3-2 16,13-4-4-16,-6-2-1 15,1-4-6-15,-1-3 0 0,5 0-2 16,9-7-1-1,5 1-1-15,2-2-11 0,12 0-22 16,9 0-37-16</inkml:trace>
  <inkml:trace contextRef="#ctx0" brushRef="#br0" timeOffset="72768.8443">8620 2916 66 0,'-37'0'34'16,"1"-6"-11"0,-19-7 12-16,-19 0-2 0,-20-1 1 15,28 5 5-15,-14 2-15 16,4-3 5-16,-4 1-12 16,-1-1 4-16,-6 0-4 15,0 2 3-15,5 0-1 16,1 0-7-16,1 1 0 15,7 0-4-15,11 3-6 16,-5 0 1-16,3 2-3 16,7 2 1-16,-3 0-1 15,-2 0 0-15,3 0-1 16,-3 8 1 0,-5 1 1-16,7 2-1 0,5 1 0 15,3-1 0-15,4 0 0 0,2 1 0 16,4 1 0-1,8-2 0-15,2 2 0 0,-3 0 1 16,8 1-1-16,2-3 0 16,4 2-1-16,0 1-1 15,8-1 1-15,-1 1 0 16,14 1 0-16,-7 2-4 16,7 3 4-16,0 2 1 15,0-2 0-15,0 4 0 16,0-4 1-16,7 1-1 15,14 0 0-15,-8 1 0 16,15 4 0-16,4 1 0 16,-5 3 1-16,15-1-2 15,4-2 1-15,2 1 0 0,11-5 0 16,-4-2 1-16,5-3-1 16,0-3 0-16,2 2 0 15,-3-1 1-15,-4-3-1 16,-2 3 0-16,2-3 3 15,-2 1-2-15,4-1 0 16,14 0-1-16,3-1 0 16,6-3 0-16,2-1 1 15,6-3-1-15,-1 0 0 16,-7-1 0-16,-7 0 1 16,-11-2-1-16,-2 2 0 15,-5-1 0-15,5 1 0 16,-12-2 0-16,11 2 0 0,1-4 0 15,-5 0 0-15,5 0 0 16,-5 0 0-16,-3 0 0 16,-3-6 0-16,10 1 0 15,-11-3 0-15,5 3 1 16,-5-3-1-16,-2 0 0 16,2-1 1-16,-9 0-1 15,3-5 0-15,-8 3 0 16,-9-2 0-16,-4 2 3 15,-1-6-2-15,-6-2 4 16,-7-2-4-16,7-5 3 16,-14 0-2-16,0-2 2 0,0-6-1 15,0-1-1-15,0 4 1 16,-14-1 0-16,-7 3 1 16,-6 1-1-16,-12 2-3 15,5 1 2-15,-8 3 0 16,3 1-1-16,-9 4 2 15,2 0-1-15,-2 4 1 16,2 2-2-16,5 1 0 16,13 3-1-16,-4 3 0 15,12 1-3-15,-1 0 0 16,-6 2-11-16,-6 1-16 16,-1 0-47-16,-14 0-162 15</inkml:trace>
  <inkml:trace contextRef="#ctx0" brushRef="#br0" timeOffset="74007.3744">5834 3012 83 0,'-9'-2'22'0,"2"0"9"15,5 0 10-15,-5 1-8 16,7-2 10-16,-7 2-14 16,7 1 0-16,-7-3-5 15,0 3 1-15,-7-1-9 16,-6 1-6-16,-1 0-3 16,-11 0-6-16,4 0 1 15,-6 0-1-15,2 1-1 16,-2 7 2-16,6 1-1 15,-4 5 0-15,4-3-1 0,8 2 0 16,-1 4-1 0,7-2 1-16,-4 6-3 0,11 2 3 15,-7-1 2-15,1 1-1 16,6 1 0-16,-7 0-1 16,7-1 0-16,0 2 1 15,7-3-2-15,-7 3 2 16,7-1-2-16,0-2 1 15,0 1 0-15,0-2-1 16,0-3 2-16,21 0 0 16,-7-3-1-16,-1-4 1 15,8 1 0-15,-3 1 2 16,3-4-1-16,7 0-2 16,-1-1 3-16,-2-3 1 15,10 1-4-15,-1 0 2 0,-2 0-1 16,3-5 0-1,-1 1 1-15,-6-2-2 0,4 0 1 16,2 0 1-16,-6 0-2 16,4 0 1-16,2 0 0 15,0 0-1-15,-1-3 2 16,1-5-1-16,0-3-1 16,-2-2 4-16,-4 0-3 15,0-3 2-15,-8 3-3 16,-1-2 3-16,-6 2 0 15,1-3-1-15,0 3 1 16,0-1-3-16,-8-1 3 0,8-2-2 16,-7-4 4-1,2-2-1-15,0 1-3 0,-2 1 1 16,-7 4 1-16,7 4 2 16,-7 0-2-16,0 3 0 15,0 3-1-15,0-3 2 16,0 3 0-16,0-4 0 15,0-1-2-15,0-1 1 16,-7 0-2-16,-11 2 0 16,4-2 0-16,0 1 1 15,1 3 0-15,-8-2 3 16,0-1-2-16,-2-1-3 16,1 2 1-16,1-2-1 15,-7 1 0-15,8 3 0 16,-5 1-1-16,4 1 0 0,0 1-2 15,7 2 1-15,1 0-1 16,-3 3 1-16,13-1 0 16,-10 0-5-16,6 2 2 15,-7 0-8-15,0 0-14 16,-13 4-25-16,-3 9-52 16</inkml:trace>
  <inkml:trace contextRef="#ctx0" brushRef="#br0" timeOffset="93352.3256">24299 6722 71 0,'0'-15'55'16,"0"2"-10"-16,0 3 5 15,0 3 1-15,0-3-4 16,0 3 2-16,0-2-14 16,0-3 2-16,0 7-3 15,-7-3-9-15,7 7 2 16,0-2-8-16,0 3-3 0,-7 0-8 16,7 0-2-1,0 0-6-15,-7 0 0 0,7 3-3 16,0 21-3-16,0 17 6 15,0 22 2-15,0 9 4 16,-7 6-3-16,0-1-2 16,1-5 0-16,6-3-1 15,-10-9 0-15,10-2 1 16,0-3-1-16,-6-8 0 16,3-4-1-16,-4-7 1 15,3-7 0-15,4-11 0 16,0-5-4-16,0-9-2 15,0-2-5-15,0-2 1 16,0 0-4-16,0-20-10 0,0-18-31 16,30-20-69-16,-17-12-207 15</inkml:trace>
  <inkml:trace contextRef="#ctx0" brushRef="#br0" timeOffset="93712.5335">24372 6325 162 0,'0'0'28'16,"0"0"-9"-16,7 0-12 16,23 0-2-16,18 0 2 0,12 4-1 15,4 16 2-15,-9 7 3 16,5 7-6-16,-12 2 1 15,-2-1 2-15,-17 3-2 16,-8-4 1-16,-9 3 3 16,-12-1 4-16,0 4 0 15,-14 1 4-15,-34 1 1 16,-12 1-3-16,-13 2-6 16,-10-4-3-16,-4 1 0 15,2-5-6-15,12-7-1 16,15-3-2-16,8-9-1 15,27-6-13-15,9-7-5 0,14-5-14 16,0 0-49-16,23-1-132 16</inkml:trace>
  <inkml:trace contextRef="#ctx0" brushRef="#br0" timeOffset="94030.0444">25338 6538 109 0,'-37'30'48'16,"-9"7"-6"-16,-2 11-8 0,-5 3-12 16,-2 8 0-1,2 11-7-15,5 8 4 0,2-3 16 16,12-2-11-16,13-11-6 15,8-3-5-15,13-7-3 16,0-5-4-16,0-4-2 16,0-3-4-16,13-8 0 15,10-6-1-15,9-5-6 16,1-3-5-16,-4-6-10 16,3-8 0-16,-9-4-24 15,7 0-67-15</inkml:trace>
  <inkml:trace contextRef="#ctx0" brushRef="#br0" timeOffset="94328.8929">25718 6763 195 0,'0'0'19'15,"0"0"20"-15,0 0-9 16,-7 21-16-16,-13 15 1 16,-19 17-3-16,-2 9 1 15,-12 7 2-15,5 3 6 0,-12-2-10 16,12-8-6 0,-9-2 2-16,13-7-7 0,0-10 3 15,15-7-3-15,15-14-3 16,0-9-5-16,14-7-8 15,0-6-10-15,0-4-3 16,0-26-97-16</inkml:trace>
  <inkml:trace contextRef="#ctx0" brushRef="#br0" timeOffset="94613.4864">25728 6737 60 0,'0'0'125'0,"0"0"-118"16,4 2 10-16,5 21 15 16,-2 7-11-16,7 11-7 15,-3 8 5-15,-4 8-1 16,-4 3 3-16,1 4-3 16,-4-2 14-16,0-2-8 15,0-3-9-15,0-7-7 16,0-4 0-16,-7-5-4 15,0-11-4-15,3-7 0 16,4-10-6-16,0-8-2 16,0-5-11-16,0 0-2 15,-7-5-22-15,0-18-112 16</inkml:trace>
  <inkml:trace contextRef="#ctx0" brushRef="#br0" timeOffset="94809.3099">25315 7177 152 0,'0'-1'66'16,"0"1"-61"-16,7-3 39 15,27 3-20-15,19 0-3 16,2 0-14-16,7 0-3 16,9-1-3-16,-7 1-1 15,3-4-2-15,-8-1-8 16,1-5-13-16,-7-1-25 15,2-8-66-15</inkml:trace>
  <inkml:trace contextRef="#ctx0" brushRef="#br0" timeOffset="95070.507">26351 6803 132 0,'0'0'40'0,"0"2"-21"15,0 21 5-15,0 8-5 16,-4 13-2-16,-5 5 4 16,2 3 2-16,0-3 5 15,0 2-16-15,0-8 0 16,7-3 0-16,-11-6-11 16,4-8 2-16,2-5-3 0,3-8-2 15,-3-6-4-15,5-7-7 16,0 0-9-16,0-9-34 15,0-18 6-15,0-10-85 16</inkml:trace>
  <inkml:trace contextRef="#ctx0" brushRef="#br0" timeOffset="95482.1543">26365 6859 168 0,'9'-9'42'15,"10"1"12"-15,6-1-28 16,11 4-4-16,10 1-6 15,7 4-4-15,-2 0-5 0,-6 0 0 16,-6 1 0-16,-13 13-7 16,-13 3 3-16,-13 5 5 15,0 4 5-15,-32 3 3 16,-7-5-9-16,9 1 2 16,-6-6-5-16,15 1-4 15,5-6 0-15,9-1-1 16,7-2-1-16,0 0-3 15,0 0-3-15,23 2 8 16,21 1 0-16,-3-1 8 16,0 0-4-16,-2-1-3 15,-16-3 0-15,-9 0 1 16,-14 3-1-16,0 1 3 0,0 2-1 16,-16 2 6-1,-18-4-1-15,-19 5-2 0,-2-2 1 16,-3-3-2-16,3-2-4 15,7-3-1-15,7-3-6 16,4-5-3-16,14 0-2 16,10 0-17-16,13-18-29 15,0-9-98-15</inkml:trace>
  <inkml:trace contextRef="#ctx0" brushRef="#br0" timeOffset="95867.5129">27113 6538 220 0,'0'0'8'16,"0"0"17"-16,0 0-10 15,0 9-2-15,0 16 10 16,18 7 3-16,-11 13 5 15,-7 10-4-15,0 4 8 16,0 10-4-16,0 0-17 16,0 0 3-16,-7 1-5 15,0-2-2-15,7-3-1 16,-9-4-2-16,2-1-2 16,5-5 2-16,-10-3-4 0,5-4-1 15,1-7-1-15,-1-10 0 16,7-6 0-16,0-10-1 15,0-9-2-15,0-4-2 16,0-2-4-16,0 0-4 16,0 0-5-16,4-23-14 15,31-9-53-15,11-11-148 16</inkml:trace>
  <inkml:trace contextRef="#ctx0" brushRef="#br0" timeOffset="96218.549">27915 6873 198 0,'14'-19'43'0,"2"6"-6"15,-9 4 16-15,-7 1-3 16,0 4-22-16,0 0-8 16,0 4 1-16,-37 0-7 15,-6 0-10-15,-17 21-2 16,-9 11 4-16,-4 7-1 15,-5 5 2-15,11 1-2 16,12-3-2-16,10-3-3 16,15-3 2-16,16-8-2 15,14-6-1-15,0-5 0 16,9 0 0-16,35-7-1 0,4-3 2 16,11-5 8-16,10-2-4 15,0 0-2-15,9 0-2 16,-7-6-3-16,3-3 1 15,-3-4-7-15,-21 0-4 16,0 0-11-16,-15-1-29 16,-5 3-86-16</inkml:trace>
  <inkml:trace contextRef="#ctx0" brushRef="#br0" timeOffset="96562.4959">28390 6530 64 0,'9'0'64'16,"5"0"-20"-16,4 2-7 15,7 15-3-15,3 10-7 16,0 6 0-16,-1 9-2 15,5 4 1-15,-16 11-4 16,-4 7-1-16,-12 8-1 16,0 4-2-16,-5-2-2 15,-25 1-4-15,-2-5-4 16,-7-8 1-16,2-4-8 16,-6-5 2-16,-1-6-3 0,-6-6 0 15,-1-1-8-15,-15-6 1 16,-7 0-12-16,4-6-31 15,-12-2-171-15</inkml:trace>
  <inkml:trace contextRef="#ctx0" brushRef="#br0" timeOffset="97208.7061">22730 8670 123 0,'7'0'26'16,"0"0"10"-16,7 0 4 0,6 0-3 16,8 0-5-16,11 0-2 15,2 0 3-15,19 0-5 16,-10 0-8-16,15-6-5 16,-4-2-5-16,-1 1-4 15,0 0-2-15,-12-1-4 16,-2 4-1-16,-19 2-3 15,-11 2-11-15,-9 0-6 16,-7 0-29-16,0 0-44 16</inkml:trace>
  <inkml:trace contextRef="#ctx0" brushRef="#br0" timeOffset="97463.0455">22744 8974 125 0,'0'2'37'0,"0"0"-13"15,21-2 12-15,13 0 10 16,12 0-11-16,11 0-6 16,8-2 3-16,8-9-10 15,-4 3-6-15,4-1-8 16,0-2-7-16,-8 3-1 15,-1-1-3-15,-4 3-12 0,-17 3-9 16,-2 0-15-16,-4-2-75 16</inkml:trace>
  <inkml:trace contextRef="#ctx0" brushRef="#br0" timeOffset="97876.8288">24148 8602 216 0,'0'0'24'16,"0"0"0"-16,0 0-10 15,0 0-7-15,0 15 6 16,0 11 5-16,0 1-2 16,0 7 2-16,0 3 2 15,0 1-3-15,0 3-4 16,0 2 4-16,0 1-7 16,9 1 0-16,11-6-7 15,8 8 0-15,-1-5 0 16,-1-3-2-16,-20 1-1 15,-6-5-1-15,0-1 0 16,0-6 1-16,0-7-2 0,0-4-6 16,0-7-1-16,0-7-1 15,-6-3-17-15,-20 0-25 16,8-13-122-16</inkml:trace>
  <inkml:trace contextRef="#ctx0" brushRef="#br0" timeOffset="98228.089">24097 8635 192 0,'0'-26'37'16,"0"6"-8"-16,0-1 14 0,7 4-10 16,20 4-2-16,19 0-17 15,2 2 3-15,12-1-8 16,4 7-2-16,7 2 2 15,3 3-8-15,-10 0 2 16,0 4-3-16,-4 9 0 16,-17 4 0-16,-8 0 1 15,-5 2-1-15,-17 4 3 16,-13-1-2-16,0 7 5 16,0-1 1-16,-13 2 2 15,-26 0-8-15,-3 0 4 16,-15-2-3-16,0 2 0 15,-8-7-2-15,8 2 0 0,-7-7-5 16,9-3-8 0,7-3-13-16,20-7-50 0,14-5-116 15</inkml:trace>
  <inkml:trace contextRef="#ctx0" brushRef="#br0" timeOffset="98512.6375">25287 8538 198 0,'0'0'29'15,"0"5"12"-15,-32 15-17 0,-2 4 1 16,-1 10-4 0,-4 1-4-16,5 13 1 0,0 0-4 15,1 5 2-15,8 0-3 16,9 1-4-16,2-1-5 15,14-4 1-15,0-2-1 16,0-8-4-16,7-7 0 16,9-5-2-16,10-14-4 15,-3 0-2-15,13-9-9 16,-6-4-4-16,9 0-21 16,14-25-121-16</inkml:trace>
  <inkml:trace contextRef="#ctx0" brushRef="#br0" timeOffset="98774.8299">25691 8638 253 0,'0'0'16'16,"0"0"17"-16,0 0-8 15,0 14-17-15,0 15 17 16,-23 11-5-16,0 6-7 15,-5 7-3-15,-11 2-1 16,7 3-2-16,3 0-3 16,-8-1-1-16,9-5 0 15,1-7-3-15,4-7 0 16,9-10-4-16,-9-14-5 0,14-5-5 16,4-9-16-16,5-2-40 15</inkml:trace>
  <inkml:trace contextRef="#ctx0" brushRef="#br0" timeOffset="99053.0538">25806 8609 268 0,'0'0'14'0,"0"0"7"15,6 0-4-15,1 17-6 16,7 13 18-16,2 14-4 15,-2 6-7-15,0 3-1 0,-8 2-5 16,11-1-4-16,-17-3 2 16,13-4-4-16,-6-5 0 15,0-11-4-15,2-4-2 16,3-9-1-16,-5-6-3 16,-5-7-3-16,-2-1-4 15,0-4-7-15,0 0-6 16,0 0-60-16,-21 0-149 15</inkml:trace>
  <inkml:trace contextRef="#ctx0" brushRef="#br0" timeOffset="99240.7914">25452 9061 204 0,'-7'-4'50'0,"7"4"-19"15,0 0-7-15,0-1-13 16,19-2 1-16,27 2 6 15,-3-7-8-15,15 4-7 16,-3-5-3-16,4 3-2 16,-8-3-11-16,-1-3-11 15,-13 3-36-15,0-4-85 16</inkml:trace>
  <inkml:trace contextRef="#ctx0" brushRef="#br0" timeOffset="99968.5204">26317 8287 68 0,'-7'-7'114'16,"7"5"-51"-16,0 2 2 15,0 0-10-15,0 0-16 16,0 0-13-16,0 0-7 15,-9 0-5-15,9 0 0 0,0 0-5 16,0 9-5-16,0 12 8 16,0 13-1-16,9 7-4 15,-2 11 2-15,0 7-3 16,-7 6 0-16,0-2 1 16,0 3-1-16,0-4-3 15,0-5 1-15,0-2-4 16,0-6 0-16,0-8 0 15,0-2 0-15,0-5 0 16,0-3 0-16,0-7 0 16,0-4 0-16,0-6 0 15,0-9 0-15,0-1 0 0,0-2 0 16,0 0 0-16,0-2 1 16,0 0-1-16,0 0-3 15,0 0 2-15,0 0-2 16,0 0-1-16,-7 0-3 15,0 0 1-15,-9 0-17 16,0 0-11-16,-2 0-18 16,4-8-119-16</inkml:trace>
  <inkml:trace contextRef="#ctx0" brushRef="#br0" timeOffset="100778.6234">26755 8483 93 0,'-5'0'19'0,"5"11"10"0,0 10 18 16,0 2-11-16,0 3 4 16,12 12 0-16,2 3-9 15,2 6-2-15,-3 4 6 16,3 2-12-16,-9-2-5 15,0-6-8-15,0 3-1 16,-7-8 2-16,7 0-8 16,-7-9-2-16,2-6-1 15,3-8-6-15,-3-6 0 16,-2-7-7-16,0-4-1 16,0 0-5-16,0-23-14 15,0-16-151-15</inkml:trace>
  <inkml:trace contextRef="#ctx0" brushRef="#br0" timeOffset="101274.1582">26886 8511 256 0,'0'0'1'16,"0"0"24"-16,0 0 5 15,0 0-15-15,0 0-9 16,4 0-4-16,28 0 10 15,12 0 2-15,13 4-5 16,-2 8 1-16,12 3-2 16,-17-1 0-16,8 2-1 0,-24-1-3 15,-7 0-3 1,-8 0 4-16,-19 3-2 0,0 3 4 16,-32 2 7-16,-30 3-4 15,-18 1-5-15,-8-1-1 16,8-1-4-16,18-5 0 15,12-5 0-15,27-4-1 16,16 1 0-16,7-4-8 16,0-1-4-16,30 0 13 15,27 1 2-15,7 1-1 16,7 1 0-16,3 3 1 16,-19-2-1-16,-9 0 0 15,-26 1 0-15,-11-3 2 16,-9 2-1-16,0 2 2 15,0 0 4-15,-16 7-2 0,-29-2-2 16,-1 3 1-16,-14-2-4 16,3 0-1-16,-14-2 0 15,13-4-6-15,6-4 1 16,17-3-8-16,3-6-11 16,25 0-65-16,7-15-206 15</inkml:trace>
  <inkml:trace contextRef="#ctx0" brushRef="#br0" timeOffset="101610.2317">28023 8635 156 0,'-21'0'25'0,"1"0"16"15,-3 0-3-15,-16 3-6 16,-7 15-5-16,-2 7-7 16,-7 7-6-16,-5 7 2 15,5 1-5-15,2 3 1 16,12-2-4-16,14 3 0 16,8-8-3-16,15-5 1 15,4-2 0-15,0-3-5 16,29-3 2-16,8-6 2 0,11-6-3 15,5-7-2 1,11-4 0-16,-2 0-4 0,12-4-7 16,-1-15-17-16,-9 1-24 15,-4-7-75-15</inkml:trace>
  <inkml:trace contextRef="#ctx0" brushRef="#br0" timeOffset="102188.7519">28406 8389 155 0,'18'6'20'0,"14"9"23"15,-2 6 8-15,12 5-8 16,1 6 4-16,-6 4-14 15,-3 7-13-15,-4 4-3 16,-16 6-3-16,0 1-4 16,-8 3-3-16,-3-1 1 15,-3 4-1-15,0-3-6 0,0 1 1 16,-30 1-2-16,-16-5 0 16,-9-1 0-16,-11-4 0 15,-6-2-3-15,1-6-6 16,-7-2-8-16,5-7-15 15,9-2-95-15</inkml:trace>
  <inkml:trace contextRef="#ctx0" brushRef="#br0" timeOffset="102892.5334">24473 9966 210 0,'0'-2'23'0,"0"2"-5"16,0 4 1-16,0 20-5 15,0 10 20-15,0 11-8 16,0 2-7-16,0 2 1 16,0 9-6-16,0-1 2 15,7 3 0-15,0 2-5 16,0-4-3-16,0-1 0 15,-5 1-1-15,3-7-5 16,-5-6 0-16,0-9-2 16,0-6 0-16,0-11-2 15,0-8-3-15,0-5-5 0,0-6-1 16,0 0-5-16,0 0-8 16,-14-23-144-16</inkml:trace>
  <inkml:trace contextRef="#ctx0" brushRef="#br0" timeOffset="103231.127">24409 9785 198 0,'7'-9'45'15,"7"3"-35"-15,4 2 18 16,14 3-5-16,2 1 3 15,10 0 3-15,13 0-8 16,3 7-4-16,4 8-3 0,7 4-3 16,-4 7-3-16,-10 6-4 15,0 2-1-15,-20 0-1 16,-5 3 2-16,-13 1-1 16,-19 4 0-16,0-3 2 15,-19 4-1-15,-27 1 1 16,-13-5-1-16,-5-3-2 15,-3-4-2-15,1-6-2 16,10-3-3-16,-1-8-4 16,20-8-15-16,17-7-50 15,13 0-145-15</inkml:trace>
  <inkml:trace contextRef="#ctx0" brushRef="#br0" timeOffset="103538.5813">25590 9881 94 0,'0'0'87'15,"0"0"-57"-15,0 8 23 16,-25 14-6-16,-10 10-23 16,1 4 1-16,-5 3-7 15,7 5-4-15,2-1-2 16,0 6-4-16,10 4 5 15,-1-2-4-15,12-1-5 0,2 1 2 16,0 0-4-16,7-2 0 16,0-6-2-16,0-3 0 15,0-6-2-15,0-8 0 16,21-7-5-16,2-6-3 16,4-9-6-16,17-4-1 15,-10 0-14-15,12-6-74 16</inkml:trace>
  <inkml:trace contextRef="#ctx0" brushRef="#br0" timeOffset="104040.5287">25888 10145 177 0,'0'0'19'0,"0"0"-11"16,0 1 2-16,0 16 16 15,0 6-8-15,0 5 4 16,0 4 4-16,0 8 3 15,0 5-5-15,0 2-3 16,0 0-5-16,0 0-4 16,0-4-2-16,0-3-5 0,0-6-2 15,0-8-3 1,0-7-3-16,0-8 0 0,2-5-6 16,8-6-6-16,-10 0-14 15,0-8-36-15,0-20-107 16</inkml:trace>
  <inkml:trace contextRef="#ctx0" brushRef="#br0" timeOffset="104483.1888">25881 10025 268 0,'0'-12'20'0,"9"3"-13"16,37-1 20-16,25 1 3 15,-2 1 1-15,11 4-6 0,-6 4-4 16,-12 0-12-16,-14 0-7 16,-16 8 2-16,-18 7-4 15,-14 6 1-15,0 7 0 16,-26 6 1-16,-24 1 0 16,-7 0 0-16,6-5-1 15,1-6 0-15,20-2-1 16,0-6-1-16,21-3 1 15,4-4-1-15,5 1-2 16,0 3 0-16,23 0 2 16,14 6 1-16,4-4-4 15,10 4 4-15,-17-2 3 0,1 0-3 16,-3-3 0-16,-19 0 1 16,-6-1-1-16,-7 4 3 15,0 4-1-15,-13 3 2 16,-31-2-2-16,0-1 0 15,-4-2-1-15,-2-4-1 16,6-1-1-16,-9-8-10 16,19-2-11-16,-3-4-70 15,21 0-154-15</inkml:trace>
  <inkml:trace contextRef="#ctx0" brushRef="#br0" timeOffset="104812.015">26647 9890 162 0,'0'0'10'0,"0"0"13"16,9 17 26-16,-2 10-9 15,5 7 0-15,-5 5-7 16,-1 6-4-16,1 8-8 15,-4 5-2-15,1-1 2 16,-4 3-10-16,0-2 5 16,0 1-7-16,0-3-1 15,2 2-4-15,15-1-2 0,-11-4-2 16,1-6-1-16,7-6 1 16,-14-7-7-16,9-8-2 15,-2-7-6-15,5-10 0 16,8-9-14-16,5 0-29 15,17-13-128-15</inkml:trace>
  <inkml:trace contextRef="#ctx0" brushRef="#br0" timeOffset="105188.3375">27599 10128 172 0,'0'0'18'0,"0"0"14"16,-2 0 4-16,-17 0-9 15,-4 0-2-15,-9 7-9 16,-7 12-5-16,-4 11-2 16,-15 2 4-16,8 4-7 15,-3 2-1-15,12-3-2 16,4-1 1-16,16-6-2 15,12 4-1-15,9-3 4 16,0-3-1-16,0-3-1 16,23-5-2-16,14 3 2 15,6-4-2-15,-1-4 2 0,1 1-2 16,-1-5-1-16,3-4 0 16,-10 1-2-16,2-4-1 15,13-2-2-15,-9 0-8 16,12 0-12-16,-9-16-24 15,13-6-116-15</inkml:trace>
  <inkml:trace contextRef="#ctx0" brushRef="#br0" timeOffset="105532.7179">28094 9947 70 0,'7'0'67'15,"14"0"-54"-15,11 22 29 16,-2 5 4-16,9 3-2 16,0 10 5-16,-5-1-15 15,-7 10-12-15,-13 4-1 16,-7 7 3-16,-7 4-6 15,0 4-5-15,0 3 1 16,0 4-5-16,-7 1-5 16,-4-1 1-16,2-5-3 15,-10-8-2-15,-4-14-1 16,-23 4-3-16,-2-11-7 0,-16-2-7 16,0-7-11-16,-7-11-36 15,11-12-166-15</inkml:trace>
  <inkml:trace contextRef="#ctx0" brushRef="#br0" timeOffset="106672.9928">21815 6212 196 0,'-13'-1'6'0,"13"1"8"15,0 0-3-15,0 18-4 16,0 14 16-16,0 15-2 15,0 14-8-15,0 2 4 16,0 13-3-16,0 1-1 16,0 5 1-16,0 17 0 15,0 6 0-15,0 11 1 16,0 8-7-16,13 7 1 16,-6 6 1-16,7 4-2 15,-7 9-1-15,0 8-2 16,0 2 0-16,-1 6-5 15,-3 0 6-15,1-6-3 0,-1-5 1 16,4-7-3 0,-3-7 3-16,-4-8-2 0,0-1-1 15,0 1 3-15,0-3 0 16,0 0-4-16,0 0 0 16,0 0 4-16,0 0-4 15,0-1 2-15,7-6 3 16,18-12-5-16,3-10 0 15,2-5 0-15,6-9 1 16,-1-6-1-16,-1-6 0 16,5-9 0-16,-5-4-1 15,1-10 1-15,-3-12-1 0,-11-10-4 16,-8-7 1-16,-4-10-7 16,-2-4 4-16,-2-1-8 15,-5-8-4-15,0 0-35 16,0-38-162-16</inkml:trace>
  <inkml:trace contextRef="#ctx0" brushRef="#br0" timeOffset="108241.1488">22673 6308 24 0,'50'-18'44'16,"-6"5"-29"-16,2-1 14 15,0 3-2-15,4-2 5 16,14-2-5-16,3-1-8 16,11-2 1-16,20-1-6 15,22-2 3-15,15 0 2 16,14 3 0-16,18-1 2 15,28 2-3-15,7 2 5 0,16-4-8 16,5 2-7-16,-3-2-5 16,-2-2-1-16,-1 3-2 15,-1 1 3-15,-14 0-2 16,-17 0 0-16,-3 2 1 16,3 0-1-16,-10 2 0 15,-10 1 1-15,-5 3 1 16,-6 1-2-16,-7 4 1 15,-12 3 1-15,-7 1-3 16,-1 0 0-16,-6 0 1 16,3-4-1-16,11-1 0 15,17-3 1-15,4 1-1 0,-3 1 0 16,-4 4 1-16,-9 2-1 16,-18 0 0-16,-19 0 0 15,-11 0 1-15,-24 0-1 16,-8 0 1-16,-7 4 0 15,-10 1-1-15,-1 3 1 16,-6 1-1-16,-6 2 0 16,-2 9 0-16,8 4 0 15,-13 10 0-15,5 11 2 16,-3 7 0-16,7 9 5 16,-9 5-3-16,9 5-3 15,0 10 3-15,3 7 1 16,-6 7 0-16,8 4-1 0,-9 9-4 15,-19 8 2 1,2 12 1-16,-8 6-1 0,-3-1-1 16,6-1 0-16,8-4-1 15,5-4 1-15,6 6-1 16,-5 0 0-16,1-2 1 16,-5-2-1-16,-9 6 0 15,-7-3 0-15,0 8 0 16,0-1 1-16,0-8-2 15,-7-4 0-15,7-5 1 16,0-2-1-16,0-1 1 16,14 2 2-16,23 5-1 15,4-4 0-15,5-9 4 16,-3 4-3-16,-8 0-2 0,1 5 0 16,-22 3 2-16,-7-5-2 15,0-8-2-15,-7-11 1 16,0-10 1-16,0-7 2 15,0-8-2-15,0-5-2 16,0 1 2-16,-7 7 3 16,-14-7-1-16,-2 7-2 15,-4-12-1-15,6-4 1 16,5-9 0-16,2-6 0 16,1 4 0-16,-6-6 1 15,8 6-1-15,-3 2 0 16,0-2-1-16,1 1 1 0,-3-3-1 15,2-2 1-15,-9-5-1 16,7-10 1-16,-3-5 0 16,3-10 1-16,3-4-1 15,-10-4 1-15,2-3 2 16,0 0-3-16,-6 0 0 16,-12 0 0-16,-11-3-2 15,-22 7 2-15,-24 1-1 16,-25 1 2-16,-28 1-3 15,-40 0 2-15,-33 2 0 16,-23 1-3-16,-21 1 3 16,-23 0 0-16,-35 10 2 15,-24 1 3-15,-3 2-1 0,-16-2 4 16,23 4-5-16,25-3 1 16,23-9-3-16,17-1 0 15,47-9-1-15,23-6 1 16,35-2 1-16,32 0-1 15,20 0 1-15,21 0-2 16,28 0-3-16,9 0-4 16,20 0-7-16,17 0-12 15,2 0-34-15,6-19-279 16</inkml:trace>
  <inkml:trace contextRef="#ctx0" brushRef="#br0" timeOffset="117384.1319">14064 2340 111 0,'21'-11'61'0,"-12"1"-30"16,-4 6 20-16,-3 4-11 15,-2 0-7-15,5 0 3 16,-5 0-14-16,2 0-4 16,-2 0-3-16,0 0-4 15,4 0-4-15,-4 0-6 16,0 0-1-16,0 4-3 16,0 23 3-16,0 8 2 15,-20 13 1-15,-1 3-1 16,-13 1-2-16,2 3 4 15,-3 1-4-15,-6 1 1 16,2-3-1-16,-2 4 0 16,-3-5-5-16,14-8 0 0,10-9-6 15,-1-10-20-15,7-10-9 16,7-11-45-16,7-5-76 16</inkml:trace>
  <inkml:trace contextRef="#ctx0" brushRef="#br0" timeOffset="117715.0286">14245 1941 13 0,'7'6'17'15,"0"22"-8"-15,7 12 20 16,0 3-9-16,2 6 4 16,2 4-19-16,0 1 16 15,3 5 6-15,0 0-4 16,6 4-15-16,12 1 12 16,-4-1-14-16,-8-1 0 15,-2-1 3-15,-4-6-6 16,-14-5-3-16,0-9-2 15,-7-7-1-15,0-7-3 16,0-10-15-16,-21-8-19 0,-16-9-115 16</inkml:trace>
  <inkml:trace contextRef="#ctx0" brushRef="#br0" timeOffset="117908.8083">13789 2700 24 0,'16'-4'18'15,"35"-2"26"-15,4 0-17 16,11 1-16-16,1 1-9 0,13-4-2 16,9 1-6-1,5-3-13-15,3-1-20 0</inkml:trace>
  <inkml:trace contextRef="#ctx0" brushRef="#br0" timeOffset="118898.2341">17486 2391 113 0,'7'-14'55'0,"-7"1"10"16,0 10 11-16,0 3-17 16,0 0-22-16,0 0-11 15,0 0-5-15,0 0-10 16,0 0 0-16,0 0-9 16,0 7-2-16,9 20 2 15,-9 14 1-15,0 12 1 16,0 11-1-16,0 4-2 15,0 3-1-15,0-3 1 16,0-4-1-16,0-6 0 16,0-8-4-16,0-8 3 0,0-10-1 15,0-13-5-15,0-8-3 16,0-7-10-16,0-4-19 16,0 0-23-16,-9-11-117 15</inkml:trace>
  <inkml:trace contextRef="#ctx0" brushRef="#br0" timeOffset="119490.1621">17314 2270 33 0,'41'-7'9'15,"12"0"20"-15,11 1-8 16,14 2-2-16,-5 1 7 16,3 0-18-16,-7 3 5 15,-5 0-6-15,-14 0-7 16,-6 12 0-16,-16 6-5 16,-15 3 3-16,-6 3 2 15,-7 7 5-15,0 4 4 16,-7 7 10-16,-41 2-12 15,-11 2-3-15,-8-1-3 16,-2 1 11-16,-11-9-12 0,0-1 0 16,2-8-3-1,7-5 2-15,11-6 0 0,12-8 1 16,18-5 5-16,16-4 5 16,12 0-6-16,2 0 0 15,0-2-4-15,39-13 0 16,16-2 0-16,18 0-2 15,1 4-2-15,1 6 4 16,6 4 0-16,-8 3 0 16,-4 0 1-16,-3 12-1 15,-6 7 1-15,-10 2 1 16,-6 1 0-16,-30 2-1 0,-14 1 2 16,0-1 0-1,-32 5 2-15,-16-3 5 0,-12 0-1 16,12-6 3-16,-5-2-4 15,19-7-5-15,-1-2-3 16,-1-3-18-16,13-4 13 16,-5 0-3-16,7 0-15 15,-8-2-37-15,19 0-50 16</inkml:trace>
  <inkml:trace contextRef="#ctx0" brushRef="#br0" timeOffset="120346.3931">22093 2372 101 0,'0'-13'85'0,"0"-2"-66"16,0 6 30-16,0 1-11 15,0 3 1-15,-12-2-10 16,-8 0-9-16,-3 1 2 0,-5 1-1 16,-18 3-8-1,-2 2-6-15,-18 0-4 0,-19 4-1 16,-16 19 0-16,-14 6 1 15,-2 11-2-15,3 5 0 16,20 4 0-16,7 4-1 16,9 0-1-16,27-5 0 15,8 0 1-15,26-6-1 16,17-4-2-16,0-6 0 16,21-2-3-16,25-3 5 15,27-5-2-15,10-5 0 16,36-7 3-16,16-8 0 15,28-2 0-15,0 0-4 16,-5-13 3-16,-15-3-16 16,-20-2-53-16,-24-3-214 0</inkml:trace>
  <inkml:trace contextRef="#ctx0" brushRef="#br0" timeOffset="122138.2573">1475 7956 58 0,'0'0'98'0,"-7"0"-17"16,7 0-9-16,0 0-10 15,0 0-14-15,0 0-14 16,0 0-6-16,0 0 3 0,-7 0-8 15,7 0-3 1,0 0-8-16,0 0-5 0,0 0-5 16,0 0-1-16,0 0-1 15,0 0-1-15,0 0-2 16,0 0 0-16,0 0 0 16,0 0 1-16,7 0-1 15,27 0 3-15,12 4 2 16,9 0 0-16,11-4-2 15,15 0 2-15,8 0 0 16,-9 0-1-16,8 0 0 16,-22-2-1-16,-18 0 0 15,-9-2-1-15,-11 4 1 16,-8 0 0-16,-6 0 0 0,-7 0-1 16,7 0 1-16,-10 0 0 15,3 0-1-15,-7 0 1 16,0 0-2-16,0 0 1 15,0 0 1-15,0-1-1 16,0 1-3-16,0 0-2 16,0 0 0-16,0 0-10 15,0 0-8-15,0 0-9 16,0 0-33-16,-18 9-50 16,-10 8-160-16</inkml:trace>
  <inkml:trace contextRef="#ctx0" brushRef="#br0" timeOffset="122940.2863">1394 8501 19 0,'0'3'74'16,"0"-1"-7"-1,0-1 1-15,0-1-14 0,0 3-11 16,0-3-7-16,0 1-13 15,7 2-2-15,25-2 1 16,3-1-3-16,13 2-3 16,5-2-3-16,13 0-5 15,3 0-1-15,18 0 1 16,-7 0-4-16,7 0 4 16,-11-2-6-16,-3-2 1 15,-20 0-1-15,-18 3 2 16,-15-1-2-16,-6 2 0 15,-7-2 2-15,4 2-3 16,-4 0 2-16,0 0-2 0,0 0-1 16,0 0 0-16,7 0 0 15,-7 0 0-15,-1 0 0 16,-6 0-1-16,0 0 1 16,0 0 0-16,0 0 0 15,0 0 1-15,0 0 1 16,0 0 0-16,0 0-1 15,0 0 1-15,0 0-2 16,0 0 1-16,0 0-1 16,0 0-1-16,0 0 0 15,0 0 0-15,0 0 1 16,0 0-1-16,0 0 1 16,0 0 1-16,0 0-1 0,0 0 0 15,0 0 0-15,0 0 0 16,0 0 0-16,0 0 0 15,0 0 0-15,0 0-2 16,0 0 2-16,0 0-1 16,0 0-1-16,0 0 2 15,0 0-1-15,0 0-2 16,0 0 2-16,0 0 1 16,0 0-3-16,0 0 2 15,0 0-1-15,0 0-4 16,0 0-4-16,0 0-6 15,0 0-15-15,-20 8-50 0</inkml:trace>
  <inkml:trace contextRef="#ctx0" brushRef="#br0" timeOffset="126041.2458">3057 6931 61 0,'-7'-6'44'0,"7"2"22"16,-7 1-6-16,7 3-11 16,0-2-7-16,0 2 4 15,0 0-9-15,0 0-7 16,0 0-6-16,0 0-4 16,0 0-7-16,0 0-3 15,-7 0-5-15,7 0-4 16,0 0-1-16,0 17-5 0,0 13 5 15,-7 8 5-15,7 10-2 16,0 5-2-16,0 4-1 16,0-1 2-16,0 2-2 15,0-1 1-15,0-3 0 16,0 3-1-16,0-6 0 16,0-1 0-16,0-5 0 15,0-5 0-15,0-6 0 16,0-2 0-16,0-7-1 15,0-4 0-15,0-7 0 16,0-6-2-16,7-3 3 16,-7-3-3-16,0-2 0 0,0 0 1 15,0 0 1 1,0 0-1-16,0 0-2 0,0 0-2 16,0-15-7-16,0-10-32 15,0-2-51-15,0-9-162 16</inkml:trace>
  <inkml:trace contextRef="#ctx0" brushRef="#br0" timeOffset="127158.2051">2995 6799 43 0,'0'-2'71'0,"0"2"-2"15,7-3-7-15,-7 3-15 16,0 0-12-16,0-4-7 15,0 2-5-15,0 0-8 16,0 2-5-16,0-2-1 16,0 2-1-16,7 0-2 15,-7-1-3-15,13-3-3 16,1 0 0-16,14-4 1 16,-3 0-1-16,9 2 1 15,1-1 0-15,11 4-1 16,9-3 0-16,4 2 2 0,8 4 0 15,2 0-2 1,-10 0 1-16,-4 4-1 0,-16 9 1 16,-4 4-1-16,-1 2 1 15,-9 2-1-15,3 4 1 16,-1-1 0-16,-4 2-1 16,0 0 2-16,-2-1-1 15,-7-5 0-15,-8 4 0 16,-6 0-1-16,0 0 2 15,0 3-1-15,-6 2 5 16,-29 1-1-16,-18 3-3 16,-9-1 1-16,-4-2-2 15,-1-2 0-15,-1-6 0 16,1-5 0-16,8-2 3 0,-3-3-4 16,9-4 2-16,5-5-2 15,-5-1 2-15,12-2-2 16,6 0 0-16,10 0 0 15,4 0 1-15,15 0 2 16,6 0 0-16,0 0-1 16,0 0 0-16,0 0-1 15,0 0 0-15,0 0-1 16,0 0 0-16,0 0-1 16,0 0-1-16,0 0 0 15,0 0 1-15,0 0-2 16,0 0 2-16,0 0 0 15,0 0 1-15,0 0 0 0,0 0 0 16,0 0-1-16,0 0 1 16,0 0 0-16,0 0 0 15,0 0-1-15,0 0 0 16,0 0 1-16,0 0 0 16,0 0 1-16,0 0-1 15,0 0 1-15,0 0-1 16,0 0 0-16,0 0 1 15,0 0 1-15,0 0-2 16,0 0 0-16,0 0 0 16,0 0-1-16,0 0-1 15,0 0 0-15,0 0-4 0,0 0-1 16,0 0-1 0,0 0-4-16,0 0-5 0,0 0-28 15,-7 0-49-15</inkml:trace>
  <inkml:trace contextRef="#ctx0" brushRef="#br0" timeOffset="128282.5084">4832 6878 80 0,'-21'-7'41'0,"3"-1"9"15,4 3 19-15,0 1-27 16,7 2 1-16,-6 0 1 16,13 2-5-16,-7 0-6 15,0 0-8-15,0 0-8 16,-7 0-7-16,-4 0-3 15,-23 13-5-15,-1 18-2 16,-17 6 0-16,1 9 0 0,8 0 1 16,9 3-1-16,-5 6 0 15,11-5 0-15,6-1 0 16,13-2 0-16,2-2 0 16,7-1-2-16,7-1 1 15,0 2 1-15,0-1-1 16,7-5 1-16,20 1 0 15,-1-5 1-15,8-1-1 16,-7-7-1-16,-1-3 1 16,1-5-3-16,-6-6 3 0,-7-2-1 15,-1-3-4 1,1-3-2-16,-12-2 0 0,8-3-9 16,-4 0-13-16,8 0-49 15,0-21-193-15</inkml:trace>
  <inkml:trace contextRef="#ctx0" brushRef="#br0" timeOffset="128613.0431">5196 6924 172 0,'0'0'30'16,"0"0"-11"-16,0 0 21 15,0 3-19-15,0 10-13 16,10 10 10-16,6 1-8 16,4 8 0-16,1-3-1 15,0-1-2-15,6 0-2 16,-2-1-1-16,3-7 0 15,6-3-4-15,-9-4 0 16,3-1 0-16,-14-5-7 16,-1 1-4-16,1-3-5 15,-7-3-24-15,7-2-60 0</inkml:trace>
  <inkml:trace contextRef="#ctx0" brushRef="#br0" timeOffset="129084.7852">5795 6871 62 0,'0'0'115'16,"0"0"-80"-16,0 0 21 16,0 2-26-16,-21 15-13 15,-13 9-5-15,-5 2-1 16,-2 5-3-16,-5-4 0 15,11 1-1-15,1-1-4 0,4-3 2 16,14-3-4-16,9-5 1 16,0-1-2-16,7 0 0 15,0-2 0-15,0 6 0 16,0 2 1-16,0-1-1 16,0 6 2-16,0 1-1 15,7-1 2-15,7 0-3 16,-5 0 2-16,7 2 1 15,-2 4 2-15,0 0-1 16,0 1 2-16,-1-2-1 16,1-5-1-16,-7 2-2 15,2-7 1-15,0-1 3 16,-2-6-3-16,0-7 0 0,-7-4-3 16,0-1 0-16,7-2 0 15,-7 0 0-15,0 0-2 16,0-2-4-16,0 0-1 15,0 0-7-15,0 0-9 16,0 0-13-16,0 0-74 16</inkml:trace>
  <inkml:trace contextRef="#ctx0" brushRef="#br0" timeOffset="129439.6875">5788 7428 24 0,'0'0'84'15,"0"0"-23"-15,0 0-12 16,7-2-16-16,14 0-15 15,4 0 4-15,9-2-1 16,7 1-6-16,12-1 2 16,2 0 2-16,5-2-3 15,-7 5-6-15,-12-3 1 0,0 2-8 16,-9 0 1-16,-11-2-4 16,-7 4 0-16,-1-1 0 15,-6 1-4-15,-7-3-3 16,0 2-12-16,0 1-8 15,-7-3-42-15</inkml:trace>
  <inkml:trace contextRef="#ctx0" brushRef="#br0" timeOffset="129782.2728">6011 7234 138 0,'0'0'18'16,"0"0"21"-16,0 0-11 0,0 13-9 16,0 8 14-16,0 5-11 15,-7 6-4-15,0 2-7 16,0 6 1-16,0 1-4 16,0 2 10-16,7 1-5 15,0-7-7-15,0-1 3 16,0-6-5-16,0-4 0 15,21-5-3-15,-1-4 2 16,6-2-3-16,1-6 4 16,1-1-1-16,-1-4 2 15,5-3-4-15,-4-1 0 16,13 0-1-16,-2-4-6 0,2-12-5 16,5-3-25-16,-11 0-20 15,6-7-164-15</inkml:trace>
  <inkml:trace contextRef="#ctx0" brushRef="#br0" timeOffset="131088.8115">7208 6630 181 0,'0'0'36'16,"0"0"17"-16,-7 0-5 16,7 0-13-16,0 0-9 15,0 0-5-15,0 0-5 16,0 0-3-16,0 0-4 15,0 0-1-15,0 2-2 0,0 13-3 16,0 5 5-16,-7 7 2 16,-7 3-4-16,0 4 2 15,3 2-2-15,-3 3-1 16,7 6 0-16,-7 4 0 16,8 2 0-16,-1 3-3 15,0 3 1-15,7 3 1 16,-7 2-1-16,0 2 3 15,-7 0-2-15,7-3 0 16,1-2-2-16,-4-2-1 16,8-4 2-16,2-6 0 15,-7-4-3-15,7-5 2 0,0-3-2 16,0-1 3-16,0-6-3 16,0-1 2-16,0-6-1 15,0-8-1-15,0-2 1 16,0-5-1-16,0-2-1 15,0-3 1-15,0 2 0 16,0-3-1-16,0 0-1 16,0 0 1-16,0 0 0 15,0 0 1-15,0 0 0 16,0 0 0-16,0 0-2 16,0 0 2-16,0 0 0 15,0 0-7-15,0 0 3 16,0 0-4-16,0 0 0 0,0 0-4 15,0-4-9 1,0-9-13-16,0-8-40 0,0-2-126 16</inkml:trace>
  <inkml:trace contextRef="#ctx0" brushRef="#br0" timeOffset="132294.8378">7416 6977 74 0,'21'-16'43'16,"-14"8"15"-16,2 1-4 0,-2 5-2 16,-7 2-9-16,0 0-4 15,0 0-8-15,0 0-8 16,0 0-10-16,0 0-3 15,23 6-1-15,4 9 4 16,8 2 5-16,4 2-5 16,2 5-3-16,2 3-4 15,8 5-3-15,-3 3 3 16,12 3 1-16,-1-1 1 16,-4 7-3-16,-2-5-1 15,2 1 2-15,-2-5-5 16,2 1 1-16,-9-6-1 15,2-3-1-15,-9-5 1 0,-12-9-1 16,-6-3 2 0,-7-5-2-16,-7-1 0 0,0-4-1 15,0 0 1-15,-5 0-2 16,2 0-2-16,-4 0-4 16,0 0-3-16,0-5-13 15,0-12-34-15,-13-8-74 16,-8-7-146-16</inkml:trace>
  <inkml:trace contextRef="#ctx0" brushRef="#br0" timeOffset="132648.2975">8331 6890 201 0,'0'0'20'0,"0"0"17"15,0 0 9-15,0 0-17 16,-7 11-14-16,-13 13 0 16,-10 8 3-16,7 8-7 15,-11 3-1-15,-5 2 0 16,4 1 1-16,1 0-5 16,-5 2 3-16,11-5-2 15,-6 2-5-15,6-2 1 16,-4-2-1-16,5-1 0 15,6-6-2-15,7-8 3 16,-2-5-3-16,14-7 0 0,-3-7 0 16,5-1 0-16,0-6-4 15,0 0-4-15,0 0-3 16,0 0-13-16,0 0-2 16,0 0-27-16,16-16-45 15</inkml:trace>
  <inkml:trace contextRef="#ctx0" brushRef="#br0" timeOffset="133195.3688">8554 7387 79 0,'0'1'16'0,"0"-1"25"16,0 0 5-16,0 4-16 15,0-4 7-15,0 0-9 16,0 0-8-16,0 0 2 15,13 2 11-15,26-2-1 16,10 0-7-16,3 0 4 16,17 0-10-16,-2 0-1 15,-1 0-4-15,3-6-3 0,-16 1-8 16,-12-3 1-16,-2 4-3 16,-12 0-1-16,-13 3-6 15,-14 1-1-15,0-2-5 16,0 0-4-16,-14 0-39 15,-22 0-51-15,-1-2-107 16</inkml:trace>
  <inkml:trace contextRef="#ctx0" brushRef="#br0" timeOffset="133540.6999">8886 7160 152 0,'-2'0'17'0,"2"0"9"16,0 0 6-16,-7 6-9 0,0 13-2 16,7 4-2-16,-7 7-5 15,7 4 4-15,-7 5-3 16,7 6-3-16,-6 4 6 16,-1 0 1-16,7-2-6 15,0-3 1-15,0-7-4 16,0-1-1-16,0-6-4 15,20-4 2-15,1-1-3 16,4-3 0-16,3-1-1 16,-1-6-3-16,-4-2-1 0,14-3-1 15,-10-7-1 1,10-1-1-16,7-2 3 0,4 0-2 16,-2-5-4-16,2-14-9 15,4-2-30-15,-3-4-119 16</inkml:trace>
  <inkml:trace contextRef="#ctx0" brushRef="#br0" timeOffset="140176.6251">9698 7748 58 0,'25'1'86'15,"-11"2"-70"-15,-7-3 33 16,-7 0-8-16,0 1-14 16,0 7-2-16,7-1-7 15,0 1 4-15,-1 5-5 16,-6 0-3-16,0 4-1 16,0 6-3-16,-6 3-7 15,-38 10-3-15,-6 2-14 16,-17-3-19-16,5-4-82 15</inkml:trace>
  <inkml:trace contextRef="#ctx0" brushRef="#br0" timeOffset="140754.9253">10319 6794 43 0,'0'0'126'15,"-2"0"-75"-15,2 0 7 0,-4 0-17 0,1 0-13 16,3 0-8-16,0 0-10 16,0 3-3-16,0 15 5 15,9 4 1-15,14 0-1 16,5 6-3-16,-7-1-3 15,6-2-1-15,5 1-2 16,-11-4-3-16,6-1-3 16,-13-2-1-16,2-6-3 15,0 0-6-15,-2 2-20 16,0-9-28-16,-1-4-214 16</inkml:trace>
  <inkml:trace contextRef="#ctx0" brushRef="#br0" timeOffset="141512.5828">10932 6807 112 0,'0'0'69'16,"-9"0"-27"-16,-33 9-5 15,-17 8-28-15,-3 9 2 16,-5 2-3-16,1 5-4 15,11-5-1-15,2-2 4 16,19-7-3-16,6-6-2 16,14-1 0-16,7-5 0 0,7 0 1 15,0 1-3 1,0 0 0-16,0 1 0 0,0 2 4 16,7 5 2-16,7 1 2 15,0 5-3-15,0 2 5 16,-8 6 3-16,8 1-4 15,-7 4 1-15,2 3-2 16,-2 2 0-16,0 1 4 16,2 2-7-16,-9 2 3 15,0 0 0-15,0 1-5 16,0-7 3-16,0-3-4 16,0-4-1-16,0-6-1 15,0 1 3-15,-9-7-3 16,7-2 1-16,2-5-1 0,0-2 3 15,-5-6-3-15,5-3 0 16,0-2 0-16,0 0 0 16,0 0 1-16,0 0-1 15,0 0 0-15,0 0 1 16,0 0-1-16,0 0 0 16,0 0-1-16,-2 0 0 15,2 0 0-15,-7 0-11 16,2-7 11-16,3 3-8 15,2 0 2-15,-7-2 2 16,7 1-1-16,0 0 0 16,0-2-3-16,0 3 6 15,0 1 2-15,0-1-1 0,0 1 0 16,0 0 2-16,0 2 5 16,0 1 2-16,0 0-1 15,0 0-4-15,0 0 1 16,0 0-3-16,0 0 0 15,0 0-3-15,0 0 2 16,0 0-2-16,0 0-3 16,0 0 1-16,0 0 1 15,0 0-2-15,0 0 0 16,0 0-4-16,0 0-14 16,0 0-66-16</inkml:trace>
  <inkml:trace contextRef="#ctx0" brushRef="#br0" timeOffset="142456.5686">10835 7388 60 0,'0'0'67'0,"0"0"10"16,0 0-9-16,0 0-23 15,0 0-2-15,0 0-10 16,-4 0-9-16,4 0-6 15,0 0-6-15,0 0-3 16,0 0-2-16,0 0-4 16,0 13 1-16,0 1 5 15,0 4-5-15,0 3 1 16,0 0-2-16,0 1 2 16,0 5-2-16,0-1-2 15,0 1 1-15,0 0 0 0,0-2-2 16,0-2 3-16,0-1-3 15,0-3 1-15,0 0-1 16,0-4 1-16,0-3-1 16,0-2 0-16,0-2 0 15,0-4 1-15,0-2-1 16,0 1-1-16,0-3 1 16,0 0 0-16,0 0 0 15,0 0 0-15,0 0-2 16,0 0-1-16,0 0 0 15,0 0-5-15,0 0-6 16,0-3-19-16,0-7-121 16</inkml:trace>
  <inkml:trace contextRef="#ctx0" brushRef="#br0" timeOffset="142736.0776">11239 7475 188 0,'2'0'36'0,"-2"0"16"16,5 0-11-16,-3 0-20 0,7 0-13 15,-2 0-8-15,7 0 1 16,0 7-1-16,-7 5-8 16,0 1-13-16,-1 0-23 15,-6 0-148-15</inkml:trace>
  <inkml:trace contextRef="#ctx0" brushRef="#br0" timeOffset="142922.7994">11285 7633 61 0,'0'2'120'0,"0"3"-54"0,7-1-30 16,0 0-18-16,6-4-14 16,8 5-4-16,-7-1-6 15,4 0-19-15,-4 1-35 16,0-2-147-16</inkml:trace>
  <inkml:trace contextRef="#ctx0" brushRef="#br0" timeOffset="143192.808">11650 7528 169 0,'32'-3'49'16,"2"2"-3"-16,-4 1-13 16,13 0-19-16,-1 0-7 15,4 0 6-15,2 0-3 16,-12 0-3-16,8 0 5 16,-10 0-8-16,-13-3 2 15,4 0-6-15,-4-4-5 16,-7-1 1-16,-7-3-9 15,-1 3-22-15,-6 1-96 16</inkml:trace>
  <inkml:trace contextRef="#ctx0" brushRef="#br0" timeOffset="143626.4519">11911 7247 58 0,'-7'0'44'16,"7"0"-25"-16,0 5 5 15,0 13 12-15,0 4-8 16,0 4-3-16,0 3-3 16,0-1-2-16,0 6-4 15,0-2 4-15,0 4-4 16,0 1-3-16,0 3 3 0,0 1-2 15,0-3-6-15,0-2-4 16,0-4 1-16,-7-5-2 16,7-3-2-16,0-6 0 15,0-5-1-15,0-3 0 16,0-2-2-16,14-1 2 16,-7-1-2-16,7-5 4 15,-1 5-2-15,1-6 1 16,4 2-2-16,3-2 2 15,0 0 3-15,6 0-3 16,5 0-1-16,-4-4 0 16,-1-4 0-16,-6-1-1 15,4 0-11-15,-11-3-18 0,7 5-15 16,-8-1-85-16</inkml:trace>
  <inkml:trace contextRef="#ctx0" brushRef="#br0" timeOffset="145053.8312">12147 7582 134 0,'0'0'49'0,"0"0"8"16,0 0-19-16,0 0-14 0,0 0 1 15,0 0 0-15,2 0 1 16,19 0 0-16,9 0-5 16,-3 0-9-16,1 0-3 15,4 0 1-15,-4 0-6 16,-1 0-2-16,1 0-2 16,4-2-4-16,-5 0-1 15,-6 2-11-15,-7-1-12 16,-8 1-28-16,-6 0-108 15</inkml:trace>
  <inkml:trace contextRef="#ctx0" brushRef="#br0" timeOffset="145330.0163">12503 7466 96 0,'0'0'49'15,"0"0"9"-15,0 1-18 16,0 14-8-16,6 2-5 16,1 2-14-16,0 0-5 15,0 3 3-15,-7 1-6 16,7 3 2-16,-7 1-4 16,0-5 5-16,0-1-2 15,0-2-5-15,0-4-1 16,0-2-3-16,0-6-1 15,0 0-13-15,0-6-8 0,0-1-22 16,0 0-49-16</inkml:trace>
  <inkml:trace contextRef="#ctx0" brushRef="#br0" timeOffset="146184.9159">12819 6891 74 0,'0'0'47'0,"0"0"7"15,0 0-18-15,0 0-9 0,7 4 5 16,27 5 0-16,-4 7 3 16,14 1-7-16,-1 3-6 15,8 3-1-15,-8 3-6 16,8 7-1-16,-10 0-4 15,-2 5-1-15,2 1-2 16,-11 2 3-16,7 3-5 16,-10 5 3-16,-13 2-3 15,-7 2 2-15,0 1-4 16,-7 2 1-16,0 5 1 16,-21-3 0-16,-13 0-3 15,-5-4 2-15,-2-2-2 0,-10-4-2 16,8-4 0-16,-8-7 0 15,14-7 0-15,10-7-1 16,6-10 1-16,5-7 1 16,9-4-1-16,7-2 1 15,0 0 0-15,0 0 0 16,0 0 1-16,0 0-2 16,0 0-4-16,-2 0-8 15,-3-10 1-15,5-3-5 16,0-5-21-16,0-2-41 15,14-2-101-15</inkml:trace>
  <inkml:trace contextRef="#ctx0" brushRef="#br0" timeOffset="146783.9376">13956 7023 153 0,'-6'0'81'0,"6"0"-20"16,0 0 19-16,0 0-30 15,0 0-20-15,0 0-9 16,0 0-8-16,0 0-10 16,0 17 0-16,-7 17-2 15,0 13 4-15,-7 8-1 0,-2 7 2 16,2 0-2-16,5 4 1 16,2 0-4-16,0-6 1 15,0 0-1-15,1-8 5 16,-1-3-3-16,7-5-2 15,-7-5-1-15,7-5 2 16,0-6-2-16,0-5-1 16,0-6 1-16,0-8-1 15,0-1-5-15,0-8 1 16,0 0-4-16,0 0-1 16,0 0-3-16,0 0-8 15,0 0-15-15,0-17-186 0</inkml:trace>
  <inkml:trace contextRef="#ctx0" brushRef="#br0" timeOffset="147166.6316">13789 6845 165 0,'0'-16'56'0,"0"7"-21"16,21 0 18-16,11 1-17 16,2-1-9-16,12 7-7 15,2 0-11-15,12 2 2 16,2 0-3-16,11 4 1 0,-6 14-8 16,-3 3 4-16,0 11-2 15,-20 0 3-15,-8 2-5 16,-8 0 0-16,-14 2-1 15,-14-1 2-15,0 3 5 16,0-1 0-16,-35 1 0 16,-18-2 0-16,-2-4-2 15,-11-2-3-15,-5-5-1 16,14-5-1-16,-3-4-5 16,5-3-4-16,9-6-7 0,12-3-15 15,13-4-66 1,14 0-165-16</inkml:trace>
  <inkml:trace contextRef="#ctx0" brushRef="#br0" timeOffset="147512.1579">15147 6824 121 0,'-19'1'39'0,"-1"19"6"16,-8 8-1-16,-6 10-15 15,-3 7-3-15,-6 7-5 0,-8 6-1 16,7 4 4-16,-8 0-8 16,10 3-5-16,8-3 2 15,4-4-2-15,14 0-1 16,2-3 0-16,14-4-4 15,0-3 1-15,0-2-4 16,0-9 0-16,14-3 1 16,7-7-4-16,4-5-1 15,3-3-5-15,6-4-2 16,-7-8-6-16,6 1-18 16,1-8-45-16</inkml:trace>
  <inkml:trace contextRef="#ctx0" brushRef="#br0" timeOffset="148052.0377">15362 7166 90 0,'-7'0'105'16,"7"0"-84"-16,0 0 18 16,0 0-9-16,0 14 4 15,21 4 10-15,0 10-13 16,8 6-2-16,8 17-6 0,-9 5-5 15,8 5-2-15,1 6 0 16,4-8-9-16,-4-5-2 16,7-6-3-16,-1-7 1 15,1-7-2-15,-3-6 0 16,-18-11-1-16,-5-4 0 16,-6-5-5-16,-5-7-4 15,-7-1-6-15,0 0-4 16,0-5-36-16,-26-20-262 15</inkml:trace>
  <inkml:trace contextRef="#ctx0" brushRef="#br0" timeOffset="148314.773">15848 7155 51 0,'0'0'165'15,"-6"0"-158"-15,-15 18 30 16,-7 17-2-16,-11 8-6 16,-2 10-8-16,-7 3-3 15,2-1 3-15,5 3-3 16,4-7-8-16,7-6-2 16,3 0-5-16,-1-6-1 15,-2-1-2-15,8-6-7 0,1-2-4 16,7-7-11-1,0-5-19-15,14-10-61 0</inkml:trace>
  <inkml:trace contextRef="#ctx0" brushRef="#br0" timeOffset="148585.09">15858 7669 75 0,'16'0'154'0,"-10"0"-133"16,8 0 12-16,-7 0-14 0,21 0-1 15,-8 0 2 1,19 0 3-16,-4 0-5 0,11 0-2 16,2 0-6-16,4 0-1 15,3-8-6-15,-13 4-2 16,4-5-1-16,-12 3-4 15,-2-1-4-15,-18-3-8 16,-7 1-12-16,-7 0-66 16</inkml:trace>
  <inkml:trace contextRef="#ctx0" brushRef="#br0" timeOffset="148907.1586">16069 7503 33 0,'0'0'68'16,"0"0"-3"-16,0 11-13 15,0 12-5-15,0 5-8 16,0 2-8-16,0 8-2 16,-10-1-2-16,8-1-10 15,-5 2 1-15,3-2-8 16,4-1-1-16,0-8-2 15,0-1-3-15,0-7-2 16,4-10-1-16,21-3 0 16,-4-4 4-16,13-2-2 15,5 0-3-15,16-8 0 0,-2-11-1 16,11-5-10-16,8-2-8 16,-6-4-22-16,3-4-54 15,-3-1-205-15</inkml:trace>
  <inkml:trace contextRef="#ctx0" brushRef="#br0" timeOffset="149596.597">16931 6746 75 0,'0'0'82'0,"0"0"-37"16,0 0 20-16,0 0-17 0,0 0-10 16,0 0-8-16,0 0-13 15,0 0-8-15,0 8 0 16,0 15 2-16,0 7 1 15,0 9-1-15,0 9-1 16,-14 6-2-16,0 2 2 16,1 5-1-16,1-3-5 15,1 0 0-15,4 0-1 16,4-1 0-16,-1-2 1 16,2-1 0-16,-3 3-3 15,5-3 0-15,0-1 4 16,0-2-2-16,0-6-2 0,0 0 1 15,0-2-2-15,0 2 5 16,0-1-3-16,0-5 2 16,0-3-4-16,0-6 0 15,0-4 0-15,0-3 0 16,0-10 0-16,0-4 0 16,0-5 0-16,0-4-1 15,0 0 0-15,0 0 1 16,0 0 0-16,0 0 0 15,0 0-3-15,0 0-2 16,0 0-3-16,0-4-7 16,0-13-30-16,0-5-101 15</inkml:trace>
  <inkml:trace contextRef="#ctx0" brushRef="#br0" timeOffset="150423.0896">16997 7098 56 0,'0'-4'38'16,"7"3"4"-16,-7 1 25 16,0 0-9-16,0 0-6 15,0 0-12-15,0 0-9 16,14 4-18-16,0 9 11 15,9 5-5-15,4 3-2 16,10 2-5-16,-3 3 0 16,1-3-3-16,4 3-3 15,-12-5 1-15,1-4-3 0,-3-2-2 16,-4-2-2-16,-1-4-2 16,-11-1-6-16,3-3-7 15,-5-1-12-15,0-2-36 16,2-2-156-16</inkml:trace>
  <inkml:trace contextRef="#ctx0" brushRef="#br0" timeOffset="150946.7931">17752 7076 124 0,'0'0'21'0,"0"0"30"15,0 8 13-15,-21 6-20 0,-9 6-11 16,0 0-7-16,-4 1-2 16,-12 0-7-16,5-3-5 15,0-1-1-15,2-2-2 16,11-2-2-16,1-4-2 16,1 3-3-16,13-4 2 15,6-1-4-15,7 1-2 16,0 3-1-16,0 2 2 15,0 2 0-15,0 0 2 16,0 4 0-16,9 4 3 0,2 3-2 16,1 4 2-1,-5 2 6-15,0 2-4 0,0 2 0 16,-7 0-1-16,6 1 1 16,-6-3 0-16,7 0-2 15,-7-2-1-15,0-2-1 16,0 0 2-16,0-6-2 15,0-3-2-15,0-4 2 16,0-8-1-16,0-1 1 16,0-2-2-16,0-5 0 15,0-1 0-15,0 0 0 16,0 0 2-16,0 0-1 16,0 0-1-16,0 0 0 15,0 0-4-15,0 0-2 16,0 0-4-16,0 0-7 0,0 0-17 15,14-9-44-15,0-6-181 16</inkml:trace>
  <inkml:trace contextRef="#ctx0" brushRef="#br0" timeOffset="152094.2296">17882 7587 119 0,'0'0'76'0,"0"0"-20"15,0 0 17-15,0 0-20 16,0 0-14-16,0 0-17 16,0 0-2-16,0 0-3 15,0 3-8-15,0 8 3 16,0 4 0-16,0 4-3 15,0 5 4-15,12 3-1 16,-3 2-4-16,0 4-3 16,5 2 2-16,-7 1-1 15,7 0 3-15,-7-6-6 16,-1-6 3-16,-6-5-4 16,7-8 0-16,-7-3-2 15,0-4 0-15,0-4-1 0,0 0-1 16,0 0 0-16,0 0-7 15,0 0-1-15,0 0-14 16,0-13-19-16,3-6-79 16,3-6-115-16</inkml:trace>
  <inkml:trace contextRef="#ctx0" brushRef="#br0" timeOffset="152304.38">18256 7573 173 0,'0'0'43'0,"0"0"19"15,0 0-7-15,0 0-25 16,0 1-9-16,14 7-9 16,-7 0-12-16,2-3 0 15,-2 4-17-15,0-1-18 16,0 1-32-16,-7 3-129 15</inkml:trace>
  <inkml:trace contextRef="#ctx0" brushRef="#br0" timeOffset="152493.1365">18298 7761 64 0,'0'2'37'0,"0"7"25"16,2-5 6-16,5 3-9 0,0-1-19 15,9 2-22-15,-9-3-3 16,6 4-15-16,-6-5-2 16,7 4-13-16,-7-4-11 15,7-3-32-15,2-1-72 16</inkml:trace>
  <inkml:trace contextRef="#ctx0" brushRef="#br0" timeOffset="152905.3794">18667 7644 108 0,'0'0'63'16,"0"0"-3"-16,0 0-9 15,0 0-8-15,0 0-11 0,7 0 0 16,16 0-1-1,13 0-5-15,12-2-7 0,5-1-3 16,-5-3-2-16,5 0-1 16,-5 0-8-16,-11 1 0 15,6-3-3-15,-8 3-2 16,-12-3-6-16,0 4-4 16,-16-5-13-16,-1 1-12 15,-6 1-76-15</inkml:trace>
  <inkml:trace contextRef="#ctx0" brushRef="#br0" timeOffset="153274.1084">18956 7379 145 0,'0'0'17'16,"0"0"16"-16,0 0-3 15,0 17 13-15,0 2-9 16,-7 7-3-16,-16 6-9 16,2 0-1-16,5 4-8 15,-4 1 6-15,-8 3-8 16,5-2 0-16,7-3-4 16,2-1 1-16,1-2-3 15,-1 0 1-15,14-6 1 16,0-1-2-16,0-6 0 0,7-5-5 15,13 0 6-15,1-3-1 16,11-3-2-16,-11-1 0 16,6-3-2-16,-6-2-1 15,4-2-6-15,-4 0-4 16,6 0-16-16,-6-6-12 16,2-7-106-16</inkml:trace>
  <inkml:trace contextRef="#ctx0" brushRef="#br0" timeOffset="153482.4732">19151 7759 132 0,'0'-2'24'0,"20"0"30"15,3 0-11-15,5-2 1 16,2 3-8-16,-3-3-10 15,-6 0-12-15,-1 3-9 16,-4-3-5-16,0 0-10 16,5 0-17-16,0 0-29 15,-5-4-99-15</inkml:trace>
  <inkml:trace contextRef="#ctx0" brushRef="#br0" timeOffset="153723.0714">19669 7614 138 0,'0'0'32'16,"7"0"-7"-16,0 0 9 15,0 2-1-15,-1 13 13 16,1 0-10-16,2 5-4 16,-2 1-5-16,0 4-9 15,-7-2-4-15,5-1-6 16,-5-3-6-16,0 2-2 15,2-7 0-15,-2-2-6 16,0-7-6-16,0 1-11 0,0-4-21 16,0-2-75-1</inkml:trace>
  <inkml:trace contextRef="#ctx0" brushRef="#br0" timeOffset="154336.5093">20100 6833 127 0,'14'-1'65'15,"-5"1"-23"-15,9 0 18 16,-2 0-21-16,0 0 3 16,5 9-8-16,0 9-12 0,-1 3-4 15,12 6 0-15,-4 3-2 16,2 3-6-16,4 5 0 16,10 2-1-16,-10 3-3 15,5 0 0-15,-5 4-2 16,-4 4 1-16,-2 4 1 15,2-1 1-15,-23 2-4 16,-1 1-1-16,-6 0-2 16,0 1 5-16,-13-2 3 15,-26-1-4-15,4-4 1 16,1-2-4-16,4-1 0 16,3 1-1-16,4-4 0 15,2-1 0-15,0-5 0 16,-4-5-2-16,4-6-1 15,1-7-5-15,-1-4-2 0,-11-4-14 16,7-2-23-16,2-3-81 16</inkml:trace>
  <inkml:trace contextRef="#ctx0" brushRef="#br0" timeOffset="156414.3907">3499 8352 125 0,'-13'0'71'16,"-6"0"-44"-16,12 0 27 16,7 0-21-16,0 0-6 15,0 0-1-15,0 0-11 16,0 0-2-16,0 0-2 0,10 4 7 15,19 1 0-15,6 0-4 16,11-1 2-16,9 4 0 16,18-3-4-16,14-5-3 15,14 6 1-15,7-4-5 16,13 0 0-16,15 0 4 16,-8-2-6-16,12 0 0 15,2 0-2-15,-13 0 2 16,-3 0-2-16,-12 0-1 15,1 0 0-15,-14 2 0 16,14 5 0-16,6 3-1 16,19-1 0-16,16 4 1 0,18 0 0 15,14 4 0-15,21-2-2 16,14-3 4-16,13 1-2 16,11-8 1-16,17 3-1 15,4-4 5-15,-2-4-3 16,0 0-1-16,-13 0 2 15,6 0-3-15,-16 0 2 16,-9-6-2-16,-19-5 0 16,-6 2 2-16,-14 1 0 15,0-1-1-15,-12 1 2 16,-1 2-2-16,-1 3 1 16,-14 3-1-16,3-2-2 15,-3 2 2-15,14 0-1 0,3-2 2 16,13 0-1-16,3 0-1 15,-6-4 0-15,1 1 2 16,-7-3 1-16,0 0-1 16,1-1-2-16,-11 0 6 15,15 5-6-15,-5-1 2 16,-7 1-1-16,0-2 1 16,-4 2-2-16,4-1 1 15,-7 1 0-15,-8 0-1 16,-1 0 0-16,-12 0 0 15,-11-1 0-15,-11 1 0 16,-2 3 2-16,1 1-2 0,-8-3 2 16,6 3-2-1,19 0 1-15,16 0 1 0,18 0-1 16,14 0 3-16,-7-1-4 16,-18-3-2-16,-3 0 2 15,-6 0 0-15,4-1 3 16,7-1-3-16,-9 0 0 15,4-1 2-15,-7 3-2 16,-10-1 2-16,-22 2-1 16,-9 3-1-16,-20 0 2 15,-5 0-1-15,-2 0 3 16,8 0-3-16,11 0 1 16,3 0 1-16,10 0 1 0,-9-1-4 15,-8 1 0 1,-6-2 0-16,0 0 0 0,-7 2 0 15,-7 0-2-15,-9 0 2 16,-4 0 0-16,-10 0-1 16,-16 0 1-16,-9 0 0 15,-11 0 0-15,-5 2-1 16,2 4 1-16,7-3 1 16,2-1-1-16,1 0 0 15,11-2 0-15,-12 2 0 16,12-2 0-16,-12 0 0 15,-4 0 0-15,-2 0-1 16,-6 0 1-16,-8 0-1 16,-7 0 0-16,-7 0 1 0,0 0-3 15,0 0 2-15,0 0-3 16,0 0-1-16,0 0-3 16,0 0-6-16,0-6-29 15,0 0-59-15,-37 5-63 16</inkml:trace>
  <inkml:trace contextRef="#ctx0" brushRef="#br0" timeOffset="157554.1731">3997 9108 157 0,'-32'0'53'0,"18"-6"-7"16,14 4 13-16,0-1-7 15,0 3-15-15,0 0-14 16,0 0-5-16,14 0-9 16,25 0 3-16,16 0 2 15,11 0-5-15,1 0-2 16,9 0-1-16,11 0 5 15,21 0-7-15,6 0 4 16,1 0 0-16,11 3-4 16,-18-3-1-16,-14 0-2 0,-18 0 1 15,-17 0-1-15,-18 0-1 16,-8 0-2-16,-20 0-2 16,-13 0-5-16,0 0 1 15,0 0-10-15,0 0-5 16,-30 0-38-16,-20 0-225 15</inkml:trace>
  <inkml:trace contextRef="#ctx0" brushRef="#br0" timeOffset="158184.9905">3979 9497 141 0,'0'0'2'0,"0"0"21"15,0 4 7-15,11 0-2 16,17-2 5-16,6 5-2 16,19-1-4-16,2-1-1 15,11 3-2-15,15 4-4 16,-6-1-8-16,12 4 1 15,7 0-2-15,1 2-5 16,-15-2-2-16,-18 0 3 16,-10-4-2-16,-17 1-5 0,-10-3 0 15,-11 2 0-15,-14 4 0 16,0 12 3-16,-25 7 5 16,-37 7-5-16,-25 6-1 15,-7 2 1-15,-7 7-3 16,0 4 0-16,-7 1 0 15,7-5-2-15,14-7 2 16,7-9 0-16,18-13 3 16,23-9-1-16,11-7 0 15,14-7 1-15,14-2 1 16,0-2-4-16,0 0-4 16,14 0 4-16,25 0 6 15,16 0 4-15,12 0-3 0,-5 0 3 16,11 0-2-16,7 0-3 15,1 0 3-15,3 0-6 16,15 0 5-16,2 0-3 16,-14 0-4-16,-7 0 4 15,-20 0-3-15,-12 0 0 16,-20 0-1-16,-10 0 0 16,-4 0-1-16,-14 0-2 15,0 0 2-15,0 0-4 16,0 0-11-16,0-2-10 15,0-10-92-15</inkml:trace>
  <inkml:trace contextRef="#ctx0" brushRef="#br0" timeOffset="160412.167">3816 10760 92 0,'-7'0'44'0,"7"0"8"16,0 0 13-16,0 0-26 15,0 2-7-15,0-2-10 16,0 0-4-16,0 0-6 16,0 4-4-16,7-1 4 15,27-1 0-15,5 2 3 0,16-4-2 16,5 0 0-1,9 0-2-15,-3 0 3 0,1 0-3 16,-5 0-6-16,-3 0 1 16,-11 0-4-16,-9 0-1 15,-4 0-1-15,-15 0-2 16,-6 0-2-16,-7-2-5 16,-7 0-11-16,0-3-4 15,-7-1-46-15,-34-2-278 16</inkml:trace>
  <inkml:trace contextRef="#ctx0" brushRef="#br0" timeOffset="160757.2073">4098 10545 132 0,'0'0'18'16,"0"0"10"-16,0 4 1 15,0 15-11-15,0 7 18 16,0 14-7-16,0-1-1 16,0 5-11-16,-7 1-2 15,3 2 2-15,-3 2-7 16,0 4 0-16,7-1-3 16,0 2 3-16,0-2-4 15,7-11 0-15,11-2-1 16,3-5 0-16,6-7-5 0,1-5 1 15,-3-3 1-15,-4-6-2 16,-8-4 0-16,8-1 0 16,-7-3-4-16,6-2-5 15,-1-3-3-15,-6 0-9 16,8 0-24-16,0 0-114 16</inkml:trace>
  <inkml:trace contextRef="#ctx0" brushRef="#br0" timeOffset="161664.0632">3231 10444 136 0,'0'0'41'16,"0"0"-14"-16,0 0 20 16,0 0-20-16,0 0-13 15,0 9-3-15,28 14 17 16,4 7 0-16,2 6-12 16,1 8 0-16,4 0-2 15,-5-1-1-15,12 2-1 16,-12-3-6-16,1-1-1 15,4 3 1-15,-12-9-1 16,1 1-1-16,-1-6-2 16,-9-7 0-16,3-2 0 0,-7-11-1 15,-7-2-1-15,0-4 0 16,-7-4-1-16,0 0-5 16,0 0-1-16,0 0-11 15,0-4-12-15,0-9-86 16</inkml:trace>
  <inkml:trace contextRef="#ctx0" brushRef="#br0" timeOffset="162083.9994">3607 10412 163 0,'0'0'22'0,"0"0"5"16,0 0 9-16,0 0-15 15,0 6-2-15,0 11 11 16,-7 5-2-16,0 10-5 16,1 3-6-16,-13 9 2 15,5 3-1-15,-6 2-4 16,-8-4-5-16,8 6 2 15,-6-10-6-15,-1 7-1 16,-1-4-2-16,8-4 4 0,-5 1-5 16,4-7 0-1,7-2-1-15,0-11 2 0,1 1-2 16,6-8 0-16,0-3 1 16,0-2-1-16,0-3-2 15,3-6 0-15,-3 4 0 16,7-4-4-16,0 4-4 15,0-4-1-15,0 0-18 16,0 0-49-16,0 0-204 16</inkml:trace>
  <inkml:trace contextRef="#ctx0" brushRef="#br0" timeOffset="163712.6919">5816 9390 127 0,'0'-11'68'15,"0"7"-20"-15,0 4 24 16,0 0-7-16,0 0-25 15,0 0-10-15,0 0-6 16,0 0-9-16,0 0-1 0,0 0-3 16,0 0 0-1,0 0-5-15,0 12-6 0,0 18 0 16,0 11 7-16,-7 17-2 16,-7 4-2-16,14 4-1 15,0 4 1-15,0-4-3 16,0 5 2-16,0 3-2 15,0-1 2-15,0 2-1 16,-7-3-1-16,0-1-1 16,7-7 1-16,-7-9 0 15,7-4 0-15,-7-14 0 16,7-7 1-16,0-3-1 16,0-10 0-16,0-8-2 15,0-4 2-15,0-2 0 16,0-3-3-16,0 0 0 0,0 0 0 15,-6 0-8-15,-1-21-10 16,-7-7-46-16,-2-14-57 16</inkml:trace>
  <inkml:trace contextRef="#ctx0" brushRef="#br0" timeOffset="164183.9962">5747 9313 100 0,'14'-2'58'15,"-1"-2"-44"-15,1 1 28 16,14-3-2-16,11-2-19 15,2 7 13-15,12-7-12 16,9 4 6-16,-10 3-7 16,-4 1-5-16,5 0-4 15,-12 0-1-15,-2 14-3 16,-4 9-4-16,-1 3 5 16,-2 8-2-16,-4 2-2 15,-14 4-1-15,-1 1 0 0,-13 0 3 16,0 1-4-16,0-3 4 15,-20-3 2-15,-15-6-3 16,-4 0-3-16,-2-7 2 16,-5-1-2-16,5-5-2 15,0-2 2-15,-5-3-3 16,11-5-3-16,3-1 3 16,5-2-4-16,6-4-5 15,0 1 1-15,8-1-13 16,-3 0-12-16,13 3-62 15,3-3-144-15</inkml:trace>
  <inkml:trace contextRef="#ctx0" brushRef="#br0" timeOffset="165648.0088">7020 9251 29 0,'0'-4'148'0,"0"4"-104"16,0 0 12-16,0 0 6 16,-7 0-14-16,7 0-13 15,0 0-8-15,0 0-6 16,-7 0 0-16,7 0-8 15,0 0 0-15,-7 0-4 16,0 0-6-16,-14 17-1 16,-4 15-2-16,-2 10 3 15,-8 8-2-15,-1 12-1 16,6 8 0-16,2 5 0 16,1 0 0-16,8-5-2 0,12-4 2 15,7-4 0-15,0-2-3 16,0-3 3-16,0-3 0 15,7-5-2-15,19-6 2 16,-6-7-3-16,8-2 2 16,-8-6-1-16,6-11 2 15,-13 0-7-15,1-7 2 16,0-3-5-16,-7-1-9 16,6-6-32-16,-6 0-145 15</inkml:trace>
  <inkml:trace contextRef="#ctx0" brushRef="#br0" timeOffset="165939.757">7065 9565 201 0,'0'0'15'0,"0"0"-14"16,0 0 24-16,14 6-2 16,14 13 10-16,-1 3-14 15,5 8-3-15,3 2-4 16,6-2-3-16,-9 4 0 0,2-2-7 16,1-5 3-1,-3-6-2-15,2-7-3 0,-13-1-10 16,-14-7-6-16,7-2-18 15,-12-4-90-15</inkml:trace>
  <inkml:trace contextRef="#ctx0" brushRef="#br0" timeOffset="166410.0998">7879 9404 192 0,'0'0'49'16,"0"0"-22"-16,-18 7 33 16,-16 13-25-16,-8 7-17 0,-10 11-3 15,4-1-1-15,-12 12-5 16,-7-6-2-16,12 2-4 16,5-5 2-16,20-10-4 15,3 0 0-15,13-7-1 16,7-2-1-16,0-3 0 15,7-5-3-15,0 6-4 16,0 0 7-16,0 4 0 16,0 5 1-16,0 10 0 15,0 1 1-15,0 2 1 0,0 3 0 16,0-3-1 0,0 1 0-16,0-3 1 0,0-1-2 15,0-3 1-15,0-5 0 16,0 2 0-16,0-5-1 15,0-7 2-15,0-2-1 16,0-9-1-16,0 0 0 16,0-5-1-16,0-4-4 15,7 0 3-15,-7 0-4 16,7 0-3-16,-7 0-2 16,0 0-3-16,7 0-3 15,-7-2-36-15,7-11-78 16</inkml:trace>
  <inkml:trace contextRef="#ctx0" brushRef="#br0" timeOffset="167184.1674">7552 10192 101 0,'0'0'45'0,"-7"0"3"16,7 0 16-16,0 0-18 16,0 0-12-16,0 0-12 0,0 0-7 15,0 0-3-15,0 0-6 16,0 0-2-16,16 0 7 15,14 0 0-15,-3 0-5 16,7 0-1-16,12 0 1 16,-4 0-1-16,-3-6-1 15,-5 0-1-15,-7 1-3 16,-4-3 0-16,-7 7 0 16,-2-2-2-16,-7 2-3 15,-7-2-6-15,0 2 0 16,0-3-3-16,0 2-24 15,0-1-148-15</inkml:trace>
  <inkml:trace contextRef="#ctx0" brushRef="#br0" timeOffset="167529.616">7719 9928 138 0,'-7'-3'70'0,"7"3"-56"15,0 0 28-15,0 0-4 16,0 0-22-16,0 9-6 16,0 9 6-16,-7 11 1 15,0 3-1-15,0 7-4 16,1 1 1-16,-1 5-2 0,-3-2-4 16,8 2 2-1,2-5-2-15,0-6-4 0,0-8 2 16,0-3-2-16,19-1-2 15,-6-6 3-15,8-5-1 16,0-8-1-16,-1 3 0 16,5-2-2-16,-11-4-1 15,14 0 0-15,-1 0-6 16,5 0 1-16,10-17-9 16,-6-2-18-16,8-2-32 15,-10 1-145-15</inkml:trace>
  <inkml:trace contextRef="#ctx0" brushRef="#br0" timeOffset="169344.5332">8700 9245 87 0,'-18'-9'36'0,"4"5"10"16,7 2 14-16,1 0-7 15,6 2-7-15,0 0-11 16,0 0-11-16,0 0-3 16,0 0-8-16,0 0-5 0,-7 15-7 15,0 18 6-15,0 13 5 16,7 16-1-16,-7 8-2 16,7 5 3-16,-7 3-3 15,7-2-2-15,0 0 3 16,0-3-1-16,0 6-4 15,0-3 3-15,0 6-2 16,0-2-2-16,0-5-1 16,0-8 0-16,0-10-2 15,0-5-1-15,0-4 0 16,0-11 2-16,0-3-2 16,0-11 0-16,0-3 0 0,0-9-2 15,0-7-2-15,0-1-1 16,0-3-2-16,0 0-3 15,0 0 0-15,-7-3-10 16,7-19-20-16,-7-6-70 16,7-12-78-16</inkml:trace>
  <inkml:trace contextRef="#ctx0" brushRef="#br0" timeOffset="169688.3094">9088 9550 191 0,'0'-4'63'16,"0"4"-43"-16,0 0 24 16,0 0-7-16,0 0-13 15,11 13-14-15,8 12 10 16,8 9-6-16,1 0-2 15,2 9-2-15,6 2 0 16,-1 0 0-16,4 2 3 16,-5 1-7-16,7-3 2 15,-2 3-3-15,-4 0-1 16,-1-7-2-16,-2-3-2 0,3-7 0 16,-8-3 0-1,-6-8-2-15,-3-7-6 0,-11-8-6 16,-7-1-5-16,0-4-19 15,0 0-106-15</inkml:trace>
  <inkml:trace contextRef="#ctx0" brushRef="#br0" timeOffset="170026.6234">9503 9554 190 0,'0'0'1'16,"0"0"-1"-16,0 0 12 0,0 5 1 15,0 14 12-15,0 7-4 16,-7 7-1-16,-7 3 10 16,-13 3-12-16,-1-3-3 15,-4-1-3-15,-2 1-6 16,6 0 0-16,-1 3 0 15,-1 10-3-15,2 2-1 16,1 0 1-16,1 0-3 16,6-6 0-16,-1 0 0 15,7-7 0-15,8-8-3 16,-1-8-4-16,7-5-3 16,0-6-7-16,0 1-13 0,0-3-49 15</inkml:trace>
  <inkml:trace contextRef="#ctx0" brushRef="#br0" timeOffset="170408.4483">9771 10154 235 0,'0'0'7'0,"0"0"21"15,0 0 7-15,0 0-15 16,0 0-6-16,0 4-3 15,28-3 18-15,4-1-8 16,9 0-4-16,-4 0-3 16,13 0 1-16,-8 0-3 15,4 0-6-15,-5-5-4 16,-7 0-2-16,-9-3-4 0,-4-2-8 16,-14 1-8-16,-7 0-16 15,0-3-137-15</inkml:trace>
  <inkml:trace contextRef="#ctx0" brushRef="#br0" timeOffset="170798.8737">9909 9889 70 0,'0'18'49'0,"0"9"-3"15,0 5 3-15,0 2-12 16,0 1-4-16,-2 5-1 16,-5-1-8-16,7 1-1 15,-7-1-7-15,0 6 2 16,0-1-3-16,0-1-1 15,7-2-2-15,0-7-6 16,0 1-2-16,0-8 4 16,14-4-2-16,9-2-2 15,14-8-1-15,-3-4-2 0,-4 1 5 16,7-10-4 0,4 0-2-16,-11 0-2 0,13-6-10 15,5-15-2-15,5-1-13 16,-2-6-55-16</inkml:trace>
  <inkml:trace contextRef="#ctx0" brushRef="#br0" timeOffset="171706.6325">10968 10079 102 0,'0'4'139'0,"0"-4"-136"15,0 4 11-15,-6-3 15 16,6 3-21-16,0 9 0 16,0 0 12-16,0 10-3 15,0-1-4-15,0 1 9 16,0 2-6-16,0-3-5 16,0 4 0-16,0 1-4 15,-7-5-1-15,-9-1-3 16,0-2-3-16,2-6-4 15,-7-1-2-15,-6-3-14 16,1-4-18-16,6-5-56 0</inkml:trace>
  <inkml:trace contextRef="#ctx0" brushRef="#br0" timeOffset="172096.9228">11441 9538 184 0,'0'-1'61'16,"0"1"-42"-16,0 0 26 16,0 0-12-16,0 0-21 15,0 0-6-15,14 17 1 16,11 7 12-16,-5 5-1 16,8-3-3-16,-1-2-3 15,6-3-5-15,-6 0 0 16,-6-6-7-16,-1 2-2 15,-1-4-3-15,1-4-13 16,1-3-10-16,-7-4-11 16,2-2-29-16,14 0-153 0</inkml:trace>
  <inkml:trace contextRef="#ctx0" brushRef="#br0" timeOffset="172568.3019">12039 9479 208 0,'-27'9'39'15,"-1"8"-22"-15,-8 2 29 16,-1 3-9-16,3 1-7 16,-5 3-13-16,-3-1-3 0,6-1-5 15,6 1-6-15,2-4-1 16,1-1-2-16,4-3 0 15,9 4 0-15,5-4-2 16,2-2 1-16,7 5 0 16,0-1 1-16,0 0 0 15,0 2 0-15,0 5 2 16,0 8-2-16,0 3 3 16,0 7-3-16,0-1 4 15,0 2-1-15,7 6-2 16,2 0 4-16,-2 4-1 15,4-1-1-15,1 0-1 16,-12-3-1-16,0-3-1 0,0-7 3 16,0-2-2-1,0-9 1-15,0-7 0 0,0-6-2 16,0-6 3-16,0-5-2 16,0-4-1-16,0-2-1 15,0 0-3-15,0 0-6 16,0 0-4-16,7 0-15 15,0 0-58-15,-1-15-87 16</inkml:trace>
  <inkml:trace contextRef="#ctx0" brushRef="#br0" timeOffset="172869.3498">11938 10207 280 0,'0'0'2'15,"0"0"3"-15,0 0 12 0,0 0-9 16,0 4 0 0,10 3-1-16,3 3-7 0,3-1-12 15,-9 0-20-15,0 3-48 16</inkml:trace>
  <inkml:trace contextRef="#ctx0" brushRef="#br0" timeOffset="173056.288">11977 10366 73 0,'14'12'41'15,"0"1"-5"-15,-7 4 6 16,0-2 0-16,0 0-7 16,-1-1-14-16,1-5-17 0,-7-4-4 15,0 3-10-15,7-6-16 16,-7-2-31-16,0 0-57 15</inkml:trace>
  <inkml:trace contextRef="#ctx0" brushRef="#br0" timeOffset="173416.2065">12372 10113 165 0,'0'0'38'0,"0"0"-25"0,0 0 14 15,0 5-12-15,0 8 14 16,0 14-3-16,0-1-4 16,0 8 2-16,0 4-6 15,0 1 1-15,0 4-4 16,-2 2-1-16,-5 3-1 15,0-3-4-15,0-6 3 16,0 1-7-16,7-6 1 16,0-8-1-16,0-3-4 15,0-6 0-15,0-4-1 16,0-8-7-16,0-5 1 16,0 0-9-16,0 0-8 15,0 0-3-15,0-4-47 0,0-9-110 16</inkml:trace>
  <inkml:trace contextRef="#ctx0" brushRef="#br0" timeOffset="173859.4788">12523 10408 214 0,'7'0'29'15,"-7"0"-14"-15,0 0 22 16,0 0-12-16,0 0-10 16,14 0 3-16,0 0 7 15,-5 0-9-15,5 0-7 16,2 0-3-16,-3 0-3 15,-13 0 2-15,7 0-5 16,-7 0 0-16,0 0 1 16,7 0-2-16,-7 0 1 15,0 0 0-15,0 0 0 16,0 0 1-16,0 0-1 16,0 0-1-16,0 0 1 0,0 0 0 15,0 0 0-15,0 0 0 16,0 0-4-16,0 0 2 15,0 0-1-15,0 0-5 16,0 0-4-16,0 0-4 16,0 0-7-16,0 0-16 15,0 0-119-15</inkml:trace>
  <inkml:trace contextRef="#ctx0" brushRef="#br0" timeOffset="175120.8835">11932 10220 36 0,'-7'-2'15'16,"7"2"16"-16,0 0-1 16,0 0-14-16,0 0-11 15,0 0 0-15,0 0-3 16,0 0 3-16,0 0-4 15,0-2 0-15,0 2 2 16,0 0-1-16,0 0-2 16,0 0 0-16,-7-2-15 0,7 0-11 15,0 2-2-15,0 0-12 16</inkml:trace>
  <inkml:trace contextRef="#ctx0" brushRef="#br0" timeOffset="175704.2991">11932 10220 7 0,'-129'-45'88'0,"129"45"-83"16,0 0 23-16,0 0 2 15,0 0-5-15,0 0-7 16,0 0 2-16,0 0-4 0,0 4 11 16,14 7-7-1,-7 4 7-15,7 0-1 0,-8 7 0 16,-3 1 0-16,-3 2-8 16,0 3-3-16,0 6-1 15,0 1-3-15,-3 1-4 16,-10 0 2-16,-1-6-6 15,-7 0 4-15,8 4-5 16,-1-6 0-16,-2-3 0 16,13-5-2-16,-1-1 1 15,2-5 0-15,2-4-1 16,0-6 0-16,0 2-1 0,0-6 0 16,0 0-1-1,0 0-1-15,0 0-3 0,0 0-3 16,0 0-4-16,0 0-8 15,0-13-28-15,25-8 6 16,-5-3-115-16</inkml:trace>
  <inkml:trace contextRef="#ctx0" brushRef="#br0" timeOffset="177946.3087">12113 10383 17 0,'0'0'87'15,"0"0"-72"-15,0 0 26 16,0 0 14-16,0 0-3 15,14 0-2-15,-8 0-12 16,8 0-5-16,-7 0-17 0,2 0-8 16,7 0 0-1,-2 0 1-15,0 4-4 0,6 6 0 16,1-7 0-16,0 7-2 16,11-6 0-16,-12 3 0 15,8-1 1-15,-1-2-4 16,6 0 2-16,1-3 4 15,0-1-3-15,5 0 6 16,3 0-3-16,-10 0-2 16,-12 0 0-16,8 0 0 15,-14 0-3-15,-7 0 0 16,-5 0 0-16,-2 0-1 0,0 0 1 16,0 0-1-1,0 0 0-15,0 0-3 0,0-4-2 16,0-1-6-16,0-3-38 15,-16 3-60-15,-5-3-107 16</inkml:trace>
  <inkml:trace contextRef="#ctx0" brushRef="#br0" timeOffset="178432.0685">12395 10128 45 0,'0'0'76'0,"0"0"-63"16,0 0 32-16,0 0 3 15,0 0-19-15,0 0-4 16,0 3-5-16,0 15 3 15,0 6 3-15,0 4-6 16,0 4 3-16,0 6-9 16,-7-2 6-16,7 1-9 15,0-3-4-15,0 2 4 0,0-1-3 16,0 1 2 0,0-2-1-16,0 0-1 0,0-2 1 15,14-4-1-15,6-2-1 16,1-5-1-16,-7-4-2 15,6-2-3-15,-1-3 2 16,1-7-2-16,-6 4-1 16,0-5 0-16,0 0 0 15,-5 0 0-15,5-3-1 16,2-1-5-16,-3 0 5 16,8 0-7-16,-7 0 1 15,0-10-7-15,2-11-14 16,7 4-28-16,-3-6-54 15,8 2-109-15</inkml:trace>
  <inkml:trace contextRef="#ctx0" brushRef="#br0" timeOffset="178667.6779">12792 10515 212 0,'0'0'5'16,"0"0"9"-16,6 0 13 16,15 0-1-16,0 0 7 15,2 0-9-15,2 0-8 16,7 0-4-16,-11 0-9 0,8 0-3 16,1 0-9-16,-2 0-19 15,-8-1-23-15,1-7-70 16</inkml:trace>
  <inkml:trace contextRef="#ctx0" brushRef="#br0" timeOffset="178912.5062">13264 10357 77 0,'0'0'70'15,"0"0"-67"-15,0 12 31 16,0 2 7-16,0 7-2 15,0 2-8-15,0 3 6 16,0 1-12-16,0 4 1 16,0-2-8-16,0-5-6 0,0-2-5 15,0-1-4-15,0-4-1 16,0-3-2-16,0-5-7 16,7-1-8-16,-5-7-13 15,3-1-23-15,8 0-44 16</inkml:trace>
  <inkml:trace contextRef="#ctx0" brushRef="#br0" timeOffset="179947.7014">13603 9469 108 0,'0'0'24'16,"0"0"-4"-16,0 0 27 15,10 0-15-15,10 7 1 16,8 13 2-16,-1 8 3 16,12 4-11-16,-4 6 3 15,-1 3-6-15,12 0-3 16,-5 4-5-16,-2-1 7 16,2 2-6-16,-6 2-10 0,-3 4 5 15,-11 9 0-15,-8-2-3 16,-6-2-4-16,0-4 3 15,-7 3-6-15,0-3 0 16,0 1 1-16,0 3-3 16,-27 0-1-16,-12 1 0 15,-3-6 1-15,-6 0-1 16,9-11-1-16,-2-11 1 16,11-8-2-16,14-12 1 15,9-3-3-15,2-7-3 16,5 0-2-16,0 0-6 15,0-4-10-15,0-14-64 0,0-11-107 16</inkml:trace>
  <inkml:trace contextRef="#ctx0" brushRef="#br0" timeOffset="180360.3398">14482 9687 108 0,'0'0'16'15,"0"10"29"-15,7 7 1 0,-7 1-14 16,6 7 2-16,-6 9 1 15,3 7-11-15,1 12 14 16,-1 9-9-16,-3 8-6 16,4-3-6-16,-4 1 4 15,2-8-4-15,-2-5-3 16,0-4-4-16,5-8-3 16,-3 2 0-16,-2-3 1 15,5-3-2-15,-5-7-5 16,0-2 1-16,0-11-2 0,0-6-2 15,0-4-3 1,0-5-6-16,0-4 1 0,-14 0-4 16,-6 0-25-16,-1-17-33 15,0-9-126-15</inkml:trace>
  <inkml:trace contextRef="#ctx0" brushRef="#br0" timeOffset="180736.1049">14367 9501 228 0,'0'-17'30'16,"0"12"-7"-16,14-3 19 0,9 8-10 15,20 0 1-15,5 0-8 16,12 0-2-16,2 13-5 15,11 6-5-15,1 2 1 16,-6 1-4-16,6 5 0 16,-14-1-3-16,-12-1 0 15,-9 1-4-15,-19 2 1 16,-20 6-2-16,0 6 0 16,0 5 2-16,-43 0 2 15,-8-2 1-15,-8 2-6 16,4-6 0-16,-5-3-2 15,5-6 0-15,2-7-2 0,12-8-2 16,20-5-12-16,-2-9-4 16,16-1-19-16,7-1-53 15,7-24-157-15</inkml:trace>
  <inkml:trace contextRef="#ctx0" brushRef="#br0" timeOffset="181088.4022">15491 9603 212 0,'0'-4'19'0,"0"4"24"15,0 0 10-15,0 0-13 16,0 0-16-16,0 12-10 0,0 15 2 16,-28 13 3-1,-4 9-10-15,-2 4 4 0,-8 11-7 16,-4-1 10-16,12 9-7 15,-5-2-1-15,12-5 1 16,6 0-3-16,7-11 6 16,7-1-5-16,7-8-2 15,0-7 1-15,7-1-3 16,21-3 2-16,-5-4 2 16,6-2-2-16,-1-7-4 15,-7 2 0-15,-8-10-1 16,-3 0-2-16,-4-8-3 0,-1-1-10 15,-5-4-6 1,0 0-11-16,0 0-35 0,0 0-342 16</inkml:trace>
  <inkml:trace contextRef="#ctx0" brushRef="#br0" timeOffset="182550.4061">15766 9612 99 0,'-16'-5'42'15,"2"-3"0"-15,7 8 8 16,0 0-9-16,5 0 0 16,2 0-6-16,0 0-6 15,0 0-7-15,0 0-6 16,0 0-4-16,0 0 0 16,0 0-6-16,0 0 2 15,0 0-4-15,0 0-3 16,0 0 2-16,0 0 1 15,0 0-4-15,0 0 2 0,0 0-2 16,0 0 0-16,0 4 6 16,0 1-3-16,0 3-1 15,0 0 1-15,0-1-2 16,0 0 2-16,0 7-2 16,2-1 1-16,3 4 0 15,2 1 1-15,0 9 0 16,2-1 0-16,7 6 0 15,-2 2-3-15,6 2 4 16,-6-1-2-16,9 7 1 16,-2-6-2-16,8-4 5 15,-8-2-4-15,0-4 1 16,-1-3 1-16,6-1 4 0,-6-1-2 16,-6-2-5-1,0-6 0-15,-1 0 0 0,1 0-1 16,5 0 0-16,-13-3 0 15,1-6 0-15,-7 3 0 16,7-5 0-16,-7-2 0 16,0 2-1-16,0-2 1 15,0 0 0-15,0 0-2 16,0 0-1-16,0 0 0 16,0 0-3-16,0 0 0 15,0 0-3-15,-20-2-24 16,-10-11-42-16,14-10-148 15</inkml:trace>
  <inkml:trace contextRef="#ctx0" brushRef="#br0" timeOffset="182850.2753">16089 9676 235 0,'0'0'46'0,"0"0"-25"15,0 0 16-15,0 6-5 16,-20 16-7-16,-3 12-4 16,0 6-6-16,-12 5-1 15,-8 4-3-15,6 7-4 16,-4 1-2-16,2-3 3 16,4-1-6-16,-1-8-1 0,13-3-1 15,2-1 0-15,7-5 0 16,7-6-1-16,1-4-9 15,6-9-1-15,0-8 1 16,0-1-11-16,0-6-18 16,0-2-85-16,13 0-102 15</inkml:trace>
  <inkml:trace contextRef="#ctx0" brushRef="#br0" timeOffset="183158.8655">16378 10166 145 0,'0'0'36'0,"0"0"0"16,0 0 11-16,0 0-19 15,0 0-3-15,7 0-4 16,21 0 2-16,6 0-5 15,5 0-3-15,2 0 2 16,12 0-2-16,-12 0-5 16,7-4-1-16,5 0-5 15,-19-2-3-15,5 0-1 16,-18 5-2-16,-7-3-7 0,-7 2-5 16,-7-2-15-16,0 0-25 15,-7 1-156-15</inkml:trace>
  <inkml:trace contextRef="#ctx0" brushRef="#br0" timeOffset="183436.4274">16614 10038 199 0,'0'0'17'0,"0"0"-8"16,0 0 16-16,0 9-11 15,-7 10 20-15,7 7 3 16,-6 0-13-16,6 2 0 0,0 1-7 15,0-1-8 1,0 0 2-16,0-1-2 0,0-3-3 16,0 2-2-16,20-9 2 15,8 4-2-15,11-6 2 16,2-6-3-16,-4-5-3 16,6-4-1-16,5 0-2 15,-2 0-6-15,5-15-6 16,-1-11-16-16,5-4-26 15,5-8-112-15</inkml:trace>
  <inkml:trace contextRef="#ctx0" brushRef="#br0" timeOffset="183982.209">17213 9480 111 0,'7'0'54'0,"-7"0"-37"16,7 0 26-16,-1 4-12 16,1 17 1-16,0 7-2 15,-7 8-4-15,7 7 2 16,-7 8-7-16,0 4-1 15,0 5-1-15,0 6-3 0,0-3 0 16,0 9-3-16,0 0-1 16,0-5-3-16,2 3 2 15,-2-4-4-15,5-4 2 16,2-4 0-16,0-5-3 16,0 0 4-16,0-5-4 15,4 0-1-15,-11-5 2 16,7-6-4-16,0-3 0 15,0-3 0-15,0-13-3 16,-7 3 2-16,6-8-2 16,-6-3 1-16,0-7-1 15,0-1 3-15,0-2-3 16,7 0 1-16,-7 0 0 0,0 0 0 16,0 0-1-1,0 0 0-15,0 0-1 0,0 0-1 16,0 0-4-16,0 0-1 15,0 0 3-15,0 0-3 16,0 0-6-16,0 0-9 16,0-2-22-16,0-9-76 15,0-2-154-15</inkml:trace>
  <inkml:trace contextRef="#ctx0" brushRef="#br0" timeOffset="184538.8667">17667 9721 165 0,'-2'-9'63'15,"2"7"-11"-15,0 2 9 16,0 0-16-16,0 0-22 16,0 0-5-16,0 2-1 15,2 11 2-15,23 2 1 16,7 4-4-16,3 2-1 15,-1 5-1-15,5 0-3 0,2 6-2 16,-2-2-2 0,-4-3-6-16,-6 3-1 0,8-8 0 15,-16 1 0-15,-1-6-3 16,-6-4-8-16,-5-1-7 16,-2-7-8-16,-2-3-15 15,2-2-77-15,2 0-144 16</inkml:trace>
  <inkml:trace contextRef="#ctx0" brushRef="#br0" timeOffset="184996.7389">18343 9793 251 0,'0'0'23'16,"0"0"2"-1,0 0 18-15,-36 11-18 0,-1 8-14 16,-11 2-5-16,-5 1-1 15,5 1-3-15,2-1 0 16,12-3-2-16,6-4 1 16,10-4 1-16,4 1-2 15,7-1-2-15,3 4 2 16,1 0 2-16,3 2-2 16,0 2 0-16,0 2 0 15,0 1 0-15,0 4 1 16,3 1 2-16,8 5 2 15,3 0 2-15,4 0 0 16,3 4-1-16,-7 3 1 0,-8 2-2 16,1 3 3-16,-7-3 1 15,0-3-4-15,7-4 3 16,-7-6-2-16,0 0-2 16,0-1 0-16,0-7 1 15,0-3-3-15,0-4-1 16,0-5 0-16,0 0-1 15,0-7 0-15,0 3 0 16,0-4-1-16,0 0-4 16,0 0 0-16,0 0-9 15,0 0-8-15,3 0-32 16,10-19-229-16</inkml:trace>
  <inkml:trace contextRef="#ctx0" brushRef="#br0" timeOffset="185296.7212">18424 10295 160 0,'7'0'6'15,"-1"17"29"-15,1 0 1 16,-7 6-5-16,0 5-1 15,0 2-1-15,0 0-1 0,0 2-3 16,0-2-9-16,0-4-2 16,0-1-4-16,0-6-7 15,0-5 3-15,0-6-5 16,0-2 0-16,0-2-1 16,0-4-9-16,0 0-6 15,0 0-15-15,0 0-13 16,0-11-140-16</inkml:trace>
  <inkml:trace contextRef="#ctx0" brushRef="#br0" timeOffset="185482.7021">18632 10365 247 0,'7'0'3'0,"7"0"11"15,7 0 5-15,-8 0-11 16,1 1-8-16,2 3-2 16,0 0-13-16,-2 2-30 15,-7-3-77-15</inkml:trace>
  <inkml:trace contextRef="#ctx0" brushRef="#br0" timeOffset="185657.2894">18632 10365 132 0,'51'111'97'0,"-51"-107"-83"16,0 1 12-16,0-1 8 15,0 4-4-15,7-3-8 16,0-1-18-16,6-4-4 16,-1 0-22-16,6 0-28 15,-11 0-96-15</inkml:trace>
  <inkml:trace contextRef="#ctx0" brushRef="#br0" timeOffset="186383.2328">18969 10436 101 0,'0'0'52'16,"0"0"-34"-16,0 0 40 16,0 0-10-16,7 0-1 15,0 0-8-15,0 0-5 16,-5 0-8-16,5 0-13 16,12 0-5-16,-1 0 0 15,9 0-3-15,3 0 0 16,5 0-1-16,8 0-2 0,-8 0-1 15,11 0 0 1,-5-4 2-16,-5-1-3 0,1 1 0 16,-9-1 0-16,-8-3-10 15,-6-2 1-15,-14-3-8 16,0 6-44-16,0-3-159 16</inkml:trace>
  <inkml:trace contextRef="#ctx0" brushRef="#br0" timeOffset="186736.9756">19258 10192 138 0,'0'0'5'0,"0"0"11"0,0 13 32 15,0 6-13-15,0 2 0 16,0 3-3-16,0 2-7 15,0 4-4-15,0 6 5 16,-6 0-10-16,6-2-1 16,-7 1-1-16,7-3-5 15,0-2 2-15,0-3-3 16,0-1-4-16,0-5 2 16,0-2-1-16,0-1-4 15,7-2 2-15,6-5-3 16,-6-4 1-16,7 1-1 15,-7-3-1-15,2-1-3 0,5-2 2 16,-1-2-7-16,10 0-3 16,-2 0-9-16,0-9-33 15,9-8-172-15</inkml:trace>
  <inkml:trace contextRef="#ctx0" brushRef="#br0" timeOffset="186976.9669">19676 10506 198 0,'7'0'37'0,"0"0"-21"16,6 0-3-16,3 0 7 16,10 0 12-16,6 0-10 15,2-4 4-15,-4 4-9 0,7 0-6 16,-10-4-11-16,-4 4 0 15,-2 0-3-15,2-1-5 16,-10-3-9-16,-6 4-8 16,-7 0-37-16,0-8-210 15</inkml:trace>
  <inkml:trace contextRef="#ctx0" brushRef="#br0" timeOffset="187260.8961">20093 10335 11 0,'14'11'52'0,"-7"2"-1"16,2 1 3-16,2-4 3 16,3 4-12-16,5-1 0 15,-6 2-12-15,8-2-3 16,-7 2-11-16,2 2-3 15,4 2-6-15,-4-2-3 16,-2-4-5-16,-7 0-2 16,0-3-1-16,-7-1-1 15,7-5-9-15,-7 0 1 16,0-4-20-16,0 0-8 16,0 0-53-16</inkml:trace>
  <inkml:trace contextRef="#ctx0" brushRef="#br0" timeOffset="188168.2361">20490 9392 144 0,'20'-4'21'0,"1"3"22"0,0 1 4 16,-5 0-4-16,7 0-4 16,4 0-7-16,-6 13-5 15,6 5-5-15,6 14-6 16,-4 2-4-16,3 10 1 15,7-1-2-15,-9-2-1 16,5 8 1-16,1-2-6 16,-8 6 1-16,-8 5 0 15,1 4 1-15,-3 2 0 16,-4 4-1-16,0-2-3 16,-7 0 3-16,-7 0-3 0,0 1 2 15,0-1-1-15,0 4 0 16,-21-1 0-16,-15-3 0 15,6-8-1-15,2 1-2 16,-15-8 0-16,13-6 0 16,-5-6 1-16,3-3-2 15,5-10 0-15,6-1-1 16,1-6-2-16,6-6-3 16,-2-4-5-1,7 0-7-15,-3-5-7 0,3-4-25 16,-3 0-99-16</inkml:trace>
  <inkml:trace contextRef="#ctx0" brushRef="#br0" timeOffset="207524.9727">26092 7305 100 0,'0'0'32'0,"0"0"2"16,0 0 14-16,0 0-12 15,0 0-6-15,0 0-8 16,0 0-4-16,0 0 7 0,0 0-5 15,0 0 1-15,0 0 1 16,0 0 0-16,0 0-2 16,0 3 0-16,0-3 0 15,0 0-3-15,0 0-6 16,0 0 1-16,0 0-5 16,0 0-1-16,0 1-4 15,0 7-2-15,0 5 0 16,0 8 3-16,0 7-2 15,0 2-1-15,0 2 2 16,0 0-2-16,0-2 1 16,0-1-1-16,0-5 0 15,-14-2 1-15,-6-1-2 16,-10-2-1-16,-20-4-4 0,-1 0-17 16,-27-4-44-16,-9-1-387 15</inkml:trace>
  <inkml:trace contextRef="#ctx0" brushRef="#br0" timeOffset="208822.4147">27347 9125 169 0,'-33'0'36'16,"13"0"19"-16,8 0-3 16,10 0-16-16,2 0-13 15,0 0-3-15,0 0-3 16,0 0 0-16,0 6-4 15,0-1-2-15,0 4 10 16,9 5 0-16,3-1-2 16,1 0 0-16,6 0 1 15,-12 0-3-15,6 1-7 16,-3-3 1-16,1 0-4 16,-2 2-3-16,-4 0 3 15,-5 3-6-15,0-3-1 16,0 6-2-16,-19-1-7 0,-26 3-9 15,-13 6-15 1,-20-1-79-16</inkml:trace>
  <inkml:trace contextRef="#ctx0" brushRef="#br0" timeOffset="215993.1048">21786 13663 211 0,'0'-4'65'0,"0"0"-51"15,0 3 0-15,0 1 10 16,0 0 0-16,0 0-5 0,0 0-4 16,0 0-1-16,0 0-3 15,0 9 1-15,0 8 8 16,4 2-6-16,-2 3 4 15,-2 5-4-15,0 8-4 16,0 9 0-16,0 8-4 16,0 10 0-16,0 4-1 15,0 4-2-15,0-2-1 16,0-3 0-16,10-8 0 16,3-4-2-16,-6-4 0 15,7-14 0-15,-7 3 0 16,0-11 0-16,-7-5 0 15,7-7-1-15,-5-7-5 0,2-3 3 16,-4-3-6-16,0-2-3 16,0 0-2-16,0-13-11 15,0-17-127-15,-6-10-135 16</inkml:trace>
  <inkml:trace contextRef="#ctx0" brushRef="#br0" timeOffset="216323.5833">21742 13535 311 0,'0'-4'26'16,"21"0"-11"-16,24 3 33 15,6 1-13-15,6 0-13 16,1 0-4-16,6 11-3 15,-9 4-5-15,4 4-5 16,-10 7-1-16,-4 2 0 16,-15 6-2-16,-11 6-2 15,-10-5 7-15,-9 5-4 16,0 0 3-16,-21 3 0 16,-16 0-5-16,-22-2 1 15,-3 3-2-15,-2-1-2 16,2-6-5-16,14-8-7 15,6-10-13-15,10-10-29 0,25-9-77 16</inkml:trace>
  <inkml:trace contextRef="#ctx0" brushRef="#br0" timeOffset="216622.6449">22799 13629 178 0,'-34'23'31'0,"-8"5"15"0,-8 4-4 15,13 8-4 1,-2 3-5-16,7 6-15 0,9 7 0 16,10 6-3-16,6 4-5 15,7-2 0-15,0-4-3 16,0-2-3-16,13-6 2 15,8-4-3-15,2-6-2 16,4-8-1-16,3-8 0 16,-9-4-6-16,-5-5-4 15,2-7-8-15,-4-2-22 16,4-8-72-16</inkml:trace>
  <inkml:trace contextRef="#ctx0" brushRef="#br0" timeOffset="216914.9359">23343 13678 237 0,'-19'13'20'0,"5"8"0"16,-6 13 1-16,6 3 0 15,-7 14-2-15,1 4-4 16,1 7 2-16,6 2-7 16,-6-2-3-16,10-4 0 15,-11-1-4-15,6-12 0 0,-9-2-3 16,9-7-1 0,5-11-7-16,2-11-8 0,2-4-15 15,3-10-32-15,2 0-170 16</inkml:trace>
  <inkml:trace contextRef="#ctx0" brushRef="#br0" timeOffset="217192.5975">23377 13686 234 0,'2'0'63'16,"12"7"-45"-16,4 20 22 0,5 5-7 15,7 12-12 1,-2 9-3-16,1 8-2 0,8 1-5 16,-9 7-1-16,-12-7-1 15,4-3-6-15,-6-7 5 16,2-8-7-16,-9-9 1 16,0-4-2-16,-7-9-1 15,0-5-1-15,0-4-4 16,0-7-7-16,0-6-7 15,-14 0-40-15,-16 0-155 16</inkml:trace>
  <inkml:trace contextRef="#ctx0" brushRef="#br0" timeOffset="217380.8008">23090 14100 188 0,'0'0'16'15,"35"0"41"-15,22 0-7 16,10 0-13-16,-3 0-6 16,7 0-11-16,-5 0-14 15,-4 0-6-15,-9 0-9 16,-9 0-23-16,-1-4-35 16</inkml:trace>
  <inkml:trace contextRef="#ctx0" brushRef="#br0" timeOffset="217754.798">23925 13448 221 0,'0'0'21'16,"0"14"-3"-16,0 20 11 16,0 5 2-16,7 10-9 15,0 9-1-15,9 8-5 0,-16 4-1 16,7 5-2-16,0 4 0 16,0-4 1-16,-7 4-4 15,6-9 0-15,-6-12 0 16,7-1-6-16,-7-8 3 15,0-4-7-15,0-2 3 16,0-3-3-16,0-5-2 16,0-10-1-16,0-10-6 15,0-4 0-15,0-9-14 16,0-2-16-16,0 0-79 16</inkml:trace>
  <inkml:trace contextRef="#ctx0" brushRef="#br0" timeOffset="218102.3851">24494 13672 155 0,'0'0'90'16,"0"0"-67"-16,0 0-2 16,0 19 10-16,0 10 2 15,0 8-13-15,0 10 1 16,0 6-2-16,0 4-7 0,7 1-2 16,-7 0-5-16,2-5 0 15,3 3-2-15,-5-11-2 16,2-7 0-16,-2-10-1 15,0-6-1-15,0-10-3 16,4-10-7-16,-4-2-15 16,7-14-15-16,2-17-147 15</inkml:trace>
  <inkml:trace contextRef="#ctx0" brushRef="#br0" timeOffset="218541.9364">24402 13642 229 0,'0'-4'47'0,"32"-1"-38"16,35-3 22-16,6 3-1 15,10 1 0-15,6 2-3 16,-4 2 0-16,-12 0-12 16,-18 2-7-16,-16 15-5 15,-25 5 0-15,-14 9 0 16,-7 4 4-16,-52 5 0 15,-10-1-4-15,-5 1-1 16,1-6-2-16,18-6-1 16,9-7-1-16,21-12 0 15,16 0-1-15,9-5-7 0,0 2-7 16,36-2 12-16,15-1 2 16,-3 3 2-16,5-2-2 15,-19 5 3-15,-4 8 1 16,-9 4-1-16,-5 2 2 15,-16 3-1-15,0 4 0 16,-23-2 4-16,-14 6 1 16,-11-2 1-16,-5-6-2 15,5-3-3-15,-9-1-1 16,20-9-1-16,5-5 0 16,7-4-3-16,15-4-6 15,4 0-9-15,6-13-62 0,2-10-96 16</inkml:trace>
  <inkml:trace contextRef="#ctx0" brushRef="#br0" timeOffset="218881.5052">25537 13738 26 0,'-20'0'197'0,"-17"0"-151"15,2 0 1-15,-1 10-13 16,-1 3 0-16,3 8-13 16,4 1-3-16,-7 10-4 15,7 4-4-15,3 3-1 16,6 5-5-16,7-5 0 0,14 5-3 16,0-9 1-16,0 1-2 15,14-10 1-15,14 1 0 16,2-6-1-16,6-7-2 15,-1 3 2-15,-6-9 1 16,-1-3-1-16,2-5-4 16,-3 0 2-16,3 0-2 15,7-3-8-15,-7-12-14 16,9-2-35-16,6 0-127 16</inkml:trace>
  <inkml:trace contextRef="#ctx0" brushRef="#br0" timeOffset="219276.417">26044 13501 238 0,'25'0'33'0,"14"0"22"0,-4 8-17 16,6 14-6-16,-2 12 1 16,-9 8-10-16,-10 10-15 15,-6 5 1-15,-7 5 1 16,-7 8-2-16,0 1-6 15,0 4 1-15,0-1 2 16,0-7-5-16,-9-1 1 16,-23-4 0-16,-5 4-1 15,-13 4 0-15,-1-4-2 16,-9 0-4-16,-4-4-8 16,0-4-6-16,-9-6-50 15,-1 1-149-15</inkml:trace>
  <inkml:trace contextRef="#ctx0" brushRef="#br0" timeOffset="220327.1589">18976 16231 177 0,'-34'4'79'15,"18"-4"-41"-15,16 0-4 16,0 0-5-16,0 0 2 15,0 0-2-15,0 0-7 16,23 6-3-16,11 1-8 16,10 3 0-16,13 3-3 0,3-4-1 15,-10 4-2-15,14-5-2 16,7-3 2-16,7-1-2 16,10-4 1-16,-15 0-3 15,-9 0-1-15,-13 0-3 16,-17 0-6-16,-18 0-3 15,-9 0-13-15,-7 0-54 16,0 6-255-16</inkml:trace>
  <inkml:trace contextRef="#ctx0" brushRef="#br0" timeOffset="220537.1174">19100 16610 288 0,'51'0'35'16,"-1"0"6"-16,14 0-6 15,-6 0-22-15,6 0 1 16,2 0-3-16,-4 0-11 16,5 0 0-16,6 0-5 15,-2 0-20-15,14 0-70 16</inkml:trace>
  <inkml:trace contextRef="#ctx0" brushRef="#br0" timeOffset="221184.4303">20994 15827 215 0,'0'-6'62'0,"0"-2"-36"16,0 7 10-16,0 1 1 15,0 0-2-15,0 0-10 16,0 13-8-16,0 19 3 15,0 13-5-15,0 15-3 16,14 15-2-16,-7 14-3 16,0 7-2-16,0-2 1 15,-7-7-1-15,9-12-4 16,-2-13-1-16,4-9 0 16,-2-14-1-16,3-13-9 15,-1-12 0-15,-11-11-7 16,7-3-19-16,14-17-61 0,-7-18-158 15</inkml:trace>
  <inkml:trace contextRef="#ctx0" brushRef="#br0" timeOffset="221504.2735">21077 15697 264 0,'0'-4'67'0,"11"-3"-61"16,38 1 22-16,10-2 4 16,12 8-10-16,3 0-7 15,10 0-9-15,-3 12 0 0,-10 10-4 16,-5 5 0-16,-18 1 0 16,-4 2 1-16,-30 6 0 15,-14-2 1-15,0 11 7 16,-41 2-1-16,-33 2-3 15,-27 4-4-15,0-8 4 16,0-6-7-16,14-5 1 16,16-11-2-16,21-6-2 15,15-12-6-15,6-1-15 16,22-4-63-16,7 0-198 16</inkml:trace>
  <inkml:trace contextRef="#ctx0" brushRef="#br0" timeOffset="221857.5084">22246 15742 221 0,'-34'4'35'15,"-5"11"6"-15,5 2 3 16,-3 9-5-16,3 1-9 16,-3 7-9-16,0 7-4 0,10 6-1 15,4 7-3-15,2 7-3 16,7 1-1-16,7 0-1 16,7 0-8-16,0-10 6 15,0-3-6-15,14-1 0 16,14-13-2-16,2-1-2 15,6-10 1-15,-8-3 1 16,6-7-7-16,5-9-8 16,-4-1-13-16,6-4-74 15,5 0-169-15</inkml:trace>
  <inkml:trace contextRef="#ctx0" brushRef="#br0" timeOffset="223462.5542">22824 15853 124 0,'0'0'55'16,"0"0"-5"-16,0 0-12 15,0 0-8-15,0 0-7 16,0 0-5-16,0 0-2 15,0 0-1-15,0 17-5 16,0 4 11-16,0 7-2 16,0 2-6-16,0 10 2 15,0-1-3-15,0 1-5 16,0-1-3-16,0-3 1 16,0 0-1-16,7-6-4 15,0-4 1-15,0-3-1 16,-7-6-1-16,7-3-4 0,-7-6-2 15,7-2-3-15,-7-6-9 16,0 0-19-16,0 0-59 16</inkml:trace>
  <inkml:trace contextRef="#ctx0" brushRef="#br0" timeOffset="223934.3207">22859 15712 229 0,'34'0'35'0,"26"0"31"16,-5 0-16-16,4 0-17 16,-10 9-16-16,3-1-9 15,-15 5-5-15,7-4-3 16,-17 9 2-16,-6-1-2 15,-14 5 0-15,-7 4 0 16,-14 10 1-16,-41 4 0 16,-12 3 0-16,-11-3-1 15,21-5 0-15,4-8 2 16,26-9-2-16,13-5-1 16,14-9 0-16,0 2-8 15,28-2 7-15,20-1-1 0,11-3 3 16,1 6 0-1,-10 2 2-15,1 1-1 0,-17 4 0 16,-18 4-1-16,-11 2 1 16,-5 6 2-16,0 2 4 15,-35 4-2-15,-15-1-1 16,0-4-1-16,-8-3 1 16,8-5-3-16,-1-1-1 15,8-7-2-15,-1-6-4 16,10-4-12-16,18 0-40 15,9-4-126-15</inkml:trace>
  <inkml:trace contextRef="#ctx0" brushRef="#br0" timeOffset="224294.3794">23551 15646 35 0,'0'0'220'15,"0"0"-199"-15,0 4-3 16,0 13 4-16,0 15 14 16,0 7-8-16,7 1-9 0,7 9 3 15,-7 3-9 1,0 1 0-16,-5 9-6 0,-2-1 1 15,0 1-1-15,0 0 3 16,0-10-3-16,0-3-2 16,0-13-3-16,0-6 2 15,0-8-4-15,0-8-1 16,0-1 1-16,0-5-5 16,0-5-3-16,0-1-8 15,0-2-7-15,0 0-18 16,0 0-72-16</inkml:trace>
  <inkml:trace contextRef="#ctx0" brushRef="#br0" timeOffset="224655.84">24214 15620 222 0,'-2'4'27'15,"-12"18"-9"-15,0 14 0 0,-6 2 7 16,-10 3-5-1,2 10-3-15,-2 3-4 0,-9 8-5 16,0 4-3-16,10 4 6 16,3-4-4-16,6-4-6 15,-1-13 0-15,7-6-1 16,-6-3-8-16,-1-14-8 16,-2-8-16-16,9-6-48 15,1-12-144-15</inkml:trace>
  <inkml:trace contextRef="#ctx0" brushRef="#br0" timeOffset="224955.0035">24125 15584 119 0,'6'0'166'16,"11"0"-146"-16,12 4 14 15,-1 18 3-15,6 18-13 16,5 7-3-16,-4 11-3 16,-1 8-2-16,-2 6-6 15,-4 3-1-15,-5-6 0 16,2 3-5-16,-7-12 1 16,-4-7-5-16,0-8 0 15,-7-9 0-15,-1-6 0 16,-3-8-2-16,1-9-4 0,-4-5-2 15,0-8-11-15,0 0-20 16,0 0-159-16</inkml:trace>
  <inkml:trace contextRef="#ctx0" brushRef="#br0" timeOffset="225165.3248">23992 16162 113 0,'0'-2'171'16,"0"2"-171"-16,32 0 21 16,20 0 14-16,-1 0-2 15,13 0-10-15,-13 0-15 0,6 0-4 16,-2 0-4 0,-2-4-1-16,6-4-17 0,-8-5-11 15,20 0-37-15,-2-9-122 16</inkml:trace>
  <inkml:trace contextRef="#ctx0" brushRef="#br0" timeOffset="225480.5304">25526 15725 54 0,'-3'-4'214'0,"-17"4"-169"0,-12 0-11 16,-10 4-8-16,1 19 4 15,-9 3-11-15,-1 8-4 16,1 9-6-16,6 2-3 16,-2 0-1-16,12 7 3 15,6-4 1-15,-1-3-4 16,19-5-4-16,10-10 0 16,0-4 1-16,0-7-1 15,33-2-1-15,8-4-3 16,2-3 3-16,15-7 0 15,-15 1 0-15,8-4-7 16,-3 0-5-16,5-4-5 16,-5-9-21-16,5-4-70 15,-5-1-191-15</inkml:trace>
  <inkml:trace contextRef="#ctx0" brushRef="#br0" timeOffset="226051.3371">25698 15469 117 0,'0'0'48'16,"7"0"-5"-16,13 0 5 15,1 8-1-15,6 3-9 0,12 6-3 16,-9 0-11-16,11 9-2 16,10 5-8-16,-10 4-6 15,5 9-2-15,-12 1-1 16,1 3 0-16,-10 5 0 15,-4 4-2-15,-14 5-2 16,-7 0 3-16,0 8-2 16,-21-3 2-16,-16-1 1 15,-4-2-2-15,11-10-2 16,-13-10 0-16,8-5-1 16,5-7 0-16,-2-5-3 15,7-10-6-15,9-4-8 0,-5 0-11 16,-2-13-63-16</inkml:trace>
  <inkml:trace contextRef="#ctx0" brushRef="#br0" timeOffset="226658.9056">26872 15544 233 0,'0'0'22'16,"0"0"1"-16,0 23-7 15,-2 47 1-15,-10-8 4 16,10 13-3-16,2 4 2 15,0-4-9-15,0 3 7 16,0-11-8-16,0-5 0 16,9-9 0-16,2-10-9 15,-4-7 3-15,0-10-3 0,-5-3-1 16,3-15-6-16,-5-3-6 16,0-5-13-16,0 0-10 15,0-9-102-15</inkml:trace>
  <inkml:trace contextRef="#ctx0" brushRef="#br0" timeOffset="226972.5086">26849 15456 274 0,'30'-4'14'0,"27"-1"18"0,5 5 5 15,11 0-6-15,15 4-9 16,-8 18-6-16,-5 5-5 16,-6 4-5-16,-11 9 4 15,-29 3-5-15,-15 2 1 16,-14-1 3-16,0 1-3 16,-16 2 2-16,-37 2 2 15,-9-6-3-15,-22-2-1 16,-6-1-5-16,-2-6-1 15,12-8 0-15,16-7-4 16,20-11-11-16,21-8-17 16,23 0-52-16,7-21-183 15</inkml:trace>
  <inkml:trace contextRef="#ctx0" brushRef="#br0" timeOffset="227272.5067">27973 15496 225 0,'0'0'95'0,"0"0"-61"15,-28 13-12-15,-15 13-4 16,-1 10 4-16,-9 3-7 16,5 14-6-16,2 5 4 15,12-1-4-15,6 3 3 16,14-5-6-16,-2-3-2 0,14-4-3 15,2-4 1-15,0-4-1 16,7-4-1-16,18-6 0 16,-2 2 0-16,5-6-1 15,-3-9 0-15,0-4-7 16,-2-5-7-16,5-8-4 16,4 0-21-16,0 0-90 15</inkml:trace>
  <inkml:trace contextRef="#ctx0" brushRef="#br0" timeOffset="227640.9491">28399 15501 169 0,'-14'21'47'16,"-2"11"-15"-16,-16 7-2 16,-2 12-6-16,-7 4 1 15,2 1-3-15,-3 6-3 0,-4 0 1 16,5-1-1-1,7-3-4-15,-3-5-3 0,10-8-6 16,6-6-5-16,12-12-1 16,2-7-1-16,7-6-1 15,0-9-7-15,0-1-9 16,0-4-9-16,0 0-30 16,0-13-114-16</inkml:trace>
  <inkml:trace contextRef="#ctx0" brushRef="#br0" timeOffset="227941.3627">28434 15473 278 0,'0'0'30'0,"0"0"2"15,0 17-18-15,0 15 16 16,0 13-10-16,0 6-3 15,0 3 2-15,4 3-4 16,-2 0-4-16,5-3 1 16,9-1 3-16,5-1-6 15,-5-8 1-15,2-1-5 16,-2-7-1-16,7-10-2 16,-9-7-2-16,0-6-7 15,-7-9 0-15,-7 0-4 16,0-4-4-16,0 0-6 0,-7 0-71 15,-32-8-150-15</inkml:trace>
  <inkml:trace contextRef="#ctx0" brushRef="#br0" timeOffset="228126.3433">28135 15975 249 0,'0'-3'12'0,"19"3"21"15,24-4-2-15,5-2-4 16,10 2-4-16,1 1-10 16,-10-7-8-16,-4 5-5 15,-3-3-4-15,-1-5-10 0,-2 0-14 16,-9-4-47-16</inkml:trace>
  <inkml:trace contextRef="#ctx0" brushRef="#br0" timeOffset="228435.4826">29023 15341 255 0,'0'0'28'0,"2"0"-19"0,5 27 23 16,5 5 7-1,-3 15-6-15,-2 9-9 0,2 3 1 16,-2 10-1-16,0-5-7 16,-7-4-2-16,0-2-4 15,0-6-5-15,0-7-2 16,0 0-3-16,0-7-1 16,0-7-1-16,6-8-5 15,1-6-6-15,-7-9-7 16,7-7-14-16,0-1-44 15,14 0-204-15</inkml:trace>
  <inkml:trace contextRef="#ctx0" brushRef="#br0" timeOffset="228772.2482">29812 15575 253 0,'-9'-8'15'16,"-5"8"16"-16,-11 0 3 16,-8 0-3-16,-3 4-16 15,-15 13 2-15,8 9 5 16,-15 6-11-16,8 6-1 16,4 3-1-16,7-5-3 15,9 3-2-15,7-1-2 16,17-6 3-16,3-6-3 0,3-3-2 15,0-1 1-15,23-5 0 16,16 0 3-16,7-3 0 16,9-5-3-16,0-5 0 15,9-4-2-15,-4 0-1 16,-3 0-8-16,1-13-15 16,-15-4-35-16,14-6-180 15</inkml:trace>
  <inkml:trace contextRef="#ctx0" brushRef="#br0" timeOffset="229095.4386">30378 15320 208 0,'37'25'36'0,"-7"2"30"16,4 1-15-16,-4 11-11 16,-3 12-1-16,-11 3-6 15,-9 3-7-15,-7 5-8 16,0 0-2-16,0 4-7 16,-2-4 0-16,-23 0-5 15,2 4 0-15,-14-2-2 0,1-2-2 16,-15-4 0-1,-4-5-3-15,-7-4-5 0,-16-10-11 16,-7 1-19-16,-16-4-50 16,-6-2-292-16</inkml:trace>
  <inkml:trace contextRef="#ctx0" brushRef="#br0" timeOffset="230138.652">20410 17332 204 0,'114'0'11'0,"22"-4"-9"16,17-5 10-16,5-4 10 15,28-1-8-15,16 1-2 16,23-4 15-16,27 4 3 15,12-6 3-15,25-1-9 16,13-3 5-16,10-7 3 16,-11-2-6-16,-19-4-4 15,-21 2-7-15,-18 6 6 16,-13 2-7-16,-8 1 1 16,-6 11-9-16,-6-4 2 15,15 5-3-15,-2 0 1 0,-1 5 0 16,-6-1-2-1,-5 4 5-15,-12 1-6 0,-15-4 2 16,-6 6 1-16,-1-1 2 16,0-1 0-16,2 4-2 15,-14 0-1-15,0-4-5 16,-5 2 1-16,-4-5 0 16,5 5-1-16,-5-6 0 15,-3 4 0-15,-11 3 1 16,-2-3-1-16,-18 0 0 15,-14-1-1-15,6 1 1 16,3 4 1-16,9 0 0 16,7 0 1-16,-4 0-2 15,-14 0 1-15,-12 0 3 16,-9 0-3-16,-9 0-1 0,-14 0 1 16,0 0 1-16,-12 0-2 15,-17 0 1-15,-8 0 0 16,-9-4-1-16,-18 4 0 15,0 0-1-15,-7 0 1 16,0 0-3-16,0 0-4 16,0 0-1-16,0 0-6 15,0 0-4-15,0-4-23 16,-14 2-30-16,-29 2-45 16,-21-3-179-16</inkml:trace>
  <inkml:trace contextRef="#ctx0" brushRef="#br0" timeOffset="230925.156">23077 17465 119 0,'18'-13'115'16,"-11"13"-87"-16,0 0 16 16,2 0-10-16,14 0-5 15,-3 8-1-15,3 18-2 16,5 6-11-16,9 11-4 15,-10 10 3-15,-4 0 0 16,2 9-4-16,-6 0-2 16,-6 4-3-16,-6-6-1 15,0-2 3-15,0-9-5 16,-7-9-4-16,2-10 2 16,3-7-2-16,-3-10-8 15,-2-9-5-15,0-4-9 16,0 0-33-16,0-17-183 0</inkml:trace>
  <inkml:trace contextRef="#ctx0" brushRef="#br0" timeOffset="231246.7034">23356 17398 290 0,'7'-4'43'0,"7"0"-35"16,16 4 8-16,20-5 11 16,-2 5-2-16,12 0-7 0,2 0-8 15,4 4-3-15,-6 10 2 16,-5 7-2-16,-2 2-3 16,-23 3-2-16,-12 4 5 15,-18-2-5-15,0 2 4 16,-21 6-2-16,-29-2 1 15,-7 2-3-15,-8 0-1 16,1-2-1-16,-9-6 0 16,9-4-3-16,13-9-6 15,12-7-13-15,14-3-37 16,23-5-137-16</inkml:trace>
  <inkml:trace contextRef="#ctx0" brushRef="#br0" timeOffset="231554.9367">24556 17420 207 0,'-28'0'61'16,"-13"8"-35"-16,-10 11 6 15,1 7-1-15,-16 4-7 16,10 6-2-16,6 7-4 15,13 2-4-15,8-1-6 16,12 5-1-16,17-1-4 16,0-4 2-16,0-3-3 15,33-2 3-15,3-4-3 0,10-5-2 16,7-8 0-16,-5-3-2 16,5-6-1-16,-3-5-7 15,1-8-4-15,-3 0-12 16,5-8-37-16,-10-14-134 15</inkml:trace>
  <inkml:trace contextRef="#ctx0" brushRef="#br0" timeOffset="231811.1612">24966 17486 181 0,'0'0'70'0,"0"23"-59"15,0 7 10-15,0 6 4 16,0 3 1-16,0 6-6 16,0 2 2-16,0 2-1 15,0 0-5-15,0-9-3 16,2-1-2-16,15-12-10 16,-11-5-1-16,1-9-1 15,0-5-7-15,0-8-12 16,-5 0-11-16,5 0-19 15,5-23-118-15</inkml:trace>
  <inkml:trace contextRef="#ctx0" brushRef="#br0" timeOffset="232236.7163">25012 17451 4 0,'-7'-4'273'0,"7"4"-270"16,7 0 2-16,37 0 2 15,20 0 14-15,2 0 3 16,3 0 2-16,-2 4 2 16,-12 5-7-16,-16 0-14 15,-19 1-4-15,-11 7 2 16,-9 4 5-16,0 6-1 16,-29 4 2-16,-29 3-6 15,8-2-3-15,-3-6 1 0,12-7-3 16,13-2 0-16,10-8 0 15,11-1-2-15,7-3-3 16,0 7-1-16,0-7 2 16,32 8 1-16,5-3 3 15,4-3 0-15,3 3 0 16,-8 3 0-16,1 0 3 16,-16 4-1-16,-7-4 0 15,-14 10 4-15,0-5 2 16,0 7-1-16,-28 3-4 15,-18-2 2-15,-2-5-4 16,-5 2-1-16,5-6 0 0,-9-4-6 16,6-8-9-1,5-5-26-15,12 0-107 0</inkml:trace>
  <inkml:trace contextRef="#ctx0" brushRef="#br0" timeOffset="232523.4004">25705 17430 38 0,'0'4'209'16,"0"13"-187"-16,6 11 8 16,-6 6 2-16,7 5 5 15,0 5-3-15,-4 1-7 16,8 3-4-16,-4 1-6 0,2 2-1 15,-2-2-1-15,0-4-6 16,0-5-2-16,0-5-3 16,-1-8-4-16,4-1 0 15,-3-13-6-15,-1-5-4 16,8-6-11-16,0-2-12 16,13 0-32-16,12-23-154 15</inkml:trace>
  <inkml:trace contextRef="#ctx0" brushRef="#br0" timeOffset="232844.583">26647 17464 237 0,'-34'0'81'0,"-3"0"-65"15,0 15 11-15,-9 9-9 16,-2-1 4-16,2 9-10 15,5 2 0-15,0 1-6 16,4 1 3-16,14 0 0 16,5-2 0-16,9-8-8 15,2 6 3-15,7-7-2 16,0-3 2-16,0-3 0 16,14-2-2-16,13-4 1 15,8-4 0-15,6-1 4 0,7-8 1 16,9 0-5-16,-6 0-3 15,8 0-2-15,-1-8-11 16,4-10-15-16,-3-3-52 16,-4-6-112-16</inkml:trace>
  <inkml:trace contextRef="#ctx0" brushRef="#br0" timeOffset="233137.0905">27161 17372 183 0,'11'22'50'16,"19"4"2"-16,14 5 10 16,-10-3-12-16,0 6 0 15,5 1-14-15,-4 9-17 16,-8-1-3-16,5 2-6 15,-18 4 1-15,-11 0-4 16,-3-2 0-16,0 2-4 16,-17 0-2-16,-35 3-1 15,-10-3-3-15,-18-1-8 16,-21-3-14-16,-7-6-13 16,0-5-72-16</inkml:trace>
  <inkml:trace contextRef="#ctx0" brushRef="#br0" timeOffset="234674.3732">27899 12141 117 0,'3'0'61'16,"1"0"-18"-16,-4 0-4 16,2 0-8-16,5 0-11 15,-2 0-6-15,-3 4-7 16,5 13 11-16,-2 0 3 15,-3 1-6-15,7 1 3 16,-9 2-1-16,7 1-8 0,0 5-1 16,0 7 1-1,6 5-2-15,1 5-4 0,-5 2 0 16,-2-2-1-16,-7-1 2 16,0-3-4-16,0-5 2 15,-7-5 0-15,-16-2 1 16,-4-3 0-16,-10-2-1 15,1-1 3-15,-8-5-5 16,7 4 2-16,3-6-1 16,4-6-1-16,9 0 0 15,5-1 1-15,3-4-2 16,6-2 1-16,7-2-2 16,0 0-3-16,-5 0-6 15,5 0-5-15,-2 0-26 16,-5 0-64-16,7-14-89 0</inkml:trace>
  <inkml:trace contextRef="#ctx0" brushRef="#br0" timeOffset="234954.0541">27597 12566 50 0,'2'0'26'0,"-2"0"-6"15,0 0 10-15,0 0 4 16,0 0 4-16,0 0-8 16,0 0-7-16,0 0-9 15,0-4-11-15,0 4-3 16,0 0-4-16,0 0-7 15,0 0-20-15,0 0-20 16,0 0-43-16</inkml:trace>
  <inkml:trace contextRef="#ctx0" brushRef="#br0" timeOffset="235664.242">27732 12576 90 0,'0'0'63'15,"0"0"-6"-15,0 0 9 16,0 0-8-16,-19 0-27 0,-15 0-16 15,-3 17 7-15,-13 5-4 16,-1 1-4-16,-15 11-1 16,2-3-2-16,6 4-1 15,1-7-3-15,14 2-4 16,4-4-1-16,11-3 1 16,10-1-2-16,11-1-1 15,7-2 0-15,0-6-1 16,0 4 1-16,32-8 0 15,14 0 4-15,11-1 4 16,14-8-3-16,3 0-1 16,1 0 1-16,-1 0-3 0,6 0-1 15,-16 0 1-15,-4 0-2 16,-10 0 0-16,-20 0-7 16,-9 0-4-16,-14 0-12 15,-7 0-24-15,-7 9-109 16</inkml:trace>
  <inkml:trace contextRef="#ctx0" brushRef="#br0" timeOffset="236796.488">18270 13755 127 0,'7'6'36'0,"-7"3"-34"16,0 8 12-16,0 6 5 15,0 3 0-15,0 4 2 16,0 6-5-16,0 11-2 15,0 7 0-15,0 16 5 16,14 9-3-16,-1 10-2 16,-3 8 4-16,6 7-2 15,-9 3-3-15,-7 4 0 16,0-2-2-16,0 4-2 16,0-2-1-16,0 0-7 15,0-2 4-15,-7 2-3 0,0 4 0 16,-16 4 0-16,7-1-1 15,2-7 3-15,0-5-4 16,0-5 0-16,8 8 0 16,-8 1 1-16,2-7-1 15,6 1 0-15,1-7 0 16,3 1 1-16,2-10-1 16,0-5 0-16,0-4 0 15,0 0 0-15,0 1 0 16,0 0 0-16,9-1 0 15,14-5 0-15,-10-3 0 16,8-1-1-16,-7 1-1 0,0-1 1 16,-5 1-4-16,-5-1-5 15,-4-4 3-15,0-4 0 16,0-9 1-16,0-10-2 16,0-11 2-16,0-10-8 15,0-10 2-15,0-12-21 16,0 0-144-16</inkml:trace>
  <inkml:trace contextRef="#ctx0" brushRef="#br0" timeOffset="241416.6411">19171 13360 52 0,'0'-13'27'0,"21"-4"2"16,13 4 14-16,12 2 13 15,-9-2-1-15,20-3-8 16,-2 1-18-16,12-2-6 16,6 0-3-16,3 4-1 15,11 0-6-15,7 0 1 16,7 3-5-16,2 1 1 16,12 5-1-16,6 0-4 15,17-1 2-15,-1 1 2 16,22-5-1-16,3-1 0 15,6-7-1-15,-1 4 1 16,-11 0-2-16,-2 0-1 0,-19 0-1 16,-6 0-2-1,-15 5 2-15,-11-2-2 0,-2 9-1 16,0-3-1-16,0 0 2 16,7 0-4-16,4 3 4 15,8-2-2-15,-6-2 2 16,-6 5-1-16,-7-4 2 15,0 4-1-15,-14-1 2 16,2 1 0-16,5 0-3 16,3 0 2-16,10 0 1 15,6 0-3-15,-1 0 2 16,-4 5 0-16,7 4-1 16,-8 4-2-16,1 1 3 15,-7-1 0-15,-14-2-1 16,-4 0 0-16,-8-3 0 0,6 0-1 15,4-3 0-15,-5 1-1 16,5-2 0-16,6-1 0 16,-1 1 0-16,-3-2 3 15,-2 2-2-15,2 0-1 16,-16 3 0-16,7-1 1 16,-2-1 2-16,2 3-2 15,-3-3-1-15,6-1 3 16,-6 0 0-16,3 0-3 15,-16-2 1-15,-2 0-1 16,-23-1 0-16,-1 3 1 16,-6-4-1-16,-5 6 0 0,3-6 0 15,4 4 0-15,-2-1 0 16,9 3 0-16,0-2 0 16,-3 4 0-16,8-3 0 15,-10 0 0-15,-6 3 0 16,-1-4 1-16,5 1-1 15,-11-1 1-15,0 2-2 16,-5-2 2-16,7 0-1 16,-3 3 0-16,-6-5-1 15,7 7 1-15,-5-1 0 16,4 0 1-16,10-3-1 16,-14 4 0-16,12-1 0 15,-3 1 0-15,0-1 0 0,-4-2 0 16,-7 3-1-1,-1-5 1-15,1 4 0 0,0 1-1 16,-5 0 1-16,7 4 1 16,-2 0-1-16,-5 6 1 15,3 6-1-15,-3-1 0 16,-5 1 1-16,-1 3-1 16,-3 2 1-16,0 4 0 15,0 3-1-15,0-3 0 16,0 6 2-16,0-1-2 15,0 1 1-15,0 3-1 16,0 2 0-16,0 0 0 0,4 6 0 16,-1-2 2-16,1-4-2 15,3-1-1-15,7-5 1 16,4-3 0-16,3-1 0 16,2-8 0-16,4-1-1 15,10-5 1-15,0-2 0 16,4-2 0-16,5 0 0 15,2-8 1-15,5 0-1 16,6 1-1-16,3-6 1 16,2 3 0-16,7-5 1 15,7 2-2-15,5 0 2 16,9-1-2-16,2-3 2 16,0 2-1-16,-7-2 0 0,2 0 1 15,1 0-1 1,-3 0 0-16,-9 0 0 0,-5 0-1 15,-11 0 2-15,-2 0 0 16,-3 0 0-16,-4 0-1 16,2 0 0-16,9 0 0 15,3 0 1-15,-10 0-1 16,7-2 0-16,10-1-1 16,4-1 1-16,2 0 0 15,11 4 1-15,-8 0-1 16,2-2 0-16,16 2 1 15,-16 0 0-15,2 0-1 16,7 0 0-16,-7 0 0 16,-7-4 0-16,-9 4 0 0,-29-3-3 15,-19 3 3 1,-10-4 0-16,-8 4 1 0,-5 0-1 16,0 0 0-16,0 0 1 15,0 0-2-15,0 0 0 16,0 0 1-16,0 0-3 15,0 0 3-15,0 0-5 16,2 13 5-16,5 4 0 16,2 5 0-16,-2 5 0 15,7 3 0-15,-7 2 0 16,6-2 0-16,-3 0 0 16,-3 6 1-16,4 0-1 15,3 3 2-15,4 1 0 0,-4-5-2 16,0-1 0-16,2 6 0 15,9-4 0-15,-2 3 1 16,7 1-1-16,-10-1 0 16,3 1 2-16,-2 5-1 15,2 3-1-15,-9 0 0 16,6 1 0-16,1 3 1 16,-1-3-1-16,6 4 1 15,-3 0 0-15,2 3-1 16,2-2 0-16,-1-2 0 15,-13-4 3-15,-3-8-3 16,-4 5-1-16,1-6 1 0,5 1 0 16,-3 0 1-1,-4-5-1-15,1 5 1 0,-3-1-1 16,1 5 0-16,3 1-1 16,0-6 2-16,-5-3-2 15,7-6 1-15,-9 0 0 16,0 2-1-16,0-2 0 15,0 4 2-15,0-2-1 16,0 0 1-16,0-2-1 16,0-3 0-16,0-1-1 15,0 10 0-15,0-2 1 16,0 7 0-16,0-2-1 16,0-1 1-16,0-2 0 15,0 9 0-15,0-2-2 16,0 2 2-16,0-1 2 0,0-9-2 15,0-4-2-15,0-1 1 16,0 2 1-16,0 3-1 16,14 3 3-16,-7-2-3 15,2-4 1-15,-2-2 0 16,-2-4 1-16,-5-3-1 16,0 3-1-16,0 4 0 15,2 6 0-15,-2-6 1 16,0 2 0-16,0-2-1 15,0-7 1-15,0-2-2 16,0-3 1-16,-7-1 1 16,-7 2 1-16,5-2-1 0,-5-4 0 15,-2 0-3-15,7-3 3 16,-4-1-2-16,1-1 1 16,-4 1 1-16,2-5 0 15,-6 1 1-15,-3 3 0 16,2-4 3-16,-6 1-4 15,4-1 0-15,-14 2 0 16,-4 5 0-16,-5-1-1 16,-9-1 1-16,-5 4 1 15,-4 0 0-15,-14 0 0 16,2 1-1-16,3-5 1 16,4 4 0-16,-9 0-1 15,5 0 2-15,2 1-1 0,0-1-1 16,9-4 0-16,0 3 0 15,-5-3-1-15,3-4 1 16,2-1 0-16,7 0 0 16,0-4-1-16,2 6 1 15,5-3 0-15,-9 5 1 16,6-2-1-16,-6-2 1 16,7 1-1-16,-15 3 0 15,6-3 0-15,1 7 0 16,-6-7-1-16,14 3 1 15,-10-3 0-15,12 5 0 16,-3-1 0-16,10-1 0 0,2 1 0 16,3-1 0-1,1-3 0-15,-4 3 0 0,5-3 0 16,-1 3 1-16,10-2 0 16,0-6 0-16,2 3-1 15,9 1 0-15,-13 2 0 16,4-2 0-16,2 1 0 15,0-1 0-15,5 0 0 16,-11 5-1-16,2-5 1 16,-1 5 0-16,3-1 0 15,-4-3 1-15,-5 3-1 16,7-2 0-16,9 3-1 16,-5-5 1-16,5 0 0 15,2 0 0-15,0 1 0 16,1 3-1-16,-3-3 1 0,2 1-1 15,0 1 1-15,-4 3 0 16,4-3 1-16,0 3-2 16,0-5 1-16,3 3 0 15,2-3 0-15,-5-1 1 16,0 0 0-16,5 1-1 16,0-1 0-16,-3 4 0 15,3-6 0-15,-9 2 1 16,-5 3-2-16,2-5 1 15,-11 2 0-15,0 3 0 16,9-5 1-16,-13 2 0 16,8 0-1-16,5-4 0 0,-4 4 0 15,1-3 0-15,-1 3 1 16,-1-4 0-16,-11 4-2 16,0 0 1-16,3-3 0 15,-3 3 2-15,-3 0-2 16,1 2 0-16,2-6-1 15,5 3 2-15,6 1-2 16,-8-4 2-16,8 4-1 16,-9-2 0-16,-2 2 0 15,-2-1-1-15,-12 1 0 16,12-2 1-16,-9 6 0 16,6-3 0-16,3-1 0 15,-5 0 0-15,11 1 0 0,-10-1 0 16,3-4-1-1,-1 4 1-15,-5 1 0 0,4-5 0 16,-9 4 1-16,5 0-1 16,-9-4 0-16,13 2-1 15,-9-2 1-15,5 0-1 16,5 0 1-16,6 0 0 16,-9 0 0-16,0 0-2 15,0 0 1-15,-4-2 1 16,-7-2-2-16,-1 0 2 15,-6-1-2-15,7 1 1 16,-10 0 1-16,3 0-1 0,7-1 1 16,-10-1 0-1,5-1 0-15,-9 3 0 0,2 2 0 16,8-2 0-16,-13 4 0 16,8 0 0-16,-3 0 0 15,2 0 0-15,-6 0 0 16,4 0 1-16,3-3-1 15,-8-1 0-15,-4 2 1 16,14-2 0-16,-16 0-1 16,6 1 0-16,6 1 0 15,-6-2-2-15,8 0 2 16,-3 0 0-16,2 3 0 16,-13-3 0-16,-5 0 0 15,-2 0-1-15,2 3 2 16,-2 1-1-16,0 0 0 0,0 0 1 15,2 0-2-15,5 0 2 16,9 0-1-16,0 0 0 16,4-4 0-16,10 0 0 15,-14 0 0-15,7-1-1 16,-3-3 0-16,-6 2 1 16,-5-1-4-16,7 1 4 15,-3-2 0-15,3 3-1 16,14-3 2-16,-7 3-1 15,13-3 0-15,-2 3 0 16,5-3 0-16,-11 2 0 16,4-1 0-16,-5 5-1 0,-18-2 1 15,2 4 0-15,1 0-1 16,-6 0 1-16,1 0 0 16,18 0 0-16,-4 0-1 15,8 4 1-15,8 2-1 16,-3 1 1-16,5-5-1 15,-16 2 1-15,-7 4 0 16,-10-7-4-16,-13 7 4 16,0-8 2-16,-7 5-2 15,-6-1-4-15,-1 4 4 16,0-3 1-16,0-1-1 16,7 6 1-16,7-7 1 15,7 1-2-15,2 2 0 0,10-2 0 16,6-4 0-16,5 5 0 15,13-5 1-15,8 0-1 16,13 4 0-16,2-4 1 16,3 0-1-16,5 0 0 15,6 0 0-15,-7 0 0 16,7 0 0-16,-11 4-1 16,0-4 2-16,2 0-2 15,-5 0 1-15,-1 0 0 16,-8 0 0-16,3 0-1 15,-12 0-1-15,4 0 4 16,-3 4-2-16,3-4 0 0,8 0 0 16,-3 0 0-1,14 0 0-15,-4 0 0 0,-1 0 0 16,-11 0-2-16,5 0 2 16,-5 0 0-16,4 0-1 15,8 0 0-15,6 0 1 16,8 0-1-16,1 0 1 15,1 0-2-15,1 0 1 16,4 0 0-16,-8-4 0 16,7 4-5-16,-7-4 1 15,0 0 1-15,1-1 0 16,-3 1-2-16,6-2-2 16,-1 2-10-16,4-5-15 15,5-3-14-15,-5-2-38 16,7-3-93-16</inkml:trace>
  <inkml:trace contextRef="#ctx0" brushRef="#br0" timeOffset="271741.0387">1011 13827 242 0,'0'0'59'0,"0"0"-58"15,7 0 9-15,-2 0 10 16,9 0-7-16,6 0 7 15,8 0 4-15,11 0-1 16,2 0-6-16,7 0-2 16,12 0 1-16,6 0-6 15,10 0 3-15,4 0-6 0,7 0 0 16,0 0-2-16,1 0 1 16,-13 0-2-16,-1 0-3 15,-22 0 2-15,-17 0-3 16,-8 0 0-16,-13 0 0 15,-2 0 0-15,-12 0-1 16,6 0-3-16,-6 0-7 16,0 0-5-16,0 0-20 15,-6 17-52-15,-40 5-202 16</inkml:trace>
  <inkml:trace contextRef="#ctx0" brushRef="#br0" timeOffset="272084.5029">1105 14248 294 0,'0'0'9'15,"26"0"-4"-15,8 0 13 16,21 0 9-16,11-11-1 15,15 1-5-15,6-3-4 16,7 8-4-16,7-3-3 16,7 4-3-16,-1 4 0 0,-6-5-2 15,-14 5-2 1,-11-4-1-16,-23 4-2 0,-12 0 0 16,-16 0 0-16,-4 0 0 15,-14 0 0-15,0 0 0 16,-7 0-2-16,7 0-4 15,0 0-5-15,-1 0-11 16,1 0-18-16,-7 8-55 16</inkml:trace>
  <inkml:trace contextRef="#ctx0" brushRef="#br0" timeOffset="279082.3714">10310 8142 18 0,'0'0'26'0,"0"0"-4"15,0 0-2-15,0 0 6 16,0 0 2-16,0 0 7 16,0 0-1-16,0 0-3 15,0 0-1-15,0 0-1 16,0 0-6-16,0 0-1 16,0 0 1-16,0 0-13 15,0 0-6-15,0 0 3 0,32 0 1 16,3 0 0-16,13 0 0 15,5 0 0-15,-10-1-5 16,15 1 1-16,-10 0-2 16,11 0 1-16,1 0 2 15,-5 0-4-15,-2 0 2 16,2 0-3-16,4 0 0 16,-4 0 2-16,5 0 0 15,-3 0-1-15,15 0 1 16,-6 0-2-16,3 0 0 15,4 0 1-15,1 0 0 16,-10 0-1-16,7 0 4 16,-12 0-4-16,-1 0 2 15,6 0-2-15,-14 0 1 0,15 0 0 16,-6 0 0-16,-4 0 0 16,5 0 2-16,-10-2-3 15,1 2 1-15,-3-2 0 16,-9 2 0-16,2 0 0 15,-6-2 0-15,4 2 0 16,-5-2 3-16,0 2-4 16,-1-1 1-16,-13 1-1 15,1 0 1-15,0 0-1 16,4 0 0-16,-5 0 0 16,1 0 0-16,0 0 0 15,-5 0-1-15,7 0 1 16,-10 0 1-16,1 0-1 0,-7 0 0 15,0 0 0-15,-7 0 0 16,7 0 0-16,-7 0 1 16,0 0-1-16,0 0 0 15,0 0 0-15,0 0 0 16,0 0 0-16,0 0-1 16,0 0 1-16,0 0 0 15,0 0 1-15,0 0-2 16,0 0 0-16,0 0-5 15,0 0-4-15,0-3-12 16,0-2-60-16,-14-3-272 16</inkml:trace>
  <inkml:trace contextRef="#ctx0" brushRef="#br0" timeOffset="280522.5349">5313 7922 0 0,'-2'0'11'0,"2"0"6"16,0 0 3-1,0 0-1-15,0 0 8 0,0 0-3 16,0 0-1-16,0 0 1 16,0 0 2-16,0 0 1 15,0 0 3-15,0 0-6 16,0 0 6-16,0 0-6 16,0 0-6-16,0 0-9 15,0 0-2-15,2 0-2 16,42 0 9-16,13 0-2 15,21 3 2-15,9 2-2 16,14-3-4-16,0 4-2 0,0 3-1 16,0-1 0-16,-7-1 2 15,-7 1-6-15,-23-1 3 16,1-1-1-16,-24 3-2 16,-9-5-1-16,-5 0 1 15,-6-3 1-15,-7 2 0 16,-7-3-1-16,-7 0 0 15,0 0 2-15,0 0 0 16,0 0-3-16,0 0 4 16,0 0-1-16,0 0-1 15,0 0-2-15,0 0-1 16,0 0 1-16,0 0-1 16,0 0 0-16,0 0 1 0,0 0 0 15,0 0-1 1,0 0 0-16,0 0 0 0,0 0-2 15,0 0 3-15,0 0-1 16,0 0-1-16,0 0 1 16,0 0-5-16,0 0 2 15,0 0-4-15,0 0 0 16,0 4-6-16,0 2-15 16,0 2 2-16,0 0-87 15</inkml:trace>
  <inkml:trace contextRef="#ctx0" brushRef="#br0" timeOffset="290728.2254">17139 5173 99 0,'-13'-3'33'0,"6"0"0"16,7 3 23-16,0 0-7 15,0-3-15-15,0 3-3 16,0-1-9-16,0 1-2 16,0 0-1-16,0 0-2 0,0 0-3 15,0 0-3-15,0 0-4 16,0 0-4-16,34 0 1 15,19 0 0-15,11 0 0 16,21-3 1-16,9 2-5 16,7 1 5-16,14 0-2 15,8-4-3-15,15 0 3 16,-10 0-1-16,-13 0-2 16,-7 1 1-16,-14-1-1 15,-14 0 0-15,-16 1 0 16,-20-1 1-16,-21 4-1 15,-12-2-3-15,-11 2 2 16,0 0-1-16,0 0-9 0,0-2-11 16,0 2-20-16,0 0-40 15</inkml:trace>
  <inkml:trace contextRef="#ctx0" brushRef="#br0" timeOffset="291853.9942">20611 5080 48 0,'0'0'25'16,"0"0"-24"-16,0 0 14 15,0 0 1-15,0 0-4 16,0 0 10-16,21 0 4 16,9 0-2-16,7 1-2 0,4 3-2 15,12 2-3-15,-3-3-1 16,14 1-5-16,5 0 1 15,11-2-1-15,10 0-3 16,15 0 1-16,10-2 0 16,9 2-2-16,6-1 0 15,-8 2-6-15,-1 0 5 16,-4 3-5-16,-2-2 0 16,2-1 0-16,-9 1 0 15,-7 0-1-15,-10-2 1 16,-6 1 1-16,-16 1-2 15,-5-2 0-15,-9 0 0 16,-9 0 2-16,-11-2-2 0,-12 0 1 16,-5 0-2-1,-2 2 1-15,0-2 0 0,-2 1 3 16,0-1-1-16,-5 0-2 16,9 0 0-16,-4 0 0 15,0 0 1-15,4 0-1 16,-11 0 0-16,0 0 0 15,0 0 0-15,-1 0 0 16,-6 0 0-16,0 0 0 16,0 0-1-16,0 0-1 15,0 0 2-15,0 3 2 16,0-3-2-16,0 0 1 0,0 1 0 16,0-1-1-1,0 0-1-15,0 0 1 0,0 0 1 16,0 0-1-16,0 0 0 15,0 0 0-15,0 0 2 16,0 0-2-16,0 0 0 16,0 0 0-16,0 0-2 15,0 0 2-15,0 0 0 16,0 0 0-16,0 0-1 16,0 0 1-16,0 0 0 15,0 0-1-15,0 0-3 16,0 0 3-16,0 0-1 15,0 0 0-15,0 0 2 16,0 0-2-16,0 0-2 16,0 0-8-16,0-4-35 0,0-5-56 15</inkml:trace>
  <inkml:trace contextRef="#ctx0" brushRef="#br0" timeOffset="296030.2253">17435 3529 0 0,'-57'-9'9'0,"13"1"-6"15,-8 1 3-15,10 1 6 16,-10 1-5-16,10-1-2 15,1 4 3-15,-3 2-2 16,15 0 2-16,1 0-1 16,-11 0-7-16,5 19 0 0,-7 11 0 15,-5 9 0-15,4 9 0 16,-4 10 0-16,12 8 3 16,0 3-1-16,-3 7-1 15,7-5 3-15,10 0 1 16,-1-3-3-16,-2 2 3 15,14-2-2-15,4 3 0 16,5 6-1-16,0 0-2 16,0 8 0-16,37 2 1 15,18 3-1-15,18-1 3 0,21-9-3 16,14-5 4 0,7-9 0-16,6-4 1 0,-4-5 3 15,3-6-2-15,-1-4-4 16,2-4 2-16,-6-11 2 15,7-6 5-15,-1-9 2 16,-6-11 3-16,-7-6 1 16,-8 0-4-16,1-24 2 15,-4-12-4-15,1-10 2 16,5-6-2-16,-2-11-6 16,5-8-2-16,-12-10 1 15,-7-11-3-15,-14-5-1 16,-18-3 0-16,-9 7 0 15,-25 10 0-15,-14 8 3 16,-7 12 1-16,-7 4 2 0,-34 8 3 16,-12 6-2-1,-14 7 0-15,5 7-5 0,-9 4-4 16,14 2-1-16,11 7-9 16,5 3-14-16,4 3-38 15,14-1-90-15</inkml:trace>
  <inkml:trace contextRef="#ctx0" brushRef="#br0" timeOffset="303906.9992">3694 12972 204 0,'0'-9'50'0,"0"5"-19"16,0 3 18-16,0 1 3 0,0 0-15 16,0 0-10-1,0 0-4-15,0 0-5 0,0 0 0 16,0 0-1-16,0 0-6 15,0 0-4-15,0 14-5 16,0 17 1-16,0 18 9 16,0 13-6-16,0 2-2 15,0 3-1-15,0 9-2 16,0 3 1-16,0 5-1 16,14-3 0-16,7 0-1 15,-1-6 1-15,1-9-1 16,-12-4 0-16,7-9-4 15,-2-6 4-15,-7-7 0 16,-7-8 0-16,7-6 1 0,-7 0-1 16,7-13-2-16,-7 1-1 15,0-5-2-15,7-5-3 16,-7 0-5-16,0-4-5 16,6 0-15-16,-6-14-27 15,7-16-98-15</inkml:trace>
  <inkml:trace contextRef="#ctx0" brushRef="#br0" timeOffset="304370.8562">3708 12786 192 0,'-14'-3'68'0,"14"-1"-51"15,0 4 24-15,0 0 4 16,0 0-25-16,0 0-14 16,0 0-6-16,28 0 7 15,20 0 2-15,5 0-1 16,13 0-2-16,-4 9-3 15,5 3 1-15,-12 2-3 16,-3 3 3-16,-10 6-3 0,-3 3 3 16,-19 4-3-16,-6 6 6 15,-14 13 2-15,0 4 2 16,-41 3 2-16,-12 1-7 16,-2-3-1-16,-5 3 0 15,-6-8-2-15,4-2-3 16,9-8 2-16,5-11-2 15,16-5 0-15,5-10 0 16,20-5-3-16,0-8-3 16,7 0-4-16,0 0-9 15,0 0-12-15,14 0-15 16,22-14-88-16</inkml:trace>
  <inkml:trace contextRef="#ctx0" brushRef="#br0" timeOffset="304970.4981">4912 12867 255 0,'-18'0'17'0,"-3"0"14"16,0 4-3-16,-13 9-7 15,2 10 8-15,-2 3-13 16,-15 10-4-16,4 3 4 16,-4 5-4-16,3 4-1 15,-2 5 3-15,9 0-2 16,12 5-3-16,6-1 0 15,7-1 0-15,8 1-3 16,6-5-1-16,0-1-2 16,6 0-2-16,22-6 4 15,6 4-4-15,-2-10 2 0,3-3-2 16,-1-6 2 0,-2-3-2-16,3-5 2 0,-1 0-3 15,-9-4 2-15,-4-1 0 16,-7-4-2-16,0 0 0 15,-8-4 1-15,-6-1 0 16,7-3-1-16,-7-1 0 16,7-4 0-16,-7 0 2 15,0 0-2-15,0 0 0 16,0 0 0-16,0 0 3 16,0 0-3-16,0 0-2 15,0 0 0-15,0 0 0 16,0 0-2-16,0 0-2 15,0 0 0-15,0 0-3 0,0 0-8 16,0 0-15-16,14 0-30 16,0 0-109-16</inkml:trace>
  <inkml:trace contextRef="#ctx0" brushRef="#br0" timeOffset="306020.6601">5478 12920 202 0,'-20'-15'33'15,"13"3"19"-15,0 11 10 16,0-3-6-16,7 0-21 0,0 4-12 16,0 0-2-1,0 0-12-15,0 0-5 0,0 0-4 16,0 9 0-16,7 16 0 15,14 3 7-15,6 10-4 16,-4-1 0-16,7-1-2 16,-9-6-1-16,-1 0 0 15,1-3-1-15,4-5-8 16,3-5-9-16,-1-7-12 16,3-7-73-16,7-3-117 15</inkml:trace>
  <inkml:trace contextRef="#ctx0" brushRef="#br0" timeOffset="306396.2605">6192 12862 220 0,'-42'0'36'0,"-3"9"-14"16,-11 13 24-16,-3 3-15 15,-5 3-5-15,13-2-7 16,-2 5-11-16,19 0 0 15,0-4-5-15,20-1 1 16,7-1 0-16,-2-6-4 16,9 7 2-16,0 6-2 15,0 3 1-15,0 5 0 0,16 3 3 16,-9 1 0 0,0 1-3-16,0-2 4 0,-1-3-3 15,-6 3 4-15,0-2-4 16,0-1 2-16,7 3 1 15,-7-3-2-15,0-5-1 16,0-1 3-16,0-7-5 16,0-5 0-16,0-3 0 15,0-6-4-15,7 0-1 16,-7-5-5-16,7-4-14 16,0-4-22-16,14 0-81 15</inkml:trace>
  <inkml:trace contextRef="#ctx0" brushRef="#br0" timeOffset="306628.6259">6111 13535 138 0,'0'0'72'16,"0"0"-70"-16,0 0 11 15,7 0 4-15,19 0 5 16,8 0-8-16,14 0 3 15,-2 0 0-15,9 0-5 16,-2 0-6-16,-5 0-4 16,-9 0-2-16,-5-8-4 15,-13 5-1-15,-14-3-17 16,-7-2-15-16,0-5-74 0</inkml:trace>
  <inkml:trace contextRef="#ctx0" brushRef="#br0" timeOffset="306890.2401">6299 13400 58 0,'-13'13'119'0,"13"9"-117"16,-7 5 29-16,0 3 10 16,7 5-9-16,0 0-6 15,0-4-3-15,0 1-3 16,0-2-5-16,7 1-1 0,13-1-3 15,8-4-1-15,4-7-4 16,2-2-2-16,10-4-4 16,13-8 5-16,-4-5-5 15,9 0-5-15,5-5-6 16,-3-21-13-16,0-5-14 16,-4-8-103-16</inkml:trace>
  <inkml:trace contextRef="#ctx0" brushRef="#br0" timeOffset="307317.9784">7249 12643 140 0,'0'40'43'0,"0"3"1"15,0 10 1-15,0-1 0 16,0 10-12-16,0 8-3 16,0 9-7-16,0 4-5 15,0 6-1-15,0 3-3 16,0-2 0-16,0 10-2 15,-21-3-3-15,-6 3 3 0,-1-6-4 16,3-5-1-16,4-10 0 16,8-10-5-16,13-10 1 15,-7-8-1-15,7-14-1 16,0-11-1-16,0-9 0 16,0-4-1-16,0-5-3 15,0-6-3-15,0-2 1 16,0 0-5-16,0 0-8 15,0 0-26-15,7-19-138 16</inkml:trace>
  <inkml:trace contextRef="#ctx0" brushRef="#br0" timeOffset="307716.15">7820 13095 292 0,'0'0'62'0,"0"0"-61"16,0 0 11-16,7 9 4 15,6 14 5-15,1 3-4 16,11 10-2-16,3 2-4 0,6 7-1 16,5 4 3-16,-4 3 0 15,6-3-4-15,5 2-1 16,2-10 1-16,5-1-2 16,-5-4-2-16,-2-6-4 15,-5-4-2-15,-13 0 1 16,-3-7 0-16,-11-7-6 15,-1-7-5-15,-13-1-5 16,0-4-14-16,0 0-51 16,0-4-247-16</inkml:trace>
  <inkml:trace contextRef="#ctx0" brushRef="#br0" timeOffset="307987.5773">8290 13072 302 0,'-9'0'8'0,"0"6"9"15,-12 16 6-15,0 12 3 16,-6 8-5-16,2 6 0 16,-3 7-1-16,1 7-6 15,-8-3-2-15,3 3 0 16,-2 0-3-16,-1-6-6 15,10-3 0-15,-2-6-3 0,6-7 0 16,14-8-5-16,0-10-3 16,7-5-14-16,0-8-18 15,21-5-106-15</inkml:trace>
  <inkml:trace contextRef="#ctx0" brushRef="#br0" timeOffset="308248.8919">8526 13593 104 0,'0'4'245'0,"7"0"-237"16,7-2-8-1,6 5 14-15,-4-1-1 0,21 2 5 16,4-5-2-16,12-1-7 15,-5-2 7-15,5 0-10 16,2 0-6-16,-9 0-2 16,-5-2-4-16,-13-9-5 15,-10-2-16-15,-4 0-23 16,-14-2-138-16</inkml:trace>
  <inkml:trace contextRef="#ctx0" brushRef="#br0" timeOffset="308502.2937">8836 13409 211 0,'-14'26'30'15,"0"14"-10"-15,-2 3 24 16,7 6-3-16,2-2-7 16,0 2-9-16,7-4 5 15,0 2-8-15,0-7-6 16,0-8-9-16,0-1-2 15,14-6-3-15,4-6-2 16,10-10 0-16,13-5-4 16,12-4-6-16,9-4 4 15,11-18-3-15,7-9-30 16,1 0-35-16,-10-5-147 16</inkml:trace>
  <inkml:trace contextRef="#ctx0" brushRef="#br0" timeOffset="308856.6058">9712 12826 205 0,'32'28'22'0,"2"15"23"16,-11 6-12-16,7 13 0 15,-9 8-4-15,-1 5-3 16,1 4-6-16,-14 0-2 16,-7 6-2-16,0-6-7 15,0-2 1-15,-14-2-3 16,-7-7-2-16,-13-8-2 15,2-11-3-15,4-4-3 16,1-11 1-16,-5-7-11 16,-3-9-10-16,8-6-34 15,-1-12-155-15</inkml:trace>
  <inkml:trace contextRef="#ctx0" brushRef="#br0" timeOffset="309337.0795">10512 12888 269 0,'0'0'11'0,"-7"5"-3"16,7 26 27-16,0 12-3 15,0 11-7-15,0 8 6 16,21 8-5-16,11 5-3 16,-5 3-4-16,1-1-2 15,11-2-3-15,-12-6-1 0,-6-3-3 16,0 0-4 0,-14-5 0-16,0-11-5 0,-5-3 2 15,-2-6-3 1,0-10-1-16,0-6 1 0,0-12-6 15,0-12-3-15,0-1-14 16,-16 0-12-16,-5-26-123 16</inkml:trace>
  <inkml:trace contextRef="#ctx0" brushRef="#br0" timeOffset="309658.3755">10377 12698 380 0,'14'-17'7'0,"52"-4"-5"15,-2 8 11-15,21 0-2 16,-5 7 11-16,8 6-8 16,-15 0-1-16,3 10 1 15,-17 16-5-15,-15 6-3 16,-1 2 3-16,-29 9 0 15,-14 2 2-15,0 4 2 16,-37 4-3-16,-6-1-2 16,-15 1-1-16,8-4-6 15,-7-2 1-15,6-6-2 16,-1-7 0-16,17-3-7 0,8-13-6 16,20-8-8-1,7-3-24-15,0-7-83 0</inkml:trace>
  <inkml:trace contextRef="#ctx0" brushRef="#br0" timeOffset="309966.3447">11709 12734 198 0,'0'5'45'16,"-27"20"-20"-16,-3 7 34 15,-7 9-7-15,-4 6-15 16,2 14-12-16,4 6-7 0,8 7-1 16,2 1-5-16,11 0-3 15,7-4-2-15,7 5 4 16,0-7-8-16,0-3 7 16,0-4-5-16,7-5 1 15,7-12-5-15,11-2-1 16,-11-13 0-16,-1-7-4 15,8-10-7-15,-7-4-3 16,2-1-5-16,7-6-14 16,-9 2-71-16</inkml:trace>
  <inkml:trace contextRef="#ctx0" brushRef="#br0" timeOffset="311075.9134">11776 13038 169 0,'-7'-4'52'0,"-5"4"2"16,12 0 19-16,0 0-18 15,0 0-17-15,0 0-16 16,0 0-8-16,0 0-3 15,0 0-4-15,3 14-2 0,33 12 7 16,6 12-1-16,10 3 0 16,-4 8-4-16,5 2 0 15,-5-1 2-15,5-2-2 16,2-5-6-16,-9-6 0 16,-5-6 1-16,-4-5-2 15,-7-5 0-15,-3-8-3 16,-13-8-1-16,-14-1-6 15,0-4-8-15,0 0-24 16,0-4-101-16</inkml:trace>
  <inkml:trace contextRef="#ctx0" brushRef="#br0" timeOffset="311346.9406">12370 12905 282 0,'-14'5'26'0,"-7"18"-23"15,-6 15 20-15,-1 8 2 16,-4 15-3-16,-9 9-6 16,-5 9 7-16,5 1-4 15,-10-4-4-15,14-3-6 16,3-11-5-16,13-9-4 15,3-4 0-15,11-14-4 16,7-4-7-16,0-9-12 0,0-9-26 16,25-13-104-16</inkml:trace>
  <inkml:trace contextRef="#ctx0" brushRef="#br0" timeOffset="311600.8246">12597 13435 88 0,'0'0'199'0,"0"4"-197"16,13 2 19-16,1-3 7 16,14-3-2-16,-1 4-2 0,19-4-5 15,9 0-5-15,5 0 1 16,6 0-8-16,-11 0-6 15,-2-5-1-15,-12-7-3 16,-18-2-6-16,0-7-11 16,-16 4-29-16,-7-6-87 15</inkml:trace>
  <inkml:trace contextRef="#ctx0" brushRef="#br0" timeOffset="311886.7404">12920 13179 112 0,'0'10'95'0,"0"7"-88"0,0 5 21 16,0 9 11-16,0 4 6 15,-7 9-1-15,0-1-13 16,0 2-3-16,7 0-3 16,-9-2-2-16,7 1-9 15,2-9-6-15,0 5-3 16,0-4 0-16,0-1-3 15,25-6-2-15,3-5 0 16,6-7-1-16,5-4-4 16,-5-4 1-16,-6-5-2 15,11-4-5-15,-12 0-10 0,15-18-19 16,4-12-56-16,-3-10-177 16</inkml:trace>
  <inkml:trace contextRef="#ctx0" brushRef="#br0" timeOffset="312252.3096">13668 12752 306 0,'0'0'28'15,"0"0"-18"-15,0 14 18 16,0 12 9-16,6 19-3 16,-6 11-12-16,0 18 0 15,0 7-5-15,0 9 1 16,0-1-6-16,0-5-3 16,0 1-3-16,0-8 0 15,0-5 0-15,0-7-1 16,0-3-4-16,0-9 1 15,0-8-1-15,0-7-1 16,0-10 0-16,0-6-5 16,0-4 1-16,0-11-7 15,0-1-5-15,0-6-17 16,0 0-46-16,7-10-250 16</inkml:trace>
  <inkml:trace contextRef="#ctx0" brushRef="#br0" timeOffset="312620.5054">14085 13003 186 0,'-7'0'84'16,"7"0"-84"-16,0 0 8 16,0 9 13-16,0 17 11 15,14 5 0-15,9 0-3 16,13 5-2-16,-1-6-6 15,-5 0-6-15,6-2-6 16,-8-3-9-16,-5-6 0 16,7-2-5-16,-10-8-15 15,1-5-10-15,-1-4-59 16,8-4-225-16</inkml:trace>
  <inkml:trace contextRef="#ctx0" brushRef="#br0" timeOffset="313026.5928">14828 12980 290 0,'-16'6'36'15,"-19"16"-10"-15,-22 4 16 16,0 5-13-16,-7-1-12 16,6-2-8-16,6-2-3 15,17-5-5-15,3-2 0 16,11-2-1-16,14-4 0 15,-6 0-1-15,13-4-3 0,0 5 1 16,0 3-2-16,0 4 4 16,0 1 2-16,0 6-2 15,0 2 2-15,0 10 0 16,7 3 1-16,-7 2-1 16,0 4 3-16,0-2 0 15,0 2-3-15,0 0 0 16,6-6 0-16,-6 2 0 15,3-5 1-15,-3-6 0 16,0-2 2-16,0-6-2 16,0 0 2-16,0-5-4 15,0-11 0-15,0-1 0 16,0-9-6-16,0 0 0 16,0 0-7-16,0 0-10 0,0-9-85 15</inkml:trace>
  <inkml:trace contextRef="#ctx0" brushRef="#br0" timeOffset="313812.666">14819 13475 269 0,'-12'0'1'0,"10"0"3"16,2 25 24-16,-7 2 5 15,7 13-4-15,-7 3 3 16,7 2-5-16,0 3-11 16,0-3 1-16,0-2-3 15,0-7-3-15,0-1 0 0,0-4-6 16,7-9 0 0,0 1-4-16,-5-10-1 0,3-6-2 15,-3-7-7-15,3 0-9 16,2 0-16-16,2-3-53 15,7-24-200-15</inkml:trace>
  <inkml:trace contextRef="#ctx0" brushRef="#br0" timeOffset="313978.7211">15167 13552 294 0,'0'13'9'0,"0"2"-9"16,0 2 0-16,0-4-6 16,7 2-29-16,-7-7-45 15</inkml:trace>
  <inkml:trace contextRef="#ctx0" brushRef="#br0" timeOffset="314142.4373">15108 13800 240 0,'0'10'7'16,"0"-3"17"-16,16 3 16 15,7-1-17-15,-3-5-15 0,1 1-8 16,0-5-7 0,-5 0-30-16,13 0-52 0</inkml:trace>
  <inkml:trace contextRef="#ctx0" brushRef="#br0" timeOffset="314404.5531">15431 13686 280 0,'0'4'21'16,"0"-3"-9"-16,16-1 29 0,21 0-3 15,-3 0 2 1,19 0-9-16,9 0-7 0,4-5-1 16,1-9-10-16,-12 7-5 15,4-4-8-15,-17-1-5 16,-12-1-3-16,-7 0-10 16,-17 0-16-16,-6 3-77 15,0-3-186-15</inkml:trace>
  <inkml:trace contextRef="#ctx0" brushRef="#br0" timeOffset="314682.417">15727 13452 192 0,'0'4'0'0,"-7"15"24"0,0 7 18 15,0 4 2-15,-7 6 1 16,8 0-7-16,-1 7-6 15,0-3-4-15,0-1-6 16,7 1-10-16,0-5-2 16,0-1 0-16,0-2-2 15,0 0-4-15,0-6-2 16,0-1-2-16,14-10 0 16,-7-2-2-16,13-5-6 15,-6-4 4-15,9-4-5 16,14 0-8-16,4-17-27 15,5-6-108-15</inkml:trace>
  <inkml:trace contextRef="#ctx0" brushRef="#br0" timeOffset="314893.0464">16089 13746 77 0,'0'0'180'0,"7"0"-177"15,14 0 27-15,-1 0 4 16,3 0 9-16,7 0-7 16,4 0-13-16,-6 0-11 15,4 0-9-15,-4 0-3 0,-1 0-7 16,1-8-15-16,4-5-35 16,-5-5-173-16</inkml:trace>
  <inkml:trace contextRef="#ctx0" brushRef="#br0" timeOffset="315102.0384">16493 13614 283 0,'0'0'7'16,"0"15"2"-16,0 2 20 16,0 9-2-16,0 1-6 15,0 5-1-15,0-2-4 16,0 0-2-16,0 0-11 15,0-3 0-15,0-5-3 16,0-3 0-16,0-8-5 0,0-5-13 16,0-6-19-16,0 0-82 15</inkml:trace>
  <inkml:trace contextRef="#ctx0" brushRef="#br0" timeOffset="315410.5906">16917 13087 209 0,'28'0'38'16,"8"10"-3"-16,15 10 16 15,-8 11-3-15,8 4-7 16,-10 10-11-16,5 6-8 15,-12 4-4-15,-6 7-5 16,-3 4-6-16,-11-1-1 16,-14 5-4-16,0 2 0 15,0 3-1-15,-14 4-2 16,-32 0 1-16,-2 4-5 16,-19-4-4-16,-13-4-13 15,-5-4-26-15,-9-10-133 16</inkml:trace>
  <inkml:trace contextRef="#ctx0" brushRef="#br0" timeOffset="316663.6388">3878 14773 248 0,'-21'0'46'15,"7"0"-42"-15,14 0 7 16,0 0 4-16,14 0 0 16,39-8 9-16,9-5-10 15,25 4 0-15,14 0-3 16,20 1 3-16,40-1 0 16,27 5 3-16,28-2-6 15,13 1 0-15,19-3 0 16,15 0-2-16,19-1 0 15,7 4-3-15,7 1 1 0,14 4-1 16,20 0 3-16,14 0 0 16,18 4-2-16,10 1-1 15,4-5-4-15,-7 0 3 16,-4 0-4-16,-24-13 1 16,-10-6 1-16,-15-2-3 15,-6 3 3-15,-8 1-3 16,-13 4-2-16,-2-1 2 15,0 9 3-15,-5-3-2 16,-28 3-1-16,-11 1 3 16,-7-2-3-16,-11 3 5 15,0-1-5-15,-32 0 2 0,1 4-2 16,-8 0 0-16,2 0 0 16,0 0 0-16,7 0-1 15,-7 4 1-15,-11-4 1 16,-3 0-1-16,-13 0-1 15,-5-4 0-15,-10-2 0 16,-3-1 1-16,-15-3-1 16,-7 5 1-16,-1-3 0 15,-12 4 0-15,-8 4 0 16,-6 0-2-16,-9 0-2 16,2 0-7-16,5 0 8 15,-5 0-12-15,0 0 14 16,1 0-4-16,-6 4 4 15,-6-4 1-15,2 0-1 16,9 0-2-16,-7 0-8 0,5 0 3 16,2 0 3-16,-9-4 4 15,-18-1-2-15,-12-3 3 16,-11 4 1-16,-8-1-1 16,-15 1-6-16,-7 2-19 15,-7 0-33-15,0 0-121 16</inkml:trace>
  <inkml:trace contextRef="#ctx0" brushRef="#br0" timeOffset="317728.4548">4181 15279 234 0,'0'-7'67'16,"0"7"-53"-16,0 0 21 15,0 0 7-15,11-2-14 16,37 0-2-16,19-4-5 16,18 6-5-16,31 0-3 15,20 0-2-15,20 0 2 16,4 0-2-16,1 0-4 16,-12 4-1-16,-5 2-2 15,-6-6-1-15,-23 4-2 16,-21-4 0-16,-21 0 0 15,-32 0-2-15,-13 0-3 0,-21 0-5 16,-7 3-2-16,0 3-8 16,-42 3-56-16,-38 12-195 15</inkml:trace>
  <inkml:trace contextRef="#ctx0" brushRef="#br0" timeOffset="318192.6401">4307 15761 247 0,'0'0'65'0,"7"4"-45"0,41-4-15 16,25 4 21-16,7-1-12 16,21 3 2-16,7 3-4 15,7-1-4-15,-1 5 2 16,-13 0-4-16,-7 10-6 15,-20-2 5-15,-26 1 0 16,-14 1-4-16,-27 3 0 16,-7 13 5-16,-41 6-3 15,-46 16-3-15,-28 1-1 16,-27 4 1-16,-12-4 1 16,5 0-1-16,9-9 0 15,39-10 3-15,39-11-3 16,30-11 1-16,32-8-1 0,0-8-7 15,67-1 7 1,41-4 2-16,38 0 4 0,17-4 2 16,18-9 3-16,-6 0 0 15,-13 4-3-15,-22 3-1 16,-18 2-5-16,-21 4 3 16,-37 0-5-16,-20 0-2 15,-17 0 2-15,-13 0-4 16,-14 0-5-16,0 0-7 15,0 0-13-15,0 0-68 16</inkml:trace>
  <inkml:trace contextRef="#ctx0" brushRef="#br0" timeOffset="318942.9074">4125 17020 196 0,'-6'0'109'0,"6"0"-83"16,0 0-12-16,0 0 11 15,13 4-3-15,29 18 5 16,10 8-9-16,10 2-3 15,5 8-5-15,6-1 3 0,7 1-7 16,-4-1 3-16,4-9-1 16,-13-2-4-16,-12-3-4 15,-16-6 3-15,-5-6-3 16,-6 0 0-16,-14-5-1 16,-3-7-1-16,-11 3-4 15,7-4-3-15,-7 0-3 16,0 0-4-16,0 0-6 15,0 0-45-15,-16 0-159 16</inkml:trace>
  <inkml:trace contextRef="#ctx0" brushRef="#br0" timeOffset="319362.5495">4717 16997 143 0,'0'0'78'0,"0"0"-59"15,0 0 15-15,0 0 16 16,0 0-7-16,-7 0-8 15,7 0-2-15,-7 0-8 0,-4 0-1 16,-10 9-6-16,-6 12-11 16,-8 7-3-16,-4 6-1 15,-2 11-1-15,-5 4 2 16,5-2-3-16,0-2 2 16,2 3-3-16,4-7 0 15,8-2 0-15,2-5-2 16,11-6 2-16,7-3 0 15,0-2-1-15,0-5-4 16,7-5-1-16,0 1-5 16,0-7-9-16,0 3-13 15,0-6-50-15,14-4-171 0</inkml:trace>
  <inkml:trace contextRef="#ctx0" brushRef="#br0" timeOffset="319633.254">4940 17336 335 0,'0'0'7'15,"0"0"-2"-15,6 0-4 16,29 0 14-16,18 0 2 15,9 0-5-15,4 0-5 16,-6-4 1-16,8-4-7 0,-15 7-1 16,-5-3 0-16,-9 0-5 15,-11 0-5-15,-14 4-14 16,-14-5-30-16,0-3-108 16</inkml:trace>
  <inkml:trace contextRef="#ctx0" brushRef="#br0" timeOffset="319925.0035">5206 17099 324 0,'-3'9'2'0,"3"13"-2"16,0 5 11-16,0 7 2 15,0 5 1-15,0 6-3 16,0 4 1-16,0-1-3 15,0 0-3-15,0-4 3 16,0-5-7-16,0-7-2 16,0-2 4-16,26-7-3 15,8-2-2-15,7-7 3 16,19-6-1-16,13-8 0 16,3 0 1-16,4-17 0 15,7-13-2-15,0-11-18 16,-6-6-16-16,-13-6-62 15</inkml:trace>
  <inkml:trace contextRef="#ctx0" brushRef="#br0" timeOffset="320314.5188">6226 16156 153 0,'0'26'16'0,"0"10"11"15,18 8 6-15,10 0 2 16,-7 5-9-16,6 8-1 16,5 5-13-16,-11 8 7 15,-1 1 3-15,1-1-4 16,-7-4-8-16,-7-8 3 16,4-11-9-16,-11-7 1 15,0-12-5-15,7-11 0 16,-7-8-6-16,0-9-6 15,0 0-16-15,0-13-49 16</inkml:trace>
  <inkml:trace contextRef="#ctx0" brushRef="#br0" timeOffset="320629.844">6233 15906 195 0,'0'-13'175'0,"0"-1"-174"16,18 0 4-16,30-3 11 16,19 0-1-16,13 3-3 0,10 9-2 15,-3 1-3 1,0 4-3-16,-14 0 2 0,-18 23-2 16,-16-1 0-16,-18 14 0 15,-21 2 3-15,0 7 2 16,-21 3 0-16,-31 5 1 15,-17 0-3-15,-11-6-2 16,-1-6 0-16,1-1-5 16,0-6 0-16,18-12-5 15,16-3-11-15,12-15-8 16,13-4-68-16,21-4-200 16</inkml:trace>
  <inkml:trace contextRef="#ctx0" brushRef="#br0" timeOffset="320908.897">7336 15633 264 0,'0'21'24'0,"-28"14"8"16,-13 18 11-16,-5 9-5 15,5 0-8-15,2 12-4 16,12-3-10-16,6 8-4 15,21-4-4-15,0 4 1 16,0-7-4-16,21-6-1 16,13-10-2-16,19-3-2 15,-5-10 0-15,-2-7 0 0,2-6-6 16,-2-11-5-16,-5-6-10 16,-2-13-17-16,2 0-59 15,1-26-218-15</inkml:trace>
  <inkml:trace contextRef="#ctx0" brushRef="#br0" timeOffset="321181.4147">7726 15827 225 0,'-7'0'92'0,"7"0"-89"15,0 0 1 1,0 17 16-16,21 9 3 0,8 0-9 16,15 1 7-16,-3 3-5 15,5-2-4-15,-11-2-4 16,1 1-5-16,-6-6-1 16,-2 1-2-16,-15-9-5 15,-6-3-4-15,0-3-15 16,0-5-18-16,-7-2-103 15</inkml:trace>
  <inkml:trace contextRef="#ctx0" brushRef="#br0" timeOffset="321649.8705">8258 15646 253 0,'0'13'18'15,"7"14"-1"-15,6 3 10 16,13 2-1-16,-6 2 2 16,8-3-5-16,-5 0-6 15,0 0-7-15,-3 4 6 16,-13-4-4-16,-7 9 1 16,0-1 1-16,0 5-4 15,-20-1-3-15,-19-3-6 16,4-5 4-16,1-3-5 15,-5-2 0-15,4-3-2 0,15-9 2 16,-5-4-3-16,13-3 3 16,10-5-1-16,2 1 0 15,0-1-1-15,0 7 1 16,0-4 1-16,14 4 1 16,11 5 0-16,-11-1 0 15,6 1 0-15,-6 9 0 16,0-1 2-16,-5 4 0 15,7 2-3-15,-9 2 2 16,0-2 0-16,0-2-2 16,-1-4 1-16,1 5-1 15,-7-9 0-15,0 1 0 0,0-10-2 16,0-4-3-16,0-9-10 16,0 0-17-16,0 0-50 15</inkml:trace>
  <inkml:trace contextRef="#ctx0" brushRef="#br0" timeOffset="321883.428">8627 16368 342 0,'0'0'49'16,"14"0"-41"-16,6 0-7 15,10 0 11-15,21 0 5 16,-10-1-6-16,12-11-10 0,2 3-1 16,-2-4 0-16,-5 0-4 15,-2 3-8-15,-19-3-11 16,-13 4-18-16,-7 0-95 16</inkml:trace>
  <inkml:trace contextRef="#ctx0" brushRef="#br0" timeOffset="322167.0013">8877 16148 277 0,'-7'0'31'0,"0"21"-31"0,7 6 26 16,0 8 3-16,0 9-5 15,0-3-1-15,0 2-3 16,0 4-4-16,0-7-2 15,7-4-4-15,9-1-2 16,7-4-1-16,-2-5-2 16,-1-7-3-16,1-2-1 15,11-4-1-15,3-8-4 16,6-5 0-16,12 0-4 16,2-9-7-16,4-21-20 15,-11-2-25-15,-2-4-125 16</inkml:trace>
  <inkml:trace contextRef="#ctx0" brushRef="#br0" timeOffset="322460.1066">9622 15658 267 0,'0'37'18'0,"7"16"-8"16,0 16 18-16,-7 16 3 15,0 7 6-15,0 10-6 0,0 2-9 16,-7-11-3 0,0-4 1-16,7-12-8 0,0-9-3 15,0-6-3-15,0-11-4 16,0-14-2-16,14-11-3 15,-7-9-7-15,0-9-13 16,0-8-17-16,0-4-90 16</inkml:trace>
  <inkml:trace contextRef="#ctx0" brushRef="#br0" timeOffset="324754.0137">10161 15761 158 0,'48'-10'33'0,"-9"7"-26"16,-11 3 23-16,-7 0-1 15,6 21 1-15,-2-3 2 0,-4 3-6 16,13 5-2-16,-2 6-4 16,17 4 0-16,-8 11-2 15,5 2-5-15,2 8 0 16,-2 1-4-16,-5-6-3 15,-2 1 1-15,-5-6-6 16,-6-6 2-16,-5-1-3 16,0-10 0-16,-16-7-2 15,0-6-9-15,-7-8-8 16,0-1-17-16,0-8-84 16</inkml:trace>
  <inkml:trace contextRef="#ctx0" brushRef="#br0" timeOffset="325032.4412">10730 15791 179 0,'-16'22'42'15,"-5"13"-25"-15,1 0 7 16,-8 10 5-16,-4 16-1 15,4 1-9-15,-13 9 4 16,2 3-4-16,-2-3-5 16,-5-5-4-16,12-4-4 15,-1-9-5-15,5-14-1 16,14-3 0-16,3-11-4 0,13-7-9 16,0-9-14-16,0 3-13 15,13-12-50-15</inkml:trace>
  <inkml:trace contextRef="#ctx0" brushRef="#br0" timeOffset="325327.2194">11026 16376 170 0,'18'0'24'15,"14"0"11"-15,3 0 4 0,1 0-5 16,8 0-10-16,-3 0-4 16,5 0-3-16,9 0 1 15,-9 0-5-15,2 0 0 16,5 0 0-16,-12 0-3 16,-4-4-4-16,6 0-3 15,-15-1-3-15,-5-4-3 16,0-3-4-16,-10-6-11 15,-6 4-8-15,-7-3-32 16,0 4-116-16</inkml:trace>
  <inkml:trace contextRef="#ctx0" brushRef="#br0" timeOffset="325618.3504">11386 16201 188 0,'0'0'33'0,"0"0"6"15,0 0 3-15,0 4-18 16,0 22 10-16,-7 5-1 16,0 0-14-16,7 5-2 15,0-2-7-15,0 2 4 16,0-1-9-16,0-4 3 16,0-5-4-16,0 0 2 15,21-7-3-15,6-2-1 16,-4-8 0-16,14 3 0 0,-10-7-2 15,8-1-2 1,-3-4-2-16,9 0-5 0,-6 0-2 16,10-8-4-16,-3-10-8 15,4-3-43-15,2-2-99 16</inkml:trace>
  <inkml:trace contextRef="#ctx0" brushRef="#br0" timeOffset="326218.0133">11870 15672 57 0,'13'0'82'0,"8"4"-55"16,7 19 23-16,8-1 1 15,8 12-8-15,-7 6-6 16,6 5 0-16,5 4-18 15,-2 3-1-15,-5 1-4 16,-4 4-2-16,0-5-4 16,-10-7 3-16,1 3-2 15,-14-3-3-15,-5 3 2 0,-9 4-1 16,0 2-2 0,0 2-2-16,-21 3 1 0,-16-3-4 15,-13 6 0-15,0-1 0 16,-8-9 0-16,8-7-3 15,-1-9-4-15,15-10-2 16,-6-9-10-16,19-3-14 16,7-14-84-16</inkml:trace>
  <inkml:trace contextRef="#ctx0" brushRef="#br0" timeOffset="326535.4003">12652 15879 45 0,'0'0'238'16,"0"0"-223"-16,0 8 5 16,0 20 16-16,7 15 1 15,-7 14-21-15,0 14-2 16,2 8-5-16,5 4 6 15,0-4-8-15,9-11-1 16,4-2-1-16,-6-4 0 16,7-10-4-16,-14-4 0 15,2-9-1-15,2-12-1 16,-9-13-2-16,3-2 0 0,-5-10-5 16,0-2-9-16,0-6-44 15,-18-24-226 1</inkml:trace>
  <inkml:trace contextRef="#ctx0" brushRef="#br0" timeOffset="326832.8864">12523 15748 260 0,'35'-10'11'16,"17"-3"17"-16,17 8 13 0,5-3-16 15,6 8-2-15,0 0-10 16,-2 0-2-16,0 17-2 16,-11 2-8-16,-19 7 2 15,-9 0 1-15,-19 8-1 16,-20 6 6-16,0-1 2 16,-7 6-1-16,-38-1-3 15,-10 1 1-15,-19 4-2 16,-6-10-5-16,4-5-1 15,17-3-1-15,10-17-13 16,13-1-7-16,27-13-72 16</inkml:trace>
  <inkml:trace contextRef="#ctx0" brushRef="#br0" timeOffset="327110.7319">13626 15761 231 0,'-46'43'17'16,"5"6"18"-16,-12 4 15 15,12 7-13-15,-5 2-11 16,19 4-5-16,6 2-4 16,14-3-6-16,7 1-1 15,0-4-2-15,14-5-6 16,13-8 1-16,12-6-3 0,3-7 0 15,4-1-4 1,-12-8-1-16,3-6 0 0,-1-12-11 16,-15-1-4-16,0-8-28 15,-8 0-120-15</inkml:trace>
  <inkml:trace contextRef="#ctx0" brushRef="#br0" timeOffset="327373.7437">13950 15998 234 0,'20'0'34'0,"3"17"-19"16,14 9 20-16,4 5-6 16,-6 4-1-16,10 5-7 15,-3 1 0-15,4 6-7 16,-5 2 0-16,-7 0 3 15,-2-6-5-15,-4-11-9 16,-14-2-3-16,-5-13-1 16,-2-4 0-16,-7-9-10 15,0-4-6-15,0 0-11 16,0-21-167-16</inkml:trace>
  <inkml:trace contextRef="#ctx0" brushRef="#br0" timeOffset="327582.9894">14294 15900 268 0,'-21'15'38'0,"0"11"-29"16,-15 18 18-16,-1 12 1 16,-11 6 2-16,2 4-8 15,-9-4-4-15,11 0-5 16,8-13-12-16,8-5-1 15,3-9-9-15,11-8-13 16,7-7-21-16,7-14-84 16</inkml:trace>
  <inkml:trace contextRef="#ctx0" brushRef="#br0" timeOffset="327814.5078">14461 16341 275 0,'14'0'0'0,"13"1"13"15,5-1 8-15,3 0-3 16,-1 0 1-16,12 0-2 16,-5 0-10-16,5 0 2 15,2 0-8-15,-11-5-1 16,7-5-11-16,-17-1-16 15,-11 1-25-15,-4-7-86 0</inkml:trace>
  <inkml:trace contextRef="#ctx0" brushRef="#br0" timeOffset="328130.6373">14711 16096 225 0,'-5'0'31'0,"3"17"-23"16,2 9 25-16,0 4-4 16,-7 6-5-16,0 3 5 15,0 10-5-15,-6 4-6 16,-1 0 2-16,0 3-2 0,-9-3-7 16,9-4 2-16,5-4-5 15,2-2 1-15,7-13-6 16,0-2-1-16,0-11 2 15,14-3-4-15,9-1-1 16,14-9-2-16,-10-4 0 16,10 0 0-16,7 0-19 15,-3-14 1-15,12-6-26 16,-12-3-42-16,12-3-146 16</inkml:trace>
  <inkml:trace contextRef="#ctx0" brushRef="#br0" timeOffset="329044.5238">15195 15808 203 0,'0'0'72'16,"0"0"-71"-16,7 5 18 16,9 7-2-16,4 1 4 15,3 0-9-15,-2 2-4 16,0 2-2-16,-5 2-2 16,4-6-3-16,-4 0 4 15,-2-5-3-15,-7-3-2 0,-7-1 0 16,0-4 0-16,0 0 4 15,0 0-3-15,0 0-1 16,0 0 2-16,0 0-1 16,0 0 1-16,0 0 1 15,0 0 0-15,0 0-1 16,0 0 1-16,0 0 1 16,0 0-3-16,0 0 5 15,0 0-5-15,0 0 0 16,0 0 1-16,0 0-2 15,0 0 2-15,0 0-2 16,0 0 2-16,0 0-2 16,0 0 2-16,0 0 1 15,0 0 0-15,0 0 1 16,0 0 0-16,0 0-1 0,0 0 1 16,0 0-1-16,0 0 3 15,0 0-2-15,0 0 2 16,0 0-2-16,0 0 2 15,0 0 0-15,0 0 0 16,0 8-1-16,0 7 0 16,0 11 0-16,0 12 6 15,0 3-4-15,0-1-4 16,0 7 7-16,0-2-6 16,0 4 6-16,0 0-6 0,0 2 2 15,0-2-1 1,0-1-2-16,0 5 1 15,0-4-2-15,0 4 3 0,0-6-5 16,7-6 2-16,0-5-2 16,0-6 0-16,0-8 1 15,-7-5-1-15,6-7-1 16,-6-6 0-16,0 0-2 16,0-4 0-16,0 0-6 15,0 0-5-15,0 0-11 16,0-18-77-16</inkml:trace>
  <inkml:trace contextRef="#ctx0" brushRef="#br0" timeOffset="329322.9732">15548 15695 249 0,'23'0'9'0,"4"21"15"16,-4 5 10-16,14 4 2 16,-9 2-8-16,-1 4-9 15,-6-6-10-15,-5 2-9 0,7-6 0 16,-16 1-4-1,6-7-16-15,-6-1-26 0,0-11-67 16</inkml:trace>
  <inkml:trace contextRef="#ctx0" brushRef="#br0" timeOffset="329734.6292">16176 15821 198 0,'-43'27'22'0,"-8"4"7"16,-15 5 4-16,-8 4 3 16,6-6-14-16,8 1-9 15,0-1-7-15,26-7-2 16,13-9-4-16,14-4 0 0,1-5-2 16,6 4 0-16,0 0-5 15,0 4 7-15,20 0 2 16,-4 2-1-16,5 7-1 15,-7 1 5-15,2 4-4 16,-9 7 7-16,-1 3-1 16,-6 3 6-16,0 3-2 15,7-2-3-15,-7 0 7 16,7 2-9-16,-7-2 6 16,0 3-1-16,0-9-5 15,0-7 2-15,0-2-4 16,0-11-1-16,0-2 0 0,0-4-3 15,7-4 0-15,0-5-3 16,0 0-5-16,-7 0-2 16,0-4-10-16,0 0-21 15,0 0-56-15</inkml:trace>
  <inkml:trace contextRef="#ctx0" brushRef="#br0" timeOffset="329990.8696">16183 16442 257 0,'0'0'35'0,"7"0"-17"15,7 0 16-15,-7 0-10 16,6 0-15-16,-3 6-7 16,-3-3-2-16,4 7-9 15,-4-3-26-15,0 3-102 16</inkml:trace>
  <inkml:trace contextRef="#ctx0" brushRef="#br0" timeOffset="330162.3376">16176 16627 171 0,'0'9'40'0,"0"0"-9"15,0 1 8-15,0 1-1 16,0-2-18-16,0 1-15 16,0-6-5-16,7 1-12 15,0-1-32-15,7-4-78 16</inkml:trace>
  <inkml:trace contextRef="#ctx0" brushRef="#br0" timeOffset="331010.9367">16729 16201 38 0,'0'0'55'15,"0"0"-42"-15,0 0 14 16,0 0-2-16,0 8 2 16,7-4 0-16,-7 1 2 15,7-5-6-15,-7 4 0 0,0-4-4 16,0 0 3-16,0 0-5 16,0 0-3-16,0 0-5 15,0 0 0-15,0 0-2 16,2 0 0-16,-2 0-5 15,0 0 1-15,0 0-2 16,0 0-1-16,0 0 3 16,0 0-2-16,0 0-1 15,0 0 1-15,0 0 0 16,0 0 1-16,0 0-2 16,0 0 0-16,0 0 0 15,0 0 3-15,0 0 0 0,0 0-1 16,0 0 3-1,0 4-2-15,0-4 3 0,0 0-2 16,0 0-3-16,0 0 3 16,5 1-4-16,1 3 2 15,4 6 4-15,3-3-2 16,3 3 3-16,5-3-3 16,0-1 1-16,6 2 0 15,12-7 3-15,3-1 1 16,10 0-3-16,3 0 2 15,-9 0-4-15,-5 0 2 16,-4 0-5-16,-7-5-1 16,-16 1 0-16,-7 4 0 15,-1-4-6-15,-6-5-6 16,0-1-12-16,0 3-53 0,-20-3-152 16</inkml:trace>
  <inkml:trace contextRef="#ctx0" brushRef="#br0" timeOffset="331400.1792">16997 16024 109 0,'0'21'24'0,"0"7"11"15,0 2 15 1,0 10 12-16,0-1-18 0,-7 1-7 15,-4 3-11-15,-1 2-3 16,-1 0-3-16,-3 3-5 16,2-3-2-16,7-2-1 15,-7 0-2-15,7-7-4 16,1 4 0-16,-4-5-2 16,10-8-1-16,0-1-2 15,0-9 0-15,0-2-1 16,0-4 0-16,0-5 1 15,0 2-1-15,0-7 1 16,0-1-1-16,0 0 0 16,0 0-3-16,0 0 2 15,0 0-3-15,0 0 0 0,0 0-6 16,0 0-7 0,0 0-16-16,0 0-53 0,0-9-176 15</inkml:trace>
  <inkml:trace contextRef="#ctx0" brushRef="#br0" timeOffset="332001.2161">15880 16333 80 0,'0'0'34'0,"0"0"-2"16,0 9 7-16,0 8 9 15,14 6 0-15,-7 7-6 16,-7 6-6-16,7 7-3 16,-7 6-5-16,0-2-9 15,0 2-4-15,0 4-3 16,0-8-1-16,0-2 1 0,7-7-5 15,-7-2-5-15,7-10 2 16,-7 1-4-16,0-7-1 16,7-5 0-16,2-3-12 15,-2-6-6-15,16-4-19 16,4 0-42-16</inkml:trace>
  <inkml:trace contextRef="#ctx0" brushRef="#br0" timeOffset="332592.5043">17045 16544 94 0,'0'0'17'0,"7"0"28"16,14 0 7-16,-3 0-3 15,10 0 5-15,-1 0-8 16,3 0-9-16,14 0-8 0,-8 0-5 16,8 0-7-16,-10-4-6 15,1 4-7-15,-3-4-3 16,-5 2-1-16,-6-1-3 15,-7-1-1-15,0-6-9 16,-8 1-10-16,1-3-25 16,5-2-110-16</inkml:trace>
  <inkml:trace contextRef="#ctx0" brushRef="#br0" timeOffset="332824.6068">17529 16333 214 0,'0'9'15'0,"0"8"25"16,0 6 16-16,0 3-8 15,0 4-8-15,0-3-8 16,7-1-12-16,0 0-8 16,0-3-5-16,0-1-3 15,-5-5-4-15,5-3-2 16,-2-5-6-16,-5-5-10 15,0 0-16-15,0-4-33 16,0 0-180-16</inkml:trace>
  <inkml:trace contextRef="#ctx0" brushRef="#br0" timeOffset="333252.8844">17846 15684 228 0,'7'0'7'0,"6"19"11"15,-3 7 11-15,8 10 5 16,0 3-2-16,3 10-2 16,0 0 0-16,1 7-7 15,4 1-1-15,-1 5-1 16,2-4-6-16,-13 3 4 16,7-9-9-16,-7 1 3 15,4-4-1-15,-11 4-4 16,0-1-2-16,-7 1-2 15,0 1-1-15,-7-1-3 16,-30 0 0-16,-6-1-2 16,-10-8-2-16,-2-1-2 0,-19-7-8 15,1-4-12 1,-3-6-19-16,3-3-107 0</inkml:trace>
  <inkml:trace contextRef="#ctx0" brushRef="#br0" timeOffset="334701.0424">3068 11779 33 0,'0'4'66'16,"0"4"-38"-16,0-2 0 16,0 5-4-16,0 4-1 15,0 2-11-15,0 0 1 16,0 2 2-16,0 7 0 0,0 4-1 15,-4 2 2-15,-3 6-2 16,-7 7-3-16,-7 12 2 16,1 1-3-16,-1 13 2 15,-4 8 2-15,4 9-7 16,-6 9 3-16,13 8-3 16,-7 0-1-16,5 1-1 15,7 1-2-15,-5 2 1 16,8 0 1-16,-1-6-5 15,0 1 8-15,0-2-4 16,0-1-3-16,0 3 0 16,7 3 0-16,0 13 3 15,0 18-2-15,7 14-1 0,14 16 4 16,-1 1-4-16,-6-3 3 16,-2-8-4-16,-12-21 0 15,0-9 1-15,0-13 1 16,0-10 0-16,-10-7-2 15,8 3 0-15,-5-5 1 16,7 2-1-16,0-2 1 16,0-4 0-16,0 5-1 15,-7-4 0-15,-6 0-1 16,-1-1-1-16,-7 0 2 16,7 0-1-16,7-3-2 15,7-6 3-15,0-3-1 0,0-5 1 16,0-5 0-1,0 0 1-15,7-8-2 0,-7 4 1 16,0-8-2-16,0 4 1 16,0-2 0-16,0 2 0 15,0-3 0-15,0-3-4 16,0-7 2-16,0-6-3 16,0-3-4-16,0-4 4 15,0-10-2-15,0-5-1 16,0-12-2-16,0 1-16 15,0-7-24-15,0-3-52 16,0 0-23-16</inkml:trace>
  <inkml:trace contextRef="#ctx0" brushRef="#br0" timeOffset="339116.3517">3910 11968 132 0,'14'0'92'0,"-1"0"-89"16,15 0 18-16,-3 0 2 16,3 0-5-16,13 0-4 15,-2 0 0-15,16 0-1 16,5 0 4-16,8 4 0 16,-1 0-2-16,13-3 2 15,7 3-2-15,7-4 1 16,7 0-5-16,14 0 1 15,6 0 1-15,1 0-2 16,0 0-2-16,-1 0-3 16,12 0 1-16,16 0 0 15,19 0 1-15,-6-4 3 16,6 0-4-16,-1-5 1 0,-4 0 1 16,-2-1 1-16,-12 1-2 15,-3 1-5-15,-3 3 4 16,-6 1-2-16,14 0 0 15,-8 0-1-15,-3 4-2 16,-5-1 2-16,-7 1-4 16,-2 0 1-16,-4 0-1 15,6 0 0-15,1 0 0 16,4 0 0-16,2 0 1 16,0 1-1-16,-4 7 0 0,7-3 0 15,-10 3 2 1,1-2-2-16,4-3 0 0,-5 1 0 15,0-2 1-15,-13 2-1 16,-7 4 1-16,0-3-1 16,9 4 0-16,13-1 1 15,6-8 2-15,-1 4-3 16,-2-4-2-16,-5 0 2 16,1 0-1-16,-1 0 1 15,5 0 0-15,2-4 0 16,10-1 0-16,6 1 0 15,-2 0-1-15,5 4 1 16,-10-4 0-16,8 2 0 16,4 0 0-16,-3 1 0 15,6-3 1-15,6 4-1 0,-5 0 0 16,-4-4 1 0,-2 4 2-16,-19 0-3 0,-6-2 0 15,-15 0-3-15,8-4 3 16,4 3 0-16,-5-3 2 15,8-3-4-15,-8 1 1 16,12 4 1-16,-11-5 0 16,-7 5-1-16,-8 3 1 15,-6-2 0-15,-14 2 0 16,1 1 1-16,-11 0-1 16,1 0 0-16,-4 0 1 15,-1 0 1-15,-11 0-4 0,12 0 4 16,6 0-1-1,14 0-1-15,7 0 1 0,0 0-1 16,0 0 0-16,-7 0 0 16,-3 0 1-16,-6 0-1 15,5 0-1-15,1 0 0 16,-10 0 1-16,-1 0 0 16,-5 0 1-16,6 0-3 15,-15-4 2-15,-8 4 0 16,-1 0 1-16,-20 0-1 15,-1 0 0-15,-15 0-1 16,-14 0 1-16,-7 0 0 16,0 0 1-16,0 0 1 0,0 0 0 15,0 0 0 1,0 0 1-16,0 0-2 0,0 0 2 16,0 0 1-16,7 0-1 15,-7 0 4-15,0-4-1 16,0 4-3-16,0 0-1 15,7 0-2-15,-7 0 0 16,0 0 0-16,6 0 0 16,-6 0 0-16,7 0 0 15,-7 0-1-15,3 0 0 16,1 0 1-16,-2 0 0 16,3 0-1-16,-3 0-1 15,5 0 1-15,16 0-2 16,12 0 2-16,13 0 0 0,4 0 1 15,4 0-1-15,3 0 0 16,-6 0 0-16,2 0-1 16,-2 0 2-16,-5 0-2 15,5 0 2-15,-5 0-3 16,-12 0 3-16,1 4 0 16,-16-4 1-16,-5 0 0 15,-5 0-1-15,-8 0 0 16,1 0-1-16,-4 0 1 15,0 0 1-15,0 0-1 16,0 0-1-16,0 0 0 16,0 0 1-16,0 4 0 15,0-4 0-15,0 0 0 0,0 0 0 16,0 1-1-16,0-1 1 16,0 0-1-16,0 0 1 15,0 3 0-15,0-3-1 16,0 0 1-16,0 0-1 15,0 0 0-15,0 1 0 16,0-1 0-16,0 0-2 16,0 0 0-16,0 4 3 15,0 9-1-15,0 8 0 16,0 7 1-16,0 6 1 16,7 3 0-16,0 3 1 15,4 3-2-15,-4 1 0 0,7-5 1 16,-7 2-1-1,0 1-1-15,0-1 1 0,0 8 2 16,-1 0-2-16,1 2 0 16,7-2 0-16,-7 0 0 15,2-2 0-15,7-2 0 16,-9-2 2-16,7-3-2 16,-7 1 0-16,0-3-2 15,-7-1 2-15,6 3 0 16,-6-1 0-16,7 3 1 15,0-1 0-15,0 3-1 16,0 1 0-16,-5 6 0 16,3-2 0-16,-5-4 1 15,2-6-1-15,-2 1 0 16,0-5 0-16,5 1-1 0,-5-2 1 16,2 2 0-16,7-1 0 15,-9 5 0-15,7-1 1 16,-7 1-3-16,7-1 3 15,0 1-2-15,-7 3 1 16,7 2 0-16,-7 4 0 16,7 0 1-16,-7 2-1 15,0 3-2-15,13-1 1 16,-6 0 1-16,7-4-1 16,0-2 0-16,2-2 1 15,7 2 0-15,-10 2 1 16,1 0-1-16,-7 0-1 0,2 7 1 15,-2 2-1-15,5 3 1 16,-10 5-1-16,3-4 1 16,-5 0-1-16,0 0-1 15,0-9 1-15,0-1-2 16,0-3 3-16,0 2 0 16,6 0 0-16,6-4-1 15,2 2 1-15,-8 0 0 16,1-2 0-16,0-2 0 15,-7 4-1-15,0 3 1 16,0 5-1-16,0 1 1 16,0 3 1-16,0-3-1 15,0-6 1-15,0-4-1 0,0-3-1 16,0-6 1-16,7 1 0 16,0 5 0-16,0-2 1 15,0 4-1-15,0 4 0 16,-5 2 1-16,-2-1-1 15,0 5 1-15,0 1-1 16,0-1 0-16,0-5-2 16,0-3 2-16,0 0 0 15,0-6 0-15,0 1 1 16,0 1-1-16,0-6 0 16,0 5 0-16,0-1 0 15,0-7 0-15,0 5 0 0,0-2-1 16,0 5 0-16,0-1 0 15,0 2 0-15,0 2-1 16,0-2 1-16,0-5 1 16,5 3 0-16,-3-7 0 15,2-4 0-15,-4-2 0 16,0 0 0-16,0-3 0 16,0-5 0-16,0 4 0 15,-6-3 1-15,-1 3-1 16,0-3 0-16,2 2-1 15,3-7 1-15,-5 3 0 16,0-6-2-16,0-7 1 16,7 1-1-16,-7 0 1 0,7-1 1 15,0-3 0 1,0-1 1-16,-7 0-1 0,1-4-1 16,-1 5 1-16,-12-1 0 15,-6 0-2-15,-5 0-1 16,-4-2-2-16,-16 2 4 15,6-4 1-15,-13 3 0 16,-1-3-1-16,-8 0 0 16,-5 0-2-16,-12 0 1 15,-6 0 1-15,-24 0-1 16,-1 2 2-16,-8 6 0 16,-13 1 0-16,-5 0 0 15,5 3 2-15,-8-7 2 16,-3 3-2-16,4-2-1 0,-5 1 1 15,-9-1-1-15,-18 1 0 16,-12-1 2-16,7 3-1 16,-2-1-2-16,9-3 0 15,7-1 1-15,11-4-1 16,5 0 3-16,4 0-2 16,15 0 3-16,8-4-3 15,1-9 2-15,-3 0-3 16,0 0 0-16,-4 4 2 15,-1-1-1-15,-18 1-1 16,-2 1 1-16,-11 3-1 16,-3 1 0-16,2-4 3 15,12 7-3-15,12-3-1 0,13 0 1 16,-4 0 0-16,-1 2 0 16,-11 2 0-16,-9-3 2 15,2-1-2-15,-2-2 0 16,-2 2 0-16,13-5 0 15,-4 1-1-15,2-1 1 16,5 0-1-16,0 1 1 16,2-1 1-16,11 3 0 15,-20-2-1-15,-12 5 2 16,-8-3-2-16,1-2 1 16,5 7-1-16,16-3 0 15,5 0 0-15,-10-1 0 0,15-3-2 16,8-1 2-16,1-1 2 15,-1-1-2-15,-2 5 1 16,-6-3-1-16,1 5 0 16,15-4 1-16,-1 7 1 15,21-3 1-15,7 0-1 16,0 0-1-16,6 3 1 16,-13-3-2-16,-14 4 0 15,-6 0 0-15,-15 0 0 16,-6 4 1-16,-5 5-1 15,19 4-1-15,6-7 1 16,0 1 0-16,8-1 0 16,-1 1 0-16,7-3 0 15,0-2 0-15,7 2 0 16,7 0 0-16,7 0 0 0,6-4 0 16,12 1 0-16,10-1 0 15,3 0 0-15,10 0 2 16,5 4-2-16,6-4 0 15,-11 0 0-15,5 4-1 16,-7 0 1-16,-5 1 0 16,5-1-1-16,-12 1 1 15,5 3 0-15,2 1 0 16,-2 1-1-16,-5 3 1 16,-9 0 0-16,2 0 0 15,-1-1 0-15,8-3 1 16,12-3 0-16,8 1 0 0,6-1-1 15,-8-2 0-15,15 1 0 16,-5-1 0-16,4 4 1 16,7-7 0-16,-6 3-1 15,-8 0 0-15,-4 0 2 16,-9 1-2-16,-19 3 0 16,-9 1 0-16,-11-3 0 15,0 2 2-15,6-5 0 16,-1-1-2-16,1 2 0 15,-13 4-1-15,14-7 0 16,4 3 1-16,16-4 1 16,12 0-1-16,2 0 0 15,-2 0 0-15,6 0 0 0,3 0 1 16,-2 0-1-16,-1 0 0 16,3 0 1-16,-2 0-2 15,-1 0 2-15,-10 0-2 16,-4-4 1-16,-3 4 0 15,-3-5 0-15,-5 1 0 16,-6 4 0-16,-10-4-1 16,-4 4 0-16,-1 0-1 15,1 0 2-15,11 0 0 16,17 0 0-16,3 0-2 16,17 0 2-16,12 0-1 15,6 0 1-15,7 0 0 0,0 0 0 16,7 0-2-1,-7 0 1-15,7 0 0 0,0 0 1 16,0 0-1-16,0-2-2 16,0 2-7-16,0-7-10 15,0-6-35-15,0-14-116 16</inkml:trace>
  <inkml:trace contextRef="#ctx0" brushRef="#br0" timeOffset="342137.9451">3217 14662 127 0,'-13'-7'43'0,"6"7"-4"16,7 0 1-16,0 0-8 15,0 0-8-15,0 0-6 0,0 0-3 16,0 0-5-16,0 0 1 16,27 0 3-16,8 3 12 15,11 3-9-15,2-2-4 16,11 1-2-16,8-2-1 15,8-3 0-15,-1 0-1 16,-1 0-1-16,-4 0-5 16,-2 0 2-16,-8 0-5 15,3 1 2-15,-2 7 1 16,2-3-2-16,4-1 0 16,8 0-1-16,-6 0 3 15,-8-4-3-15,0 0 1 0,-12 0-1 16,-14 0 0-16,-2 0 0 15,-18 0 1-15,7 0 0 16,-15 0-1-16,1 0 0 16,0 0-1-16,0 0-1 15,0 0-4-15,11 0-5 16,-18 0-7-16,7 0-15 16,-7 0-113-16</inkml:trace>
  <inkml:trace contextRef="#ctx0" brushRef="#br1" timeOffset="347727.2385">3217 14474 198 0,'-7'-4'26'0,"7"4"-3"15,0-1-1-15,14-2-3 16,32-2 18-16,9-3 7 16,19-1-11-16,-3-1-4 0,7 1-10 15,-12 1-10 1,7 3-1-16,-11-3 1 0,5 7-5 16,6-3 4-16,3-4-3 15,11 6 1-15,0-5 0 16,7 1-1-16,0-1-1 15,14-3 0-15,0 3 1 16,7 1 1-16,-1 1-1 16,-6-3-3-16,0 8-1 15,-7-4 0-15,13 4 0 16,12 0-1-16,10 0 1 16,-1 0-1-16,-2 0 1 15,-5 0 1-15,-13 0 1 0,-7-4-1 16,-14 3 1-16,0-3 1 15,-7 0 0-15,7 0 3 16,-11-5-1-16,11 3-1 16,-7-2 1-16,7 3-1 15,0-3 1-15,0 7-4 16,7-3-2-16,0 0 2 16,6 4 1-16,8 0-2 15,-14-4 3-15,0 4-3 16,-7-1 0-16,-14-2 0 15,0 2-1-15,-4-3 1 16,11 0 0-16,0-1 1 0,14-3 0 16,0 6 0-1,0-2-1-15,-7 4-1 0,-7-4 1 16,-16 4-2-16,7 0 1 16,-11 0 0-16,-5 0 0 15,4 0 0-15,8 0 0 16,-12 0 0-16,11 0 0 15,-7 0 0-15,-4 0 0 16,-2 0 0-16,-12-3 1 16,-2 1 0-16,-5-2-1 15,-2 0 0-15,-4 4-1 16,-1-4 1-16,-2 3 0 16,-4-3-1-16,-8 4 1 15,-6 0-2-15,-14 0 2 16,0 0-3-16,0 0 3 0,0 0-2 15,-7 0-2-15,-48 0-11 16,-32 0-25-16,-34 13-21 16,-33 6-70-16,-34 6-224 15</inkml:trace>
  <inkml:trace contextRef="#ctx0" brushRef="#br1" timeOffset="348926.5558">3621 14378 35 0,'-7'0'29'16,"7"0"6"-16,0 0-1 15,-7 0-8-15,7 0 5 16,0 0 0-16,-7 0 3 16,7 0-4-16,0 0 2 15,0 0-4-15,0 0-1 16,0 0-5-16,0 0-7 16,21 0 1-16,13 0 7 15,19 0-3-15,2 4-3 16,12 0-4-16,-1-1 0 0,10-1-4 15,11-2 5-15,14 0-4 16,7 0 2-16,25-5-1 16,16-9-2-16,-7 1 3 15,-9 0-6-15,-18 4-2 16,-21-1-2-16,0 3 2 16,-16-1-2-16,13-1 0 15,10 3 0-15,7-2-2 16,18-1 2-16,-4 1-1 15,-1-1-1-15,-6 0 1 16,0 1 0-16,-15-1-1 16,-6 3 2-16,0 2-2 0,-13 1 0 15,6-3 1-15,7-2 0 16,-9 3 0-16,6-3 0 16,3 3 0-16,7 1 2 15,0-5-3-15,14 5 4 16,0-2-3-16,11-1 1 15,-5 3-1-15,-13-2 0 16,7 1-1-16,-7 1 0 16,-1-4 0-16,1 8 2 15,0-1-4-15,7 1 2 16,-5 0 0-16,-3 0-2 16,3-3 3-16,-18 3-1 15,0 0 0-15,-5-1 0 0,-7 1 0 16,1 0 1-16,-13 0-1 15,6-4 2-15,-15 4-2 16,3-4 0-16,-2 3 0 16,-17-2 0-16,-6-2 0 15,-16 5-2-15,-7 0 1 16,-14 0-3-16,0 0-2 16,0 0-2-16,-21 0-5 15,-46 0-12-15,-27 5-22 16,-27 12-28-16,-44-4-155 15</inkml:trace>
  <inkml:trace contextRef="#ctx0" brushRef="#br1" timeOffset="350088.4865">3958 14325 75 0,'-7'0'61'15,"0"0"-42"-15,-6 0 5 16,-1 0-21-16,-7 0-3 16,3 0-4-16,4 0-5 15,-7 0-7-15,1 0 2 16,-8 0 5-16,3 0 6 15,-2 0 1-15,6 0 2 16,0 0 1-16,7 0 5 16,-4 0 9-16,4-5-3 15,1 1 10-15,6 0 1 16,0 2 7-16,7-1 3 16,0 3 3-16,0 0-4 15,0-4-6-15,0 4-11 0,20-6 0 16,26-2 6-16,23 3-1 15,11-3-3-15,14 4-7 16,7-1 4-16,7 0-4 16,14 1-1-16,18-4 2 15,15 6 4-15,6-5-4 16,-5 7-2-16,-2-4-2 16,-5 2-2-16,11-2 1 15,10 4-1-15,4 0 2 16,7 0-1-16,-6 0 3 15,1 0-4-15,-2 0 1 16,1-7 0-16,-12-3-1 0,-3 5 1 16,-11-3-3-1,5-1 1-15,2 5-1 0,-3 0 0 16,-17 3-2-16,-6-3-1 16,-6 4 0-16,-2-4 0 15,6 4 0-15,1-4 0 16,11 4 0-16,2-2 0 15,-12-2 2-15,1 1-2 16,-9 3 0-16,-15-4 2 16,-13 4-2-16,-13 0 0 15,-3 0 0-15,0 0 0 16,2 0 0-16,0 0 0 16,-11 0 0-16,4 0 0 15,1 0 0-15,-1 0 0 16,-4 0 1-16,-3 0-1 0,-1 0 1 15,-1-2-1-15,-5-2 0 16,-4 4 0-16,-9-4 1 16,-4 4-1-16,-22 0 1 15,6-1-1-15,-13-1 0 16,-6 2 0-16,0 0 0 16,0 0-1-16,0 0 1 15,0 0-2-15,0 0 1 16,-1 0-3-16,1-2 0 15,2 2-6-15,-2-4-9 16,-2 4-20-16,-3 0-57 16,-2 0-311-16</inkml:trace>
  <inkml:trace contextRef="#ctx0" brushRef="#br1" timeOffset="358638.7197">1307 9870 216 0,'-48'-11'19'0,"9"5"17"15,5 4 13-15,-1 2-6 16,15 0-10-16,1 0-7 16,5 0 1-16,1 0-10 15,6 8-6-15,-14 14-7 16,1 22-1-16,-13 18-2 15,-1 17 2-15,13 9-2 0,1 4 0 16,13 0 0 0,2-7 1-16,5-10-2 0,0-7 0 15,32-10 0-15,17-13-1 16,17-7 2-16,7-11-1 16,15-14 2-16,-6-8 1 15,5-5 2-15,0-13 0 16,1-19 2-16,-1-15-2 15,0-6 0-15,-11-9 0 16,-3-7 1-16,-20 3-3 16,-12 0 1-16,-20 2-2 15,-15 4 1-15,-6 3 1 16,0 5-1-16,-34 1 3 16,-32 4-5-16,-15 7 4 0,-8 1-2 15,-5 9-3-15,0 3 1 16,7 7-1-16,6 3 0 15,8 8-1-15,4 5-1 16,16 4-2-16,12 0-5 16,14 0 4-16,1 5-5 15,13 18-12-15,6 12-5 16,7 9-21-16,0 12-69 16,14 10-186-16</inkml:trace>
  <inkml:trace contextRef="#ctx0" brushRef="#br1" timeOffset="359006.4035">1447 10920 264 0,'0'0'24'16,"0"4"7"-16,0 1-1 16,0 8-10-16,0 14-8 15,-7 8-1-15,0 13-3 16,3 8-1-16,-3 6-1 0,-7 6-1 16,7 1-1-1,-7 7 0-15,8 3-1 0,-8 7-2 16,7 8-1-16,-7-1 1 15,0-14 2-15,10-17 2 16,4-27-4-16,0-12-2 16,0-12 1-16,0-7-2 15,0-4-8-15,0 0-14 16,0-15-6-16,0-17-73 16</inkml:trace>
  <inkml:trace contextRef="#ctx0" brushRef="#br1" timeOffset="359267.4113">1098 11563 44 0,'0'0'150'0,"0"13"-141"16,0 21 26-16,0 8-5 16,0 6-8-16,0 0-3 15,21-3-11-15,-3-6 2 16,10-1 1-16,6-10-3 15,-2-11-2-15,-4-8 1 16,6-9-3-16,5 0 3 16,10-5 4-16,3-25 4 15,10-14-15-15,-2 1-4 16,2-2-10-16,-3 9-7 16,-4 15-33-16,-16 12-92 0</inkml:trace>
  <inkml:trace contextRef="#ctx0" brushRef="#br1" timeOffset="359667.3971">1440 11977 270 0,'-32'0'36'0,"-2"0"-18"16,-1 0 11-16,3 0-7 15,-9 8 3-15,6 7-14 16,-4 2-2-16,-2 13 0 0,2 13-9 16,-2 19 3-16,0 6-1 15,9 7 2-15,11-1-2 16,14-5-2-16,7-3 3 16,0-8-3-16,21-13-4 15,25-18 3-15,9-16-1 16,18-11 2-16,14-15 12 15,7-32 2-15,7-19-8 16,-7-13 6-16,-11-4-11 16,-17 0 5-16,-25 8-6 15,-22 9 1-15,-19 18 2 16,0 13-3-16,-60 13-5 0,-13 20 5 16,-21 2-13-1,-14 19-4-15,0 24-35 0,-13 6-208 16</inkml:trace>
  <inkml:trace contextRef="#ctx0" brushRef="#br1" timeOffset="363923.6451">10629 14047 42 0,'7'-13'39'0,"2"7"-9"15,-9 2 10-15,0-3 8 16,7 1 0-16,0-2-6 0,7-1-7 15,-1 5 1-15,8-1-9 16,0 5-10-16,11 0-3 16,9 0-2-16,19 0-2 15,8 0-1-15,26 5-2 16,7 7-1-16,16-7-1 16,14 5 3-16,4-6-2 15,-6-4 0-15,4 3-1 16,-12-3 3-16,1 0-3 15,-1 0 3-15,-4 0-3 0,3 0 2 16,-1 0-2 0,2 0 0-16,1 0-2 0,13 0 1 15,12 0 2-15,2 6-1 16,-9 2-2-16,-19-3-3 16,-6 8 3-16,-14-5-1 15,-7 1-2-15,-7-3 4 16,5-2-4-16,9-1 2 15,9 1 0-15,-2 0-1 16,-1-2 0-16,1-2 0 16,-7 4-1-16,-7-1 3 15,-11 1-1-15,-1 2-1 16,3-2 4-16,2 0-4 16,0-3 4-16,1-1-5 15,-10 0 5-15,6 0-4 0,4 0 1 16,-15 0 1-16,7 0-3 15,-11 0 4-15,4 0-1 16,1-1-1-16,-5-2-2 16,-3 2 1-16,-22 1 1 15,-1 0-2-15,-8-4-2 16,-19 4 2-16,7 0 0 16,-17-4 0-16,1 4-1 15,0 0 0-15,-7 0 0 16,0 0-1-16,0 0-2 15,0 0-1-15,0 0-3 16,-7 0-7-16,-45 0-24 0,-22 4-59 16,-45 1-153-16</inkml:trace>
  <inkml:trace contextRef="#ctx0" brushRef="#br1" timeOffset="363956.4951">10923 13958 158 0,'-7'0'46'0,"7"0"5"16,0 0 12-16,0 0-10 15,0-3-11-15,0 3-7 16,0 0-6-16,0 0-9 16,0 0-6-16,0 0-5 15,0 0-1-15,0 0-3 16,39 7 1-16,16 3 7 16,18 3-6-16,14-4 4 15,14 0-3-15,7-1 5 0,20-2-4 16,3-6-1-16,27 0-1 15,-2 0-2-15,19 0 2 16,-1-2 0-16,-9-6 0 16,0 3-1-16,-16-3-2 15,-9 8-1-15,-12 0 3 16,-6 0-4-16,-14 0-1 16,-7 0 0-16,-1 0-1 15,1 0 1-15,-7-4 0 16,7 4-1-16,7 0 1 15,0 0 0-15,-5 0 0 16,3 0-1-16,-10 0 0 0,-4 8 1 16,2-3-1-16,-14-1 0 15,-7 4 0-15,-2-6 0 16,7 2 0-16,-4-1 1 16,13-3 0-16,-11 4-1 15,11-2 1-15,-14 2-1 16,7 0 0-16,-15-3 1 15,-1-1-1-15,-23 0 0 16,-2 0-1-16,-11 0 1 16,-8 0 0-16,-13 0 0 15,0 0-3-15,-5 0-2 16,-2 0-3-16,0 0-3 16,0 0-2-16,0 0-6 15,-23-5-27-15,-32-5-66 16,-25 3-97-16</inkml:trace>
  <inkml:trace contextRef="#ctx0" brushRef="#br1" timeOffset="365282.6997">10847 14218 128 0,'0'0'31'0,"0"0"-2"15,0 0 10-15,0 0-2 16,7 0-4-16,13-4 3 15,1-5-6-15,7 1-6 0,11-1-3 16,2 0-2 0,18 1-2-16,3-1-3 0,19 3 1 15,-1 2-7-15,21 0 1 16,-7 4-3-16,14 0 2 16,6 0-4-16,1 8 0 15,13 1 0-15,5 1 3 16,3-1-2-16,-1-5 1 15,-11 4 0-15,6-7-2 16,-8 3 3-16,-7-4-3 16,13 8 3-16,-4-7-4 15,7 7 3-15,-10-4-5 16,1-2 2-16,8-2 2 16,15 0 1-16,-1 0-3 15,15 0 0-15,-3 3-3 0,4-3 3 16,-2 4-2-16,1 2 0 15,-15-2 1-15,7 5-1 16,-13 0-1-16,-5 3 4 16,-7-3-4-16,-11 0 2 15,-1 1 1-15,1-2-1 16,0 1 0-16,-7-5-2 16,-1 5 3-16,-6-5-3 15,-7 1 0-15,-7-1 0 16,-13 4 0-16,6-3 0 15,-11 3 0-15,11-2 1 16,-7 1-1-16,-11-5 1 0,-2 6-1 16,-5-5 0-16,-2-1-2 15,-17 2 2-15,1 0-3 16,-16-4-3-16,-14 5-12 16,-7 12-16-16,-14 0-57 15,-66 6-302-15</inkml:trace>
  <inkml:trace contextRef="#ctx0" brushRef="#br1" timeOffset="378238.3262">6171 15439 36 0,'14'-22'28'15,"-7"-1"-13"-15,6 6 7 16,-6 8 9-16,0 1-11 15,-7 6 7-15,0-1 5 16,0 3 7-16,0 0-1 16,0 0-1-16,0 0 1 15,0 0-12-15,0 0-5 16,0 0-6-16,0 0-4 0,0 0 0 16,0 0-1-1,0 0-3-15,0 0-3 0,0 13-2 16,0 13 1-16,-14 14-3 15,1 5 2-15,-1 3-1 16,0 9-1-16,7 0 1 16,0 1-1-16,7 4 2 15,-6-6-2-15,6 2 0 16,0-1 1-16,-7 5-1 16,7 4-1-16,0 4 1 15,0 1 1-15,0-1-1 16,0-4-2-16,7-14 2 0,6 1 0 15,15-4-1 1,-8-4 2-16,1 2-2 0,4 2 3 16,-4-4-4-16,6 2 3 15,1-7-3-15,4-5 2 16,-11-4 0-16,-1-1 0 16,8-8 0-16,-10 1-1 15,-4-4 1-15,-7-2-2 16,0-4-4-16,0-4 3 15,-1-1-3-15,-6-3 0 16,0-5-3-16,0 0-4 16,0 0-14-16,0-5-38 15,0-16-24-15,-6-5-46 0</inkml:trace>
  <inkml:trace contextRef="#ctx0" brushRef="#br1" timeOffset="380767.0048">6595 15213 54 0,'7'-3'14'0,"7"-1"5"15,0-2 7-15,2 2-3 16,7-5-4-16,4 1 5 15,8-1 0-15,10 4 0 16,-3-3-8-16,4-1 2 16,9 9-8-16,-3-4 1 15,17 0-2-15,11 4 2 16,8 0-1-16,6 0-2 0,0 0 0 16,7 0 1-1,-7 0 0-15,0 4-1 0,-10 5-3 16,8-1 4-16,2-4-6 15,7-3-1-15,7-1 3 16,6 0-2-16,13 0 0 16,1 0-2-16,-13 0 0 15,-1 0 1-15,-6 4 1 16,-7 4-2-16,0-3 0 16,7-1 0-16,-7-4 1 15,6 0-1-15,-6 0 1 16,0 0-2-16,-7 0 1 15,0 0-1-15,0 0 0 16,0 0 1-16,7-4 0 0,-14 0 0 16,0 4-1-16,-11 0 1 15,-2 0 0-15,-1 0 1 16,-16-1-1-16,14-3-1 16,3 0 0-16,-5 0 0 15,4-1 0-15,7 1-1 16,-6 0 1-16,1 2 0 15,5-1 0-15,1-1 0 16,-15 0-2-16,-11-2 2 16,-2 6 0-16,-12-3 2 15,-6-1-2-15,4 4 0 16,-12 0 1-16,-4 0-1 16,7 0 0-16,-3 0 0 0,-6 0-1 15,2 0 1-15,7 0 0 16,-10 0 0-16,1 0 0 15,7 0 0-15,-12 0 0 16,14 0 0-16,-10 0 0 16,8 0 1-16,-5 4-1 15,6-4 0-15,-8 3 0 16,7 3 0-16,-8-2 0 16,5-4 0-16,10 4 0 15,-8-1 0-15,-4-1 0 16,7 2 0-16,-16-4 0 15,0 4 0-15,-7-4 0 0,-7 4-1 16,0-4-1-16,0 1 2 16,6-1 0-16,-6 4 0 15,0 0 0-15,0 1 2 16,7-1-1-16,-7 4-1 16,7-3 0-16,-7 9 0 15,0-5 0-15,0 8 0 16,0 0 0-16,0 0 1 15,0 2-1-15,0-1 3 16,0 3 1-16,0-2-2 16,-7 7 0-16,0-1-1 15,1 3-1-15,6-2 1 16,-7 4-1-16,7 2 1 0,0-2-1 16,0 6 2-16,0-2-2 15,0 2 1-15,0 0 2 16,0-6-2-16,0 2-1 15,0-6 1-15,0 4 0 16,0-7-1-16,0 3 0 16,7-1 2-16,-7-1-2 15,0 2 2-15,0 1-2 16,0 3 1-16,0 0-1 16,0 2 1-16,0 2-1 15,0-6 1-15,0 2 0 16,6 4 0-16,-6-6-1 15,7 6 0-15,-7-4 3 16,7-2-1-16,-7 3-2 0,0-9 1 16,0 4-1-16,0 1 0 15,0-5 0-15,7 5 0 16,0-3 1-16,0-1-1 16,11-1 0-16,-11 5 0 15,0-1 0-15,-7 4 0 16,0-2 1-16,0 6-1 15,7-2 3-15,-7-2-2 16,0 1-1-16,0-5 0 16,0 2 0-16,0-2 0 0,0 4 0 15,0-3 0-15,0-1 0 16,0-3 0-16,0 3 1 16,0-4-1-16,0-5 0 15,0 1 0-15,0 0 0 16,0-10-1-16,0 5 0 15,0-8 1-15,0-1-2 16,0-4 2-16,0 0 0 16,0 0 0-16,0 0 0 15,0 0 2-15,0 0-1 16,0 0-1-16,0 0 1 16,0 0-1-16,0 4 2 15,0-4-2-15,-14 0 0 16,-18 6 0-16,4-6 0 15,-6 0 0-15,-10 0 1 0,8 0 0 16,-17 0-1-16,-2 0 4 16,-9-4-4-16,0-2 4 15,-17-3-4-15,-13 1 3 16,0 7 3-16,-14-3-3 16,1 4 3-16,-15 0-3 15,14 0 6-15,1 0-4 16,-1 5 7-16,7-1-7 15,-7 5 0-15,7-5 3 16,0 0 1-16,-6 6-3 16,-4 3-2-16,8 0-2 15,14 0 1-15,-5 0 0 16,7 0 3-16,-7 1-4 0,0-1 0 16,-14 0-1-16,7-4 0 15,-7 1 2-15,7-3-3 16,7-3 1-16,0 2 1 15,0-3 0-15,7-3-2 16,-5 6 0-16,14-6 0 16,-9 8 1-16,0-3 0 15,0 3-1-15,-7 5 3 16,0 0-3-16,-7 0 0 16,0 6 0-16,7-6 0 15,11 0 2-15,-4-3-2 16,7 1 0-16,0-1-1 0,0-5 0 15,11 3 1 1,9-3 1-16,5-5-1 0,2 4-1 16,-4-4 1-16,13 0 0 15,-4 0 0-15,2 0 0 16,-2 0 0-16,2 0 0 16,5 0 0-16,-2-4-3 15,6-1 2-15,2 1 0 16,3 0 0-16,-2 4 0 15,6-2 1-15,-11-1 0 16,5 3-2-16,0 0 0 16,-12-4 1-16,11 4 0 15,1-4 0-15,2 4-1 16,-3-6 2-16,8 6-1 16,-5-3 1-16,4-1 0 0,-6 4 0 15,-5-2 0-15,-2-2 0 16,6 0-1-16,3 4 1 15,5-4 0-15,13 4 0 16,0 0 0-16,7-1 1 16,7-3-1-16,0 4 0 15,0-4-1-15,0 4 1 16,-7 0 1-16,7 0-1 16,0 0 0-16,0 0-1 15,0 0 2-15,0 0-1 16,0 0 0-16,0 0 0 15,0 0-1-15,0 0 1 0,0 0-3 16,0-5 2 0,0-3-2-16,14 3 1 0,-7-3-3 15,7 4-5-15,-7-2-7 16,0-1-11-16,-1 1-37 16,1-7-110-16</inkml:trace>
  <inkml:trace contextRef="#ctx0" brushRef="#br1" timeOffset="384942.5065">12234 17161 188 0,'0'0'32'16,"0"0"-24"-16,0 0 9 15,7 0 12-15,39 0 1 16,-5 0-9-16,-4 0-11 15,13 0 4-15,-8 0-8 0,17 0 7 16,-8 9-4-16,20-1-1 16,2 1 0-16,14-1-1 15,21-3 1-15,14-1 2 16,6-4-3-16,3 4-2 16,6-4 2-16,6 2-5 15,3-2 3-15,3 0 0 16,12 0 1-16,2 0 1 15,-3 0 0-15,-1-10 2 16,-1 1-1-16,-16 1-2 16,5-1 4-16,-12 5-2 15,-7 4-1-15,1 0 0 0,-3 0 2 16,-4 0-5-16,-1 0-1 16,8 0 1-16,-3 0-4 15,-5 0 1-15,-6 0 0 16,-14 0 1-16,-7 0-1 15,7 0 1-15,-7 0-2 16,0 0 1-16,-3 0-2 16,-3 0 2-16,-4 0 0 15,4 0 0-15,-15 0 0 16,3 0-1-16,-8 0 1 16,4 0-2-16,-11-2 1 15,6-5 0-15,-7 1 0 16,-5-1 0-16,-3 3 1 0,-10-2-3 15,-6-2 3-15,-6 3-2 16,-2 5 1-16,-15-4 0 16,1 4-1-16,-7 0-1 15,-5 0 2-15,-2 0-2 16,0 0-1-16,0 0 0 16,0 0-1-16,0 0 1 15,0 0 0-15,0 0-4 16,0 0-1-16,0 0-5 15,0 0-23-15,-29 0-130 16</inkml:trace>
  <inkml:trace contextRef="#ctx0" brushRef="#br1" timeOffset="385992.0502">12597 15439 47 0,'0'0'43'0,"0"0"-22"15,-7-1-2-15,7-3 1 16,0 4 3-16,0 0 5 0,0 0-9 15,0 0-4 1,0 0-6-16,0 0-5 0,0 0-4 16,0 18 0-16,-9 18 5 15,9 3 6-15,-3 9-7 16,-4-5-1-16,7-7-2 16,-4-1 2-16,4-3-2 15,0-5 0-15,0 3 0 16,0-4 1-16,0 1-1 15,0 3 0-15,0 2 1 16,0 3-2-16,0 9 4 16,0-1-3-16,0 6-1 0,0-4 2 15,0 2-1 1,0 2-1-16,0-2 0 0,0-2 3 16,0 0-1-16,0-1-4 15,0-1 4-15,-2 2-2 16,2 2 1-16,0-2 0 15,0 4 1-15,0-2-1 16,0-2 1-16,0 4-1 16,0 2-1-16,6-6 0 15,-3 4-1-15,1 0 1 16,-1-6 0-16,6 1 0 16,-9-5-1-16,7-7 0 15,-1-6 1-15,-6-3-1 16,7-10-6-16,-7-5 4 15,7 1-1-15,-7-5 1 0,7-4 0 16,-7 4-4-16,0-4-5 16,0 0-6-16,7 0-8 15,0-4-19-15,0-17 13 16</inkml:trace>
  <inkml:trace contextRef="#ctx0" brushRef="#br1" timeOffset="387934.4696">12558 15140 19 0,'39'0'56'0,"2"0"-24"15,19 0-5-15,1 0-8 0,-1 0 5 16,-5 0-7-16,5 0-12 16,-10 8 0-16,14 1 3 15,3 4 0-15,2 0-3 16,11 0 3-16,0 1-3 16,0-1-1-16,14-5 1 15,-9-3 1-15,14 3 2 16,4-7-2-16,3 3 4 15,6 0-3-15,-4 0 0 16,-7-3 1-16,6-1-3 16,1 0 4-16,0 4 0 15,0-4-1-15,-7 0-4 0,6 4 2 16,-6-2 0-16,7 0 1 16,0 0 1-16,-14 2-2 15,-7-1-2-15,-16 1 1 16,0 2-3-16,-4-2-1 15,-3 1 4-15,7-1-1 16,2 5 1-16,8-5-2 16,-6 1-3-16,6 3 6 15,6-2-3-15,0 1 0 16,-16 3-2-16,2-3 2 16,-1-1 2-16,-6 3-4 15,3-1-1-15,4-3 3 16,7-1-1-16,8 0 2 0,-4-4-2 15,1 6-1 1,-4-6 3-16,-15 3-3 0,-4-3 1 16,-2 4-1-16,-12-4 0 15,11 0-1-15,-10 4 1 16,10-4 0-16,-11 0-1 16,-2 0 0-16,2 0 2 15,-2 0-4-15,-9 2 4 16,-3-2-2-16,3 0 0 15,-9 0-2-15,-12 0 2 16,-3 0-1-16,3 0 0 16,-9 0 1-16,0 0 0 15,0 4 0-15,-7-4-1 16,0 0 0-16,7 0 1 0,-7 0 0 16,0 0-1-16,0 0 0 15,0 0 0-15,0 3-2 16,0 1 2-16,0 2 1 15,0 3 0-15,0 4 0 16,0 4 0-16,0 2 1 16,7 2-2-16,-7 1 1 15,0 1 0-15,0 3 0 16,7-1 0-16,-7 3 0 16,0-2 1-16,0 1 0 15,0-1-1-15,7 0 0 16,-7-3 2-16,6 3-4 15,-3-5 2-15,1-2 0 0,-1 2 2 16,3 1-2-16,-1 1 0 16,-3 3 0-16,5 0 1 15,-2 4-1-15,-3 1 0 16,7-5 0-16,-2-3 0 16,0-1-1-16,0 1 1 15,-7-1 0-15,0-1 0 16,0 1 0-16,0-5 0 15,0 6 0-15,0-6-2 16,7 0 2-16,-7-2 0 16,7 2 0-16,0 0-1 15,-1 1 1-15,1 0 0 0,0 0 1 16,0 3-1-16,0-2-1 16,-5-2 1-16,5 4-1 15,0-7 0-15,2-2-1 16,-9-3 1-16,0-3-2 15,7 5 2-15,-7-5-2 16,7 3 1-16,-7 4 2 16,0-3-4-16,0 3 4 15,0 0-1-15,0 0 0 16,7 0 0-16,-7 0 1 16,7 1-1-16,0-1 0 15,-7-5 0-15,6 5-2 16,-6-4-1-16,0 0 0 0,0-1-3 15,0-2 3-15,0 1 0 16,7 3 0-16,-7-7-2 16,0 3-1-16,0-6 3 15,0 0-1-15,0 4-3 16,0-4 5-16,0 0 1 16,0 0-1-16,0 0 2 15,0 0-3-15,0 4-7 16,0 1-21-16,0-1-55 15,0 1-98-15</inkml:trace>
  <inkml:trace contextRef="#ctx0" brushRef="#br1" timeOffset="452279.2716">9448 10713 204 0,'7'0'36'0,"-7"0"-35"15,0 0 13-15,0 0 7 16,7 0-12-16,7 0-4 16,6 5 2-16,19-2 6 15,9-2 1-15,19 7 0 0,6-7-5 16,-4 3 1-16,11 0 0 15,14-4-4-15,0 6 0 16,7-2-4-16,0-4 3 16,-7 3-2-16,-23-3-3 15,-7 4 0-15,-20-2-1 16,-7-2 0-16,-3 2-3 16,-18-2-7-16,-2 2-16 15,-5 2-65-15</inkml:trace>
  <inkml:trace contextRef="#ctx0" brushRef="#br1" timeOffset="453287.7068">15835 10793 254 0,'-5'-5'35'0,"-4"1"-20"15,9 4 28-15,0 0-1 16,0 0-20-16,0 0-7 0,0 0-5 15,0 0-3 1,0 0-5-16,37 0 5 0,13 0 5 16,17-1-6-16,-3-2 2 15,7 3-2-15,2-1 0 16,3-3-4-16,4 2 2 16,7-2 1-16,0 1-5 15,1-1 3-15,-1-2-3 16,-9 2-1-16,-7 1 1 15,-12 1-1-15,-10 0 1 16,-27 2-3-16,1 0 0 16,-16 0-2-16,0 0 1 15,-7 0-4-15,7 0-2 0,-7 0 0 16,0 0-9 0,0 0-12-16,0 2-10 0,-14 7-33 15,-9-3-103-15</inkml:trace>
  <inkml:trace contextRef="#ctx0" brushRef="#br1" timeOffset="455652.4037">18862 11251 185 0,'7'-6'59'16,"-1"-3"-29"-16,-6 1 23 15,0 8 12-15,0 0-21 16,0 0-17-16,0 0-6 0,0 0-9 16,0 0-7-16,0 0-4 15,14 8-1-15,9 16 0 16,14 14 7-16,4 11-2 16,-7 13-4-16,-1 13 5 15,1 8-3-15,-6 9 1 16,10 1-2-16,-3-1-1 15,-5 2 1-15,13-2 0 16,-13-4-2-16,9-3 0 16,0-6 1-16,-2-9 0 15,6 5-1-15,-8-9 0 16,-1-2 0-16,-2-10 1 16,-11-6-1-16,-1-11 0 0,-13-12 0 15,3-8 0-15,-6-7 0 16,-2-6-1-16,-2 0 0 15,0-4 1-15,5 0-2 16,-5 0-1-16,0 0 0 16,0 0 0-16,0 0-1 15,0 0 3-15,0 0-5 16,0 0 0-16,0 0-10 16,0-4-29-16,-14-9-83 15,-6-5-59-15</inkml:trace>
  <inkml:trace contextRef="#ctx0" brushRef="#br1" timeOffset="456312.1142">19020 12316 304 0,'0'0'0'0,"0"4"-6"15,0 26 6-15,16 11 19 16,5 17-5-16,6 3-6 16,3 1 5-16,7 0-2 15,6-6 3-15,-2-3-2 16,10-6-1-16,-14-9-2 0,6-3 0 16,-2-6-4-1,-2-5 1-15,-4-7-4 0,-8-4 2 16,1-1-3-16,-3-11 3 15,9-1-1-15,-6 0 2 16,11-4 3-16,2-22 3 16,-4-10-4-16,7-7 0 15,-1-6-1-15,8-9-3 16,-3-2-2-16,4-8-1 16,-8-3 1-16,0 3-1 15,-17 9 1-15,-6 7-1 16,-5 12 0-16,-5 10 0 15,-4 7 0-15,-7 14-1 16,0 1 1-16,0 7 0 0,0-3 0 16,0 4-1-16,0 0 1 15,0 0-1-15,0 0 1 16,0 0 0-16,0 0 2 16,-4 0-2-16,-24 0 0 15,-9 0 0-15,-9 0 0 16,-9 0 0-16,-9 0 1 15,-16 4-1-15,-21 0 0 16,-14-3 2-16,-8 3-2 16,-20 5 1-16,-1 1 0 15,-1 1 0-15,8 3-1 16,15-1 0-16,26-4 0 16,20 0 0-16,30 1-3 0,19-6-1 15,20-1-2-15,7 1-6 16,0 0-21-16,44-4-8 15,34 0-160-15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7:30:10.952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8467 2711 189 0,'6'-4'98'16,"-6"0"-68"-16,0 1 14 15,0 3-2-15,0 0-16 16,0 0-10-16,0 0-3 16,0 0-3-16,0 7-4 15,0 25-6-15,0 23 7 16,-6 25 1-16,-1 18-5 15,-7 11 5-15,0 12-1 16,7 10-6-16,0 1 1 16,1-4 0-16,-1-11-2 15,0-15 1-15,7-16-1 16,0-13 0-16,0-11-2 16,0-11 2-16,0-13-1 0,0-12-2 15,7-11-1-15,0-9-1 16,-1-6-7-16,1 0-11 15,0-21-15-15,14-32-106 16</inkml:trace>
  <inkml:trace contextRef="#ctx0" brushRef="#br0" timeOffset="367.7485">8577 2508 229 0,'-3'-17'51'0,"3"9"-20"15,0 5 12-15,0 0-18 0,26 2-18 16,22-1 0-16,4 2-3 16,17 0 1-16,-9 7-2 15,4 18 3-15,0 8-6 16,3 9 8-16,-19 5-2 15,-2 2-2-15,-26 2-2 16,-13-2-1-16,-7-1 2 16,-13 0 2-16,-33-5 1 15,-9 0-2-15,-19 0 2 16,-20-1-2-16,0-1 1 0,-7-5-2 16,0-6-3-1,14-4 0-15,12-7-1 0,22-2-4 16,18-8-13-16,22-5-30 15,13-4-108-15</inkml:trace>
  <inkml:trace contextRef="#ctx0" brushRef="#br0" timeOffset="647.1075">9764 2720 171 0,'-27'4'46'0,"-12"26"-29"16,5 11 23-16,-17 18-8 16,8 14-13-16,1 14 8 15,-4 7-1-15,19 10-10 16,-1-1 1-16,22-2-7 16,6-5-2-16,0-7-8 15,13-10 1-15,15-10-1 16,6-10-1-16,5-11-7 15,2-10-6-15,12-14-10 16,-12-10-13-16,-4-14-65 16,7-6-129-16</inkml:trace>
  <inkml:trace contextRef="#ctx0" brushRef="#br0" timeOffset="894.7672">10001 3138 247 0,'0'0'63'16,"0"0"-56"-16,7 9 6 16,25 16 16-16,9 11-2 15,12 9-10-15,15 9-4 16,-1 6 0-16,6 5-7 16,-4-6-2-16,-2-4 2 15,-17-6-4-15,1-13-2 16,-10-6 0-16,-9-9-3 15,-11-10-5-15,-8-7-5 16,-6-4-14-16,7-8-16 0,-7-24-106 16</inkml:trace>
  <inkml:trace contextRef="#ctx0" brushRef="#br0" timeOffset="1096.6921">10693 3050 240 0,'-27'0'54'15,"-10"0"6"-15,7 22-27 16,-25 18-16-16,-4 11 5 16,-1 7-7-16,5 4-3 15,2 1-3-15,12 7-8 16,6-2-1-16,10-6-3 0,18-5-10 16,7-14-5-16,0-9-20 15,26-16-61-15,29-15-143 16</inkml:trace>
  <inkml:trace contextRef="#ctx0" brushRef="#br0" timeOffset="1388.0159">10895 3557 130 0,'0'33'65'15,"7"-1"-4"-15,-7 2-28 16,14-6-13-16,2-6-6 15,14-5-10-15,4-6 6 16,-4-7 0-16,6-4-2 16,-1 0 0-16,-8-7 18 0,5-14 1 15,-11-5-2-15,-14-2-10 16,-7-3-1-16,-7 1-10 16,-39 4 6-16,-9 5 3 15,-4 8-10-15,-3 5-2 16,9 5-1-16,5 1-8 15,9-2-7-15,18 0-18 16,21-7-58-16,0-10-234 16</inkml:trace>
  <inkml:trace contextRef="#ctx0" brushRef="#br0" timeOffset="1614.8656">11783 2861 173 0,'27'17'4'16,"-6"19"50"-16,18 11-2 16,-12 17-13-16,-6 9-4 15,-1 12-11-15,-10 7-9 16,1 4-9-16,-9 6-1 16,-2-2-4-16,0-4-1 15,-29-8-3-15,-26 1-6 16,-33-5-14-16,-6-3-30 15,-13-4-71-15</inkml:trace>
  <inkml:trace contextRef="#ctx0" brushRef="#br0" timeOffset="2266.1676">6265 4305 134 0,'0'3'21'16,"55"7"-4"-16,25 1 26 15,35 4-2-15,32 2-3 16,32-2-1-16,45-2-3 16,47-1-3-16,52-3-11 15,67-5-5-15,67-4-1 16,29 0-6-16,34-17-3 16,1-4-3-16,-26-6 5 0,-34 3-7 15,-37 1-1-15,-54 3-2 16,-33 5-4-16,-28-2-1 15,-20 6 1-15,-37-1-11 16,-20 1-40-16,-39 0-183 16</inkml:trace>
  <inkml:trace contextRef="#ctx0" brushRef="#br0" timeOffset="2880.1857">14078 2670 163 0,'0'0'36'0,"0"-3"-1"16,0 3 13-16,0 0-19 15,0 0-13-15,0 0-4 16,0 8-10-16,0 20 2 0,23 19 19 15,21 15-3 1,4 14-1-16,4 3 3 0,-1 0-4 16,20-8-2-16,2-5-3 15,5-11-5-15,21-12 0 16,11-15 1-16,28-20 1 16,43-12 3-16,41-53 2 15,58-23-11-15,59-26-4 16,12-12-4-16,12-5-24 15,-33 3-5-15,-34 11-24 16,-58 13-206-16</inkml:trace>
  <inkml:trace contextRef="#ctx0" brushRef="#br0" timeOffset="4791.9692">1885 6160 190 0,'14'-8'99'0,"-7"1"-61"0,-7 3 21 16,0 4-4-16,0 0-27 16,0 0-13-16,13 0-7 15,13 0-1-15,15 1-3 16,25 13 8-16,10 7-1 16,4 5-3-16,8 8-1 15,-1 3-2-15,0 3 1 16,-12-1-5-16,-1-3 0 15,-15-6-1-15,3 0-2 16,-16-3-4-16,-11-6-6 16,-8-5-7-16,-2-6-4 15,-4-10-24-15,7 0-114 16</inkml:trace>
  <inkml:trace contextRef="#ctx0" brushRef="#br0" timeOffset="5227.7293">3722 5836 268 0,'0'0'15'16,"-21"24"21"-16,-38 18 2 16,-22 16-20-16,-10 6 1 15,6 0-6-15,-9 0 0 16,0 0-1-16,13-7-7 0,15-5-2 15,11-11 2 1,27-9-5-16,3-5 0 0,18-6 0 16,7-3-2-16,0-1-5 15,0 0 5-15,7 2-2 16,14 2 3-16,4 5 1 16,-4 6 0-16,-1 10 0 15,-13 4 1-15,0 3 0 16,-7 6-1-16,0 3 5 15,0 4-4-15,0 4 2 16,0 0 3-16,0 0-3 16,-7-4 0-16,0-5 0 15,0-5-2-15,7-7-2 16,-6-3 1-16,6-10-1 16,0-6-3-16,0-7-2 0,0-6-3 15,0-1-22-15,6-12-35 16,8 0-195-16</inkml:trace>
  <inkml:trace contextRef="#ctx0" brushRef="#br0" timeOffset="5453.0333">3662 6980 92 0,'0'32'126'0,"0"9"-77"15,0 7 7-15,-7-2-15 0,-6 1-9 16,-1 2-12-16,7-4-11 16,0-1-4-16,0-5-3 15,7 1-2-15,0-2 0 16,0-1-10-16,0-2-12 16,0-4-32-16,0-6-91 15</inkml:trace>
  <inkml:trace contextRef="#ctx0" brushRef="#br0" timeOffset="6269.561">8499 5994 92 0,'-7'-7'52'0,"-2"1"-15"16,9 4 30-16,0 2-13 15,0 0-10-15,0 0-6 16,0 0-10-16,0 0-6 16,0 0-8-16,0 0-3 15,0 8-3-15,0 18 2 16,0 17 8-16,0 13-9 15,0 10 0-15,0 17 7 0,0 9-6 16,0 8-1-16,0 2-2 16,0-10-1-16,0-6-2 15,0-7-3-15,0-4-1 16,0-3 0-16,0-10-1 16,0-7 1-16,-7-10 0 15,-2-11 0-15,2-12-3 16,7-9-1-16,-7-9-5 15,7-4-2-15,-7-1-3 16,-7-39-30-16,7-20-68 16,-6-23-131-16</inkml:trace>
  <inkml:trace contextRef="#ctx0" brushRef="#br0" timeOffset="6622.5951">8499 5759 253 0,'7'-11'16'15,"-7"5"-4"-15,6 2 18 16,15 1-18-16,13-1-12 16,33 4 5-16,13 0 1 15,14 0-5-15,7 20 8 16,0 9 2-16,-12 6 2 0,-8 6-5 15,-8 3 2 1,-29 1 0-16,-15 2-6 0,-22 0 3 16,-7 0 5-16,-20-1 0 15,-47-3 2-15,-13-2-2 16,-7-4-5-16,-14-3 3 16,0-2-1-16,-7-3-9 15,7-3 2-15,0-3-2 16,17-6-6-16,13-8-13 15,25-9-15-15,32 0-77 16</inkml:trace>
  <inkml:trace contextRef="#ctx0" brushRef="#br0" timeOffset="6929.5188">9806 5839 211 0,'0'21'16'16,"-14"13"11"-16,-27 11 20 15,-10 10-15-15,8 7-2 16,-10 6-9-16,19 5-4 16,-1 3-5-16,5 7 4 15,14 3-1-15,9-2-6 16,1-1 0-16,6-8-4 15,0-5-4-15,13-6-1 0,19-4 0 16,3-5-2 0,6-4-4-16,5-8-4 0,-5-7-4 15,5-12-18-15,-12-9-45 16,3-15-213-16</inkml:trace>
  <inkml:trace contextRef="#ctx0" brushRef="#br0" timeOffset="7666.5323">10122 6022 338 0,'0'-14'29'15,"0"10"-15"-15,0 4 18 16,0 0-9-16,0 0-9 16,0 9-6-16,32 28 0 15,26 20 14-15,20 9-3 16,9 9-2-16,-7 6-4 16,7 1-1-16,-4 0-3 15,4-5-2-15,-7-13-1 16,-13-10-6-16,-19-9-1 15,-14-8-3-15,-9-13-3 0,-4-7-4 16,-14-10-3-16,-7-7-8 16,0 0-9-16,0-17-38 15,0-28-215-15</inkml:trace>
  <inkml:trace contextRef="#ctx0" brushRef="#br0" timeOffset="7876.2747">11170 5966 277 0,'-14'15'29'0,"-25"30"-24"15,-16 17 28-15,-11 13 4 16,-14 14-5-16,-7 5-9 0,4 2-3 16,3-4-7-16,6-13-5 15,15-5-8-15,17-15-1 16,22-6-12-16,13-13-6 15,7-12-21-15,14-17-106 16</inkml:trace>
  <inkml:trace contextRef="#ctx0" brushRef="#br0" timeOffset="8066.1753">11379 6651 264 0,'7'41'18'0,"0"8"30"15,-7 4 10 1,0-1-23-16,7 5-17 0,-7-8-14 16,6-6-4-16,8-11-6 15,0-7-11-15,7-16-11 16,11-9-28-16,9-2-79 16</inkml:trace>
  <inkml:trace contextRef="#ctx0" brushRef="#br0" timeOffset="8391.7777">12321 5672 251 0,'7'0'51'0,"-7"0"-43"16,14 8 4-16,0 22 15 15,-7 17 7-15,0 13-4 16,-5 10-6-16,-2 11-9 16,0 4-4-1,0 3 4-15,4 4-3 0,-1 6-6 16,6-2 0-16,5 0-1 16,-7-10-3-16,-7-11-2 15,6-5 0-15,-6-6 0 16,0-13-4-16,0-9-2 15,0-14-4-15,0-14-3 0,0-10-14 16,0-4-39-16,7-26-231 16</inkml:trace>
  <inkml:trace contextRef="#ctx0" brushRef="#br0" timeOffset="8626.2218">12977 5791 255 0,'23'11'54'15,"12"12"-48"-15,-1 11 19 16,5 3-1-16,2 6 0 16,-4 2-5-16,0 1-15 0,-10-5 3 15,-6-3-7-15,-7-8-2 16,11-7-12-16,-5-10-16 15,8-11-20-15,16-2-133 16</inkml:trace>
  <inkml:trace contextRef="#ctx0" brushRef="#br0" timeOffset="9007.1772">13899 5780 299 0,'-43'30'5'0,"-24"9"24"15,-18 6 10 1,0 3-10-16,-2-3-9 0,7-2-12 16,9-6-6-16,20-5-2 15,6-6 0-15,17-9-2 16,14-3-6-16,14-5-1 16,0-3-3-16,0 5 1 15,0 1 3-15,7 5 6 16,7 5 1-16,0 8 1 15,-5 8 2-15,7 9 3 16,-16 7 1-16,7 4 4 16,-7 1 0-16,7-1-1 15,0-1 0-15,-1-1 1 16,1-1-1-16,0-1 1 16,0-1-1-16,0-2-2 0,-7-6-5 15,0-6-1-15,0-5-1 16,0-11-7-16,0-6-4 15,0-13-8-15,0-4-17 16,21-4-69-16</inkml:trace>
  <inkml:trace contextRef="#ctx0" brushRef="#br0" timeOffset="9209.9798">13876 6647 20 0,'0'26'220'0,"0"8"-206"0,0 2 23 16,0 1 4-16,0 1-6 16,7 2-17-16,2-7-7 15,-2-3-10-15,5-7-1 16,-1-8-4-16,-4-9-11 16,7-6-18-16,-1-2-32 15,8-24-46-15</inkml:trace>
  <inkml:trace contextRef="#ctx0" brushRef="#br0" timeOffset="9510.2326">14670 5768 233 0,'34'0'20'16,"12"12"21"-16,2 18-3 15,5 15-6-15,-12 11-2 16,-6 14-6-16,-3 9-2 16,-12 3-3-16,-13 5 2 15,0 2-11-15,-7-1-3 16,0-1-3-16,0-4 0 16,-14-6-1-16,-20-4-2 15,-19-5-1-15,-13 3 0 16,-10-5-4-16,-11-2-5 15,-21-2-6-15,0-4-17 16,-18-3-72-16,-2-4-228 0</inkml:trace>
  <inkml:trace contextRef="#ctx0" brushRef="#br0" timeOffset="9982.2121">7570 7755 136 0,'156'0'19'0,"53"-2"27"16,45-11 9-16,37-2 4 15,37-2-17-15,30 2-6 16,25 0-10-16,21 3-8 16,34 5-3-16,18 0-3 15,16-1-3-15,-8 3-4 16,-6 1 1-16,12 4 1 15,3 0 4-15,4 0-1 0,0 5-10 16,-39 1 0-16,-28-4 0 16,-34-2-1-16,-25 0 1 15,-34-17 0-15,-42-10-4 16,-53-8 1-16,-54 3-2 16,-61 0 3-16,-45 7-2 15,-36 3 1-15,-26 3-9 16,-12 2-48-16,-57-4-259 15</inkml:trace>
  <inkml:trace contextRef="#ctx0" brushRef="#br0" timeOffset="10560.4891">18277 6269 301 0,'30'-4'12'15,"6"4"1"-15,-1 53 18 0,11 35 4 16,2-5-5 0,11 0-6-16,10-6-6 0,25-9-2 15,23-12 0-15,21-14-3 16,6-16-1-16,35-25 1 15,44-10-1-15,45-47 3 16,48-37-6-16,31-28-9 16,26-28-3-16,24-23-7 15,-5-17-8-15,7-8-13 16,-9 13-33-16,-55 30-131 16</inkml:trace>
  <inkml:trace contextRef="#ctx0" brushRef="#br0" timeOffset="12120.8478">2410 9479 228 0,'-34'-10'40'0,"13"-1"-4"15,3 3 7-15,18 8-9 16,0 0-21-16,0 0-5 16,0 0-3-16,46 21 0 15,9 15 12-15,11 11-5 16,8 6-5-16,-13-1 0 16,6 3-6-16,-14-8 1 15,-5-2-2-15,-14-7-3 16,5-6-6-16,-11-14-12 15,-1-6-21-15,12-12-85 0</inkml:trace>
  <inkml:trace contextRef="#ctx0" brushRef="#br0" timeOffset="12496.1312">3722 9330 299 0,'-7'22'11'0,"-46"13"11"16,-22 9 22-16,-19 9-16 16,-7 8-12-16,-7 1-5 15,0-4-5-15,7-2-4 16,28-11-1-16,20-7-2 0,32-11-4 16,15-9-6-16,6-1-1 15,0 2 2-15,6 7 8 16,22 10 2-16,-3 4 2 15,3 11-1-15,-8-1 2 16,-6 8 0-16,-7 3 5 16,-7 5 1-16,0 3-3 15,0-3 2-15,0-2 0 16,0-8-2-16,0 2-2 16,-7-2-2-16,0-12-2 15,7-4 0-15,-7-6-4 16,0-11-4-16,7-10-13 15,0-12-22-15,0-1-103 16</inkml:trace>
  <inkml:trace contextRef="#ctx0" brushRef="#br0" timeOffset="12780.4196">3715 10312 125 0,'48'17'47'0,"-2"7"-7"15,-5 5 10-15,-11 3-22 16,-14 3-5-16,-9 5-3 16,-7-1-6-16,0 5 3 15,-23-1-2-15,-7-3 0 16,3-9 0-16,-1-4 2 16,10-9-5-16,11-10-4 0,7 0-7 15,0-3 0-15,0-1-1 16,0 2-5-16,25-1 5 15,17-1-2-15,17-4 2 16,17 0-6-16,25-4-6 16,18-14-18-16,23-9-81 15</inkml:trace>
  <inkml:trace contextRef="#ctx0" brushRef="#br0" timeOffset="13184.1726">8143 9379 253 0,'0'26'11'0,"7"27"2"16,39 41 19-16,9 49-4 15,-25-32 4-15,0 4-8 16,-3-1-7-16,-13-3-2 15,0-12-8-15,-1-11-4 16,-1-15-2-16,-5-14-1 16,-7-14-6-16,0-15-1 15,0-15-8-15,-23-15-12 16,0-4-26-16,2-41-164 16</inkml:trace>
  <inkml:trace contextRef="#ctx0" brushRef="#br0" timeOffset="13439.663">8574 9296 215 0,'81'-9'32'0,"6"3"-5"16,21 2 19-16,-14 4-11 16,-14 10-12-16,-16 16-10 15,-14 8-8-15,-29 7 4 16,-14 6-4-16,-7 2 11 15,-21 5-1-15,-36-2-1 16,-14-4-2-16,-9 0-1 16,-14-7-5-16,6-2-6 15,11-8-1-15,12-9-7 0,26-9-10 16,19-13-19 0,20 0-126-16</inkml:trace>
  <inkml:trace contextRef="#ctx0" brushRef="#br0" timeOffset="13666.2199">9785 9245 220 0,'-62'68'15'0,"-18"23"26"16,-7 6 9-16,7 10 0 15,6 3-15-15,33-3-9 16,6-2-9-16,22-1-8 15,13-7-2-15,0-8-7 16,13-10 0-16,22-17-4 0,18-11-6 16,2-19-15-16,4-17-15 15,3-15-95-15</inkml:trace>
  <inkml:trace contextRef="#ctx0" brushRef="#br0" timeOffset="13920.7494">10212 9484 241 0,'29'36'9'16,"-1"13"38"0,6 13-4-16,12 11 1 0,16 3-8 15,5 3-8-15,6 0-1 16,-4-6-9-16,-3-7-2 15,-17-12-12-15,-4-10-4 16,-17-12 0-16,-7-10-9 16,-3-10-7-16,-18-11-12 15,0-1-7-15,0-14-143 16</inkml:trace>
  <inkml:trace contextRef="#ctx0" brushRef="#br0" timeOffset="14137.8614">10794 9390 297 0,'-14'27'36'15,"-20"22"-29"-15,-12 22 30 16,-20 16-5-16,-10 12-6 16,-18 5-8-16,-7-3-4 15,0-7-4-15,21-11-7 16,9-8-3-16,13-9-1 15,15-13-12-15,13-14-5 16,16-11-18-16,14-20-108 16</inkml:trace>
  <inkml:trace contextRef="#ctx0" brushRef="#br0" timeOffset="14429.898">11046 10022 191 0,'51'9'42'16,"-10"11"12"-16,-2 0-13 16,-32 9-24-16,-7-1 7 15,0 3-2-15,0 2-9 16,-28-5 1-16,-4 2-3 16,-2-7 5-16,6-5-7 15,10-5-1-15,7-5-2 16,11-2-6-16,0-3-1 15,0 1-2-15,13 4 2 0,24-6 1 16,11-2 0-16,12 0-4 16,-3 0 0-16,14-10-6 15,10-16-17-15,-8-8-26 16,-4-6-71-16</inkml:trace>
  <inkml:trace contextRef="#ctx0" brushRef="#br0" timeOffset="14692.1178">12415 8875 283 0,'7'0'84'16,"-7"0"-73"-16,14 26 5 16,0 23 24-1,-14 22-11-15,0 22 0 0,0 18-8 16,0 16 0-16,0 11-3 15,0 5-6-15,0 0-3 16,0-8-2-16,0-7-3 16,0-8-4-16,0-20-4 15,0-13-5-15,0-21-11 16,-14-19-10-16,14-19-27 16,0-26-157-16</inkml:trace>
  <inkml:trace contextRef="#ctx0" brushRef="#br0" timeOffset="14952.8871">13344 9145 294 0,'0'0'34'0,"7"4"-27"15,7 23 12-15,-5 4 18 16,12 11-18-16,8 3-6 16,13 4-6-16,-6-2-6 15,15 0-1-15,-3-9 0 0,-2-12-14 16,-12-13-7 0,5-13-20-16,3-7-132 0</inkml:trace>
  <inkml:trace contextRef="#ctx0" brushRef="#br0" timeOffset="15322.1974">14232 9044 295 0,'-46'8'52'0,"-25"23"-44"16,-14 13 20-16,-16 1-10 15,7 8-1-15,14-5-12 16,13 1 1-16,19-5-4 15,9-1-1-15,18-7 2 0,15-10-3 16,6 0-1-16,0-3-2 16,0 3 1-16,20 4 2 15,12 2-4-15,-11-2 2 16,0 6 1-16,-15-2 1 16,1-2 0-16,-7 0 4 15,0 2-1-15,0 2 2 16,0 5 4-16,0 1 0 15,0 5 2-15,-7-6 1 16,7-2-4-16,-6 1-4 16,-1-4-2-16,7-2-2 15,-7-4-1-15,7-6-4 16,-7-3-9-16,0-6-16 0,7-8-17 16,0-7-200-16</inkml:trace>
  <inkml:trace contextRef="#ctx0" brushRef="#br0" timeOffset="15533.0989">14252 9945 172 0,'-13'24'136'0,"6"11"-129"15,-9 6 17-15,6 2 13 16,-1 0-6-16,2 1-19 0,2-5-10 15,-7-7-2 1,0-2-2-16,1-11-10 0,-1-6-14 16,5-5-20-16,9-8-86 15</inkml:trace>
  <inkml:trace contextRef="#ctx0" brushRef="#br0" timeOffset="15969.2824">15445 9114 297 0,'11'14'1'16,"3"17"21"-16,0 12 12 15,6 10 8-15,-4 9-15 0,10 8-4 16,6 5 1-16,-5 1-2 16,8-6-13-16,4-9 1 15,-5-12-6-15,0-10-4 16,-1-13 0-16,-6-11-8 16,-4-11-11-16,2-4-13 15,7-9-38-15,3-31-254 16</inkml:trace>
  <inkml:trace contextRef="#ctx0" brushRef="#br0" timeOffset="16319.9138">16534 9177 291 0,'0'30'8'0,"-41"14"39"0,-39 16 3 15,-28 8-11-15,-7 7-17 16,-6-4-15-16,10-5-4 15,27-9-1-15,17-14-1 16,26-3-1-16,16-10-1 16,18-8 1-16,2 1 0 15,5-2-2-15,0-3 2 16,0 9 0-16,21-1 0 16,9 8 8-16,-10 2-5 15,8 3 2-15,-14 3 1 16,2 1 2-16,6 6 0 0,-8 0 4 15,0-6 0 1,-7-3-3-16,0-5-3 0,-7-5-2 16,7-7-3-16,-7-10-1 15,0-4-6-15,7-9-8 16,2 0-16-16,27-9-24 16,13-27-272-16</inkml:trace>
  <inkml:trace contextRef="#ctx0" brushRef="#br0" timeOffset="16612.6037">16649 9959 245 0,'9'0'3'16,"9"1"21"-16,7 16 10 0,-4 4 10 16,0-1-5-16,-12 7-6 15,-5 1-15-15,-4 4 0 16,-6 2-6-16,-36 0-6 15,-8-4-2-15,6-4 0 16,17-9 0-16,-3-4 0 16,21-3-1-16,4-6-3 15,5-4-3-15,0 0 2 16,0 0-5-16,19 0 5 16,26 0 1-16,17-6 1 15,21-19-1-15,18-10-7 16,4-1-12-16,-2-7-28 15,-11-6-138-15</inkml:trace>
  <inkml:trace contextRef="#ctx0" brushRef="#br0" timeOffset="16920.2397">17766 9048 162 0,'36'28'46'0,"15"11"13"16,-15 12-9-16,8 13 2 15,-7 15-18-15,6 12-7 0,-2 3 6 16,-11 2-15-16,-9-8-9 16,-21-1 5-16,0 3-3 15,-44-2-2-15,-20 0 8 16,-7-1-8-16,-9-8-5 15,9-9 0-15,-3-6-4 16,3-8 0-16,-2-7-4 16,-12-9-8-16,5-10-10 15,2-8-19-15,-3-5-54 16</inkml:trace>
  <inkml:trace contextRef="#ctx0" brushRef="#br0" timeOffset="17648.0094">21650 9325 330 0,'7'0'15'0,"-2"0"-10"15,11 20 4-15,27 44 18 0,5 6 12 16,26 3-9-16,20-5 3 16,37-10 5-16,54-18-7 15,65-22-1-15,85-18-6 16,76-45-12-16,86-47-10 15,63-28-2-15,47-28-14 16,19-19-19-16,-16-27-28 16,-18-37-137-16</inkml:trace>
  <inkml:trace contextRef="#ctx0" brushRef="#br0" timeOffset="19719.2744">16541 7601 82 0,'16'0'18'15,"-2"0"-6"-15,2 0 16 16,-9 0-2-16,6 0-6 16,-13 0-8-16,7 0-3 0,-7 0 1 15,7 0 0-15,-7 0 5 16,0 0-7-16,0 0 3 16,0 0-3-16,0 0-1 15,0 0-2-15,0 0-4 16,0 0 0-16,0 0 1 15,0 0 0-15,0 0-1 16,0 0 3-16,0 0 2 16,0 0-2-16,0 0-2 15,0 0-1-15,0 0 0 16,0 0-1-16,0 0 2 16,0 0-2-16,0 0 0 15,0 0 1-15,0 0-1 16,0 0 0-16,0 0 0 15,0 0 1-15,0 0-1 0,0 0 1 16,0 0-2-16,7 0 1 16,-7 0-1-16,0 0 1 15,0 0 0-15,0 0 0 16,0 0-3-16,0 0-4 16,0 0-2-16,7 0-5 15,-7 0-17-15,14 0-9 16</inkml:trace>
  <inkml:trace contextRef="#ctx0" brushRef="#br0" timeOffset="20864.1019">17919 7415 86 0,'7'0'26'16,"7"0"-24"-16,6 0 23 0,8 3 11 16,4 20-3-16,2 15 0 15,-4 15-5-15,-2 14 1 16,2 14-10-16,-24 15 2 15,1 9 4-15,-7 6 0 16,0 0-3-16,-7-6-5 16,-20-3-1-16,-12-4-7 15,-2-4-2-15,-10-7-3 16,8-12-2-16,-10-13 0 16,5-13-1-16,-12-10 0 15,5-8 0-15,-2-9 3 16,6-9-2-16,12-5 1 15,14-6-3-15,16-2 5 0,2 0-3 16,7 0 1-16,0 0-3 16,0 0 0-16,0 0 0 15,0 0 0-15,0 0-3 16,0 0 3-16,0 0-1 16,0 0 1-16,0 0 1 15,0 0-1-15,0 0 0 16,0 0 0-16,0 0 0 15,0 0 0-15,0 0 1 16,0 0-1-16,0 0-1 16,0 0 1-16,0 0 2 15,0 0-1-15,0 0-1 0,0 0 0 16,0 0 1-16,0 0-1 16,0 0 0-16,0 0 1 15,0 0-1-15,0 0-1 16,0 0 1-16,0 0 1 15,0 0-1-15,0 0 0 16,0 0-1-16,0 0 1 16,0 4 0-16,0-4-1 15,0 0 1-15,0 0 0 16,0 0-1-16,0 0 1 16,0 0-1-16,0 0 1 15,0 0 0-15,0 0-1 16,0 0 1-16,0 0-1 15,0 0 1-15,0 0 0 16,0 0 0-16,0 0 0 0,0 0 0 16,0 0 0-16,0 0 0 15,0 0 0-15,0 0-1 16,0 0-2-16,0 0 1 16,0 0-1-16,0 0 2 15,0 0-7-15,0 0-5 16,0 0-11-16,0 0-64 15,0-4-122-15</inkml:trace>
  <inkml:trace contextRef="#ctx0" brushRef="#br0" timeOffset="21750.3248">1481 11941 269 0,'21'-3'50'0,"-14"3"-32"15,-7 0 15-15,7 17-10 16,11 37-9-16,17 6-2 16,6 12-2-16,12-3-4 0,15 7-2 15,6-1 0 1,6-5 2-16,0-4-1 0,-11-8-4 16,4-10-1-16,-13-10 0 15,-12-10-2-15,-9-11-4 16,-11-9-3-16,-1-8-16 15,8 0-7-15,4-34-60 16</inkml:trace>
  <inkml:trace contextRef="#ctx0" brushRef="#br0" timeOffset="22161.9087">3238 11934 346 0,'0'0'26'16,"0"0"-25"-16,0 7 29 16,-41 24 2-16,-40 14-22 15,-19 7-6-15,-15 7-3 16,-7-3 1-16,1-3-1 16,20-6 1-16,21-6-2 15,13-11 0-15,33-7-1 16,13-4-1-16,10-2-1 15,11 4-5-15,0 1 6 16,18 14-1-16,16 3 3 16,-6 12 0-16,-7 4 0 15,4 7 2-15,-11 2 0 0,-1 3 1 16,-6 9 1-16,-7 3 1 16,7 0-2-16,-7 4 0 15,0-3 3-15,0-6-3 16,0-7-2-16,0-2-1 15,0-11 1-15,-7-7 0 16,7-11-2-16,0-10-3 16,0-9-11-16,0-15-12 15,28-2-64-15</inkml:trace>
  <inkml:trace contextRef="#ctx0" brushRef="#br0" timeOffset="22604.1386">3318 12942 233 0,'42'0'31'0,"-3"0"-12"16,-5 4 11-16,-13 9-16 16,-8 14-6-16,-13 7 2 15,0 5-2-15,-34 2-1 16,-14 3 3-16,-5-5 0 15,12-8 1-15,2-9-1 16,18-5-8-16,7-8 2 16,7 1-4-16,7-1 0 0,0 0-2 15,42 4 2-15,17-1 0 16,15 1 0-16,8 2 3 16,5 1-1-16,1 2-2 15,-15 5 0-15,-18 3-1 16,-16-4 2-16,-25 5 1 15,-14 3 2-15,0 4-1 16,-21-2 7-16,-25 7-3 16,-16 1 2-16,-4-4-2 15,-8 3-3-15,-1-3 2 16,8-6-5-16,1-4 0 16,18-3 0-16,-5-5-1 15,12-2-7-15,-12-3-12 16,18-7-44-16,-6-6-272 15</inkml:trace>
  <inkml:trace contextRef="#ctx0" brushRef="#br0" timeOffset="23392.2397">8533 12022 287 0,'-27'-5'19'16,"-3"-1"-9"-16,14-1 15 15,16 7 6-15,0 0-20 16,7 9-9-16,32 25 2 16,9 20 8-16,4 11-3 15,3 2-1-15,-2-1-5 16,-5-6-3-16,-9-5 0 15,3-4-10-15,-8-12-2 0,-2-11-11 16,-4-20-35-16,6-8-104 16</inkml:trace>
  <inkml:trace contextRef="#ctx0" brushRef="#br0" timeOffset="23767.8661">9629 12066 284 0,'-94'47'20'16,"-7"7"-8"-16,-7-1 6 15,1-4 2-15,13-6-5 0,13-5-7 16,22-2-5-16,18-8-2 16,13-2-1-16,14-5 0 15,14-4-5-15,0-2-1 16,0 2 3-16,0 5-1 15,28 8 4-15,-8 10 0 16,1 9 0-16,-14 9 2 16,0 2 3-16,-7 12 1 15,0 7 3-15,0 0 0 16,0 4-1-16,-14 0 3 16,0-7-1-16,-6-2-4 15,6-8-1-15,0-12-2 16,-2-5-2-16,7-11-1 15,9-12-1-15,-7-9-7 16,7-11-12-16,-7-6-17 0,7 0-79 16</inkml:trace>
  <inkml:trace contextRef="#ctx0" brushRef="#br0" timeOffset="24068.0817">10241 12175 231 0,'-66'32'16'0,"-14"11"-9"0,-1 19 20 16,6 16-3-16,1 15-1 15,8 17-4-15,25 4 2 16,6-3-5-16,24-5 1 15,11-5-7-15,0-5-1 16,39-7-3-16,9-10 0 16,12-9-3-16,6-12-3 15,-11-13-4-15,5-10-4 16,-5-14-14-16,-3-12-19 16,-3-9-52-16</inkml:trace>
  <inkml:trace contextRef="#ctx0" brushRef="#br0" timeOffset="24308.5338">10861 12581 270 0,'48'64'12'0,"18"8"11"16,21 3 19-16,7-5-6 15,7-1-15-15,0-1-7 16,-18-10-7-16,-3-11-7 16,-13-11 0-16,-19-10-8 15,-9-14-7-15,-12-12-16 0,-13 0-38 16,-7-34-131-16</inkml:trace>
  <inkml:trace contextRef="#ctx0" brushRef="#br0" timeOffset="24502.9387">11507 12555 355 0,'-94'83'26'16,"-7"18"-18"-16,1 5 22 16,-1-6 0-16,7-7-5 15,22-8-10-15,22-12-14 16,16-14-1-16,27-16-9 0,7-13-10 15,0-17-14-15,34-13-62 16</inkml:trace>
  <inkml:trace contextRef="#ctx0" brushRef="#br0" timeOffset="24833.4724">12214 12937 198 0,'0'30'40'15,"0"10"-3"-15,-35 1 14 16,-24-2-14-16,-12 1-22 16,13-6-10-16,12-12-5 0,26-3-2 15,6-6-7 1,14 0-4-16,0 0-1 0,34 1 14 16,19-1 0-16,4 0 1 15,8 0 3-15,-6 4 3 16,-11-4-1-16,-20 10 1 15,-14-1 4-15,-14 9 9 16,-19 8 0-16,-45 5 0 16,-23 0-9-16,-14-4 0 15,-7-6-5-15,7-8-6 16,21-7 0-16,7-13-6 16,18-6-14-16,18-14-20 15,35-34-75-15</inkml:trace>
  <inkml:trace contextRef="#ctx0" brushRef="#br0" timeOffset="25088.5282">13069 12190 170 0,'21'38'28'0,"4"24"31"16,-11 20-8-16,-14 25-7 15,0 20-3-15,-28 15-14 16,-4 7-6-16,-9 0-6 16,13-8-2-16,-2-11-3 15,21-16-3-15,2-14-7 0,7-15-1 16,0-15-5-16,0-18-5 16,14-20-8-16,2-24-21 15,21-8-41-15</inkml:trace>
  <inkml:trace contextRef="#ctx0" brushRef="#br0" timeOffset="25312.2165">13929 12489 228 0,'0'30'111'16,"7"19"-103"-16,13 7 26 0,8 6 3 15,2 3 0-15,7-3-9 16,-3-8-19-16,-7-5-9 16,-1-10 0-16,1-8-8 15,-6-14-12-15,-5-8-9 16,7-9-42-16,4-19-223 16</inkml:trace>
  <inkml:trace contextRef="#ctx0" brushRef="#br0" timeOffset="25650.0331">14612 12502 153 0,'-50'43'172'0,"-17"14"-167"16,-13 10 17-16,-12 3 13 0,8-4-6 16,-4 0-11-16,8-4-9 15,7-9-5-15,18-5-3 16,16-13-1-16,25-9 0 15,9-9-2-15,5-2-6 16,0-2 4-16,0 9 4 16,14-1 0-16,9 10 0 15,-2-4 0-15,-1 9 2 16,-6 2-2-16,7 3 1 16,-5 3-1-16,7 3 1 15,-9 2 2-15,-8 0-3 16,1-4 0-16,-7 3 2 15,0-8-2-15,0-6 0 0,0-12-2 16,0-8-2-16,-7-10-13 16,1-4-42-16</inkml:trace>
  <inkml:trace contextRef="#ctx0" brushRef="#br0" timeOffset="25860.6796">14605 13341 272 0,'-9'45'41'0,"-11"8"-20"0,6 0 9 16,0-6 3-16,0-6-18 16,-2-1-15-16,7-10-1 15,2-11-11-15,7-8-24 16,0-11-45-16,3 0-195 15</inkml:trace>
  <inkml:trace contextRef="#ctx0" brushRef="#br0" timeOffset="26168.1432">15605 12523 337 0,'0'30'0'0,"21"24"16"16,39-1 14-16,11 4-5 15,9-5-2-15,5-7-8 16,-5-1-7-16,-13-10-8 16,-12-16-8-16,-10-10-19 15,4-8-43-15,-8-21-262 16</inkml:trace>
  <inkml:trace contextRef="#ctx0" brushRef="#br0" timeOffset="26474.1016">16642 12478 297 0,'-78'63'40'0,"-7"17"-31"15,-16-1 24-15,0-10 0 16,14-1-5-16,0-8-18 16,16-7-5-16,20-13-5 15,19-5-2-15,19-5-3 16,13-3-2-16,0-1 3 15,2 2 4-15,35 2 0 0,4 6 1 16,0 3-1-16,-2 1-1 16,2 3 1-16,-2 6 4 15,-11 0-2-15,-8 4-1 16,-13-2 0-16,-7-2-1 16,0-8-4-16,0-2 1 15,-27-12-14-15,-8-14-31 16,6-9-155-16</inkml:trace>
  <inkml:trace contextRef="#ctx0" brushRef="#br0" timeOffset="26752.0284">16601 13396 155 0,'34'0'54'0,"0"0"-19"15,5 7 32-15,-11 7-5 16,-12-1-23-16,-12 5-12 15,-4 5-12-15,0 3 1 16,-34 3-3-16,-9-1-4 16,8-2 0-16,19-9-5 15,2 0-1-15,14-6-3 16,0-3-5-16,7 0 2 16,28-7 2-16,17-1 1 15,13 0 0-15,8-4-4 16,19-18-4-16,-5-4-11 15,14-6-20-15,0-12-75 16,0 1-185-16</inkml:trace>
  <inkml:trace contextRef="#ctx0" brushRef="#br0" timeOffset="26992.9475">18128 12390 364 0,'-23'18'38'0,"23"5"-38"15,0 16 20-15,0 5 3 16,37 1-3-16,6 2 3 16,14-6-14-16,-1-7-9 15,3-6-2-15,-2-11-9 16,15-13-13-16,8-4-32 15,7-17-94-15</inkml:trace>
  <inkml:trace contextRef="#ctx0" brushRef="#br0" timeOffset="27308.1074">19229 12369 225 0,'-51'28'66'0,"-29"13"-44"16,-19 10 15-16,-25 1 1 15,-4 1-13-15,4-4-13 0,26-6-11 16,24-12-1-16,24-5 0 16,27-9-1-16,16-2-4 15,7 0 1-15,0 4-2 16,0 0 4-16,7 5 2 16,20 8 0-16,5 4 3 15,3 7-2-15,-5 2 4 16,-1 8-2-16,-1-2 3 15,-14-1 2-15,-5 3-3 16,-2-4 1-16,-7-6-4 16,0-3-1-16,0-10-1 15,0-4-4-15,0-7-11 0,-7-7-20 16,5-12-97-16</inkml:trace>
  <inkml:trace contextRef="#ctx0" brushRef="#br0" timeOffset="27690.7565">19004 13210 177 0,'53'0'26'16,"2"0"28"-16,4 5 23 16,-17 7-15-16,-3-3-22 15,-26 0-28-15,-13 5-5 16,0 3 4-16,-20 5 2 0,-33 4-1 15,-11-3-6-15,13-1-1 16,17-8-4-16,18-7-1 16,13-1-1-16,3 1-5 15,0-1 2-15,0 3-1 16,19-1 3-16,1 1 1 16,1 4 2-16,-5 1-1 15,5 3 1-15,2-4 3 16,-10 4-3-16,-6-2 3 15,-7 2 0-15,0 0 0 16,0 1 2-16,0-1-2 16,-32 0 0-16,-2-2-4 0,-1-2 0 15,-8-9-8 1,6-4-11-16,-4 0-24 0,4-4-122 16</inkml:trace>
  <inkml:trace contextRef="#ctx0" brushRef="#br0" timeOffset="27982.7052">20375 12303 308 0,'55'9'31'16,"12"17"9"-16,2 14-3 15,-10 13-14-15,-18 13 4 0,-2 13-8 16,-18 5-5-16,-21 22-2 16,0 7 2-16,-21 1-2 15,-31 1 12-15,-3-13-15 16,-19-14-7-16,-13-9-2 16,0-13 0-16,-7-9-6 15,5-12-9-15,1-14-18 16,15-10-30-16,25-17-148 15</inkml:trace>
  <inkml:trace contextRef="#ctx0" brushRef="#br0" timeOffset="28409.8127">22024 12810 264 0,'28'18'19'16,"1"25"32"-16,8-4 1 15,-3 14-9-15,1 0-13 16,11-4-1-16,-3-6-10 16,15-11-4-16,4-15 0 15,34-17 0-15,48-5 2 16,65-52 0-16,55-30-11 15,61-28-6-15,58-22-1 16,42-25-1-16,29-18-14 16,29-24 0-16,29-2-28 0,-19 4-38 15</inkml:trace>
  <inkml:trace contextRef="#ctx0" brushRef="#br0" timeOffset="29168.3317">9521 14739 80 0,'28'0'272'16,"-7"0"-270"-16,-15 0 3 15,1 4 1-15,9 22 8 16,7 10 8-16,5 21-2 16,6 12-3-16,-6 20-5 15,11 8 2-15,-5 17 3 16,-4 10-5-16,7 3 0 15,-17 11-5-15,-6-7-5 16,-7-3-2-16,0-9-2 16,-7-4-7-16,0-1-13 0,0-4-7 15,-14-14-48 1</inkml:trace>
  <inkml:trace contextRef="#ctx0" brushRef="#br0" timeOffset="29520.8048">9111 16363 212 0,'27'32'65'0,"15"7"-59"16,10 14 9-16,4 4 19 15,10 5-3-15,7 0-8 16,3 0-5-16,4-10-3 16,7-8-5-16,1-22-3 15,13-18 5-15,34-13-6 16,18-52 17-16,49-36-5 15,21-39-18-15,20-24-5 16,11-11-12-16,-4-13-79 16,-25 1-269-16</inkml:trace>
  <inkml:trace contextRef="#ctx0" brushRef="#br0" timeOffset="30126.5851">9159 17377 420 0,'-41'13'0'0,"41"0"-131"15,0-1 124-15,7-3-107 16</inkml:trace>
  <inkml:trace contextRef="#ctx0" brushRef="#br0" timeOffset="30284.5672">9865 17535 444 0,'7'9'41'0,"28"-5"-41"16,45 0-26-16,14-4-1 15,7 0-95-15</inkml:trace>
  <inkml:trace contextRef="#ctx0" brushRef="#br0" timeOffset="30420.9684">11457 17569 429 0,'30'0'0'0,"18"0"-95"15,32 0-12-15,-7-4-28 16</inkml:trace>
  <inkml:trace contextRef="#ctx0" brushRef="#br0" timeOffset="30526.0957">12638 17544 256 0,'73'-14'0'16,"28"-3"-214"-16</inkml:trace>
  <inkml:trace contextRef="#ctx0" brushRef="#br0" timeOffset="30622.7942">14206 17398 31 0,'111'-17'0'16</inkml:trace>
  <inkml:trace contextRef="#ctx0" brushRef="#br0" timeOffset="30734.6743">15598 17355 370 0,'74'0'0'16,"34"-4"-52"-16,6-10-72 15</inkml:trace>
  <inkml:trace contextRef="#ctx0" brushRef="#br0" timeOffset="39602.3686">6157 2867 80 0,'0'6'80'0,"0"5"-35"0,0-11 7 16,0 0-11-1,0 0-21-15,0 0-1 0,0 0-2 16,0 0 4-16,0 0 0 15,0 0-5-15,0 0-1 16,0 0-3-16,-7 0-1 16,7 0 1-16,0 0-5 15,0 0 0-15,0 0-5 16,0 0 1-16,0 0 1 16,0-2 0-16,0 2 3 15,0 0-3-15,0 0 4 16,0 0-1-16,0-1 3 15,0-2-1-15,0 2-2 0,0 1 0 16,0-3-2-16,0 3-1 16,0-1 1-16,0-2 2 15,0 2 0-15,0 1 1 16,0-2 0-16,0 0-1 16,0 2 0-16,0-2-2 15,0 2 1-15,0-2 0 16,0 1 1-16,0 1 0 15,0-3-3-15,0 3 1 16,0 0-3-16,0 0-1 16,0 0 0-16,0 0-1 15,0 0 0-15,0 0 0 16,0 0-1-16,0 0 0 16,0 0 1-16,0 0 0 0,0 0-4 15,0 4 3-15,-13 17 1 16,-6 9 0-16,-1 2 1 15,6 0-1-15,-7 0 0 16,1 2 0 0,1 1 1-16,-1-2-1 0,6-1 0 15,0 0-1-15,0 2 1 16,1 0-1-16,6 1 1 16,-9 3-1-16,13 1 2 15,-4 1-1-15,1-2 0 16,6-5-1-16,0 3 1 15,-7-2 1-15,0 1-1 0,7-2 1 16,-7-4-1-16,7 0 2 16,0-8-1-16,0-1-1 15,0-1 0-15,0 2 0 16,0 5 1-16,0 3 0 16,0 3-1-16,0 3 0 15,0-1 0-15,0 2 1 16,0-3 0-16,0 1-1 15,0 1 0-15,0-5 2 16,-7-4-1-16,0-3-1 16,7-3 0-16,-7-3 1 15,0 0 0-15,7-6-1 16,-6 0 2-16,6-1-2 0,0 1 0 16,0-1 0-1,0 1 0-15,0 2 0 0,0 2 0 16,0 2 0-16,0 4 0 15,0 3 0-15,0 2 0 16,0 3 0-16,0-1 0 16,0 0 0-16,0-2 0 15,-7 3 0-15,7-1 2 16,0 2-2-16,0 2 0 16,0 0 0-16,0 0 1 15,0 2-1-15,0 2 0 16,7 0 0-16,-1 1 1 0,-6 2 0 15,7-1 1 1,-7-2-2-16,0 0-1 0,0-2 1 16,0-2 2-16,0 2 0 15,0-5-2-15,0-2 2 16,0 3-1-16,0-2-1 16,0 0 1-16,0 3 1 15,0 0-1-15,0 1 0 16,0 5 1-16,0 0-1 15,7 2 1-15,-7 5 1 16,0 3-1-16,0-2-1 16,0 0 5-16,0 2-6 15,0-2 3-15,0 2-1 16,0-3 1-16,0-1 0 16,0 0 2-16,0-1-4 0,0 7 0 15,0-3 0-15,0 7 0 16,0 0 0-16,0 2-1 15,-7 1 0-15,0 0 0 16,-6 1 2-16,-1 5-2 16,-4 3 0-16,4 4 3 15,0 0 1-15,7-3 3 16,7-4-6-16,0-6 1 16,0-3 0-16,0 3 0 15,0 9-2-15,0 4 4 16,0 6 1-16,0-1 8 15,-7-3-11-15,0-3-1 0,1 3 0 16,-8-1 0-16,0 3 3 16,-4 1 7-16,11-4-3 15,0-3-8-15,7-3 2 16,0 4 1-16,0 5-2 16,-7 6 2-16,7 4 7 15,0-2-7-15,0-6-2 16,0 0-1-1,0-5 1-15,0 4 0 0,7-1-1 16,7 4 7-16,-7 2-7 16,4-2 0-16,-4 2 0 15,0 4 2-15,-7 2 5 16,0-3-3-16,0 3-3 0,0 2 0 16,0 3 3-1,-14 4 0-15,-4 12-2 0,-10 1 0 16,1 2 1-16,-1 2-1 15,-4-2-1-15,11 2 0 16,-6 4 0-16,6 3 0 16,3 5 0-16,-10-3 1 15,1 8-1-15,-8-2-1 16,3 7 3-16,-2-1-3 16,0 2 2-16,1 0-2 15,6-6 1-15,6 1-1 16,-9 1 1-16,14 0-1 0,-4 2 0 15,-1-1 2 1,1 6 2-16,6 1-3 0,-5 1-1 16,6-3 2-16,6-3-1 15,-7-5-1-15,7-2 0 16,0-5-1-16,0 1 1 16,7-6 0-16,0-2 0 15,0-4 1-15,0 4-1 16,0-4 0-16,14 1 0 15,7 6 1-15,2-2-1 16,7-4 0-16,-10-6 1 16,8 2-1-16,-8-3 1 15,6-6-1-15,-6-2-2 16,-6-6 2-16,0-3 0 16,-1 1 0-16,1 0 0 0,-7-3 0 15,5-2 0-15,-6 0 0 16,1 1 1-16,-7 5 0 15,0-6 0-15,0 1-1 16,0-5 0-16,0 0 0 16,-13 4 1-16,-6 2-1 15,5 3-1-15,1-1 1 16,6-3 0-16,-7 5 0 16,0-2 1-16,1-3-1 15,-6 1 0-15,5-3 0 16,1 1 1-16,-1-7 0 15,7-5-2-15,-7 3 2 0,7-7 0 16,7-1-1-16,-6-6 0 16,-1-11 0-16,0-9-1 15,0-5 2-15,-2-8-1 16,6-5 0-16,-3-9-2 16,6-5 2-16,0-2 0 15,0-3 0-15,0-3 0 16,0 0 0-16,0 0 0 15,0 0 0-15,0 0 0 16,0 0-1-16,0 0-1 16,0 0 0-16,0 0-3 15,0 0-3-15,0 0-3 16,0 0-5-16,0 0-7 0,0 0-10 16,0 0-15-1,-7 0-16-15,0 0-22 0,7 0-42 16,0-13-194-16</inkml:trace>
  <inkml:trace contextRef="#ctx0" brushRef="#br0" timeOffset="40148.9434">4724 16809 292 0,'0'0'11'0,"0"0"14"15,0 8 31-15,0-3-28 16,7 12-9-16,0 6 2 16,13 11-7-16,-6 11-2 15,14 7 2-15,-3 9-5 16,9 2 1-16,-6 7-1 16,4 0 0-16,2 1 1 0,-13-5-1 15,6 4-4-15,-8-4 1 16,8-12-1-16,-6-1-2 15,7-10-2-15,-3-11 2 16,2-7 0-16,1-11 0 16,-8-6 3-16,-10-8-1 15,6 0 1-15,4 0 4 16,-6-21 1-16,20-11-4 16,-1-11 0-16,8-6-5 15,7-7-2-15,5-6-2 16,6-4 0-16,3 0-2 15,5-2-4-15,-5-1-11 0,-10-1-9 16,-3 8-27-16,-4-4-56 16,-3 8-246-16</inkml:trace>
  <inkml:trace contextRef="#ctx0" brushRef="#br0" timeOffset="43522.0127">5935 2181 172 0,'0'3'27'0,"0"-3"9"15,0 0 20-15,0 0-21 16,0 0-2-16,0 0-6 16,0 0 0-16,0 0-5 15,0 0-3-15,0 0 0 16,0 0-3-16,0 0 0 16,0 0-3-16,0 0 4 15,0 0-6-15,0 0 1 16,0 0-3-16,0 0-3 15,0 0-2-15,0 0-1 0,0 0 2 16,0 0-3-16,0 0-1 16,0 0 2-16,0 0-2 15,0 0-1-15,0 0 2 16,0 2-2-16,0 9 1 16,0 4 2-16,0 0-1 15,0 4 0-15,0 0-2 16,7 0 3-16,-7-1-3 15,7 3 2-15,-7 0-1 16,6-2 0-16,-6-1 0 16,7 2-1-16,0-4 1 0,0 3 0 15,-7-4 0 1,7 2-1-16,0 0 0 16,0 0 1-16,0 0 1 0,-7 0-2 15,0-2 1-15,0-4-1 16,0 2 1-16,0-1-1 15,0-5 1-15,0 0 0 16,0 0 0-16,0 0-1 16,0 0 0-16,0 1 1 15,0 1-1-15,0 1 1 16,0-1-1-16,0 3 1 16,0-3 0-16,7 2 1 15,-7-1-2-15,0-1 0 16,0 2 3-16,0-2-3 15,0 1 0-15,0 0 0 0,0-1 1 16,0 0-1-16,0-1 0 16,0-1 0-16,0 1 0 15,0 0 0-15,0-1 0 16,0-1 1-16,0-1 0 16,0 3-1-16,0-1 0 15,0-1 1-15,0 1 1 16,0 1-1-16,0 0-1 15,0-1 1-15,0 0-1 16,0 1 0-16,0-2 2 16,0 1-1-16,0-1 0 15,0 0-1-15,0-1 0 0,0 1 0 16,0-1 0-16,0 3 0 16,0 0 1-16,0-3-1 15,0 1 1-15,0-3-1 16,0 3 1-16,0 0 0 15,0-1-1-15,0 1 1 16,0-2-1-16,0 1 0 16,0-1 0-16,0 2 1 15,0 0-2-15,0-2 1 16,0 1 0-16,0-3 0 16,0 0 0-16,0 2 1 15,0-3-1-15,0 3 0 16,0-2-2-16,0 0 2 0,0-2-1 15,0 0-1 1,0 0 0-16,0 0 0 0,0 0-3 16,0 0 2-16,0 0-3 15,0 0 1-15,0 0 3 16,0 0-3-16,0 0 5 16,0 0-1-16,0 0-1 15,0 0 1-15,0 0 1 16,0 0-1-16,0 0 1 15,0 0 0-15,0 0 1 16,6 0-1-16,-6 0 0 16,0 0 0-16,0 0 0 15,0 0 0-15,0 0 0 16,0 0 0-16,0 0 0 0,0 0-1 16,0 0 0-16,0 0 1 15,0 0-3-15,0 0 0 16,0 0-3-16,0 0 0 15,0 0-10-15,0 0-12 16,0 0-22-16,0-13-80 16,-6-6-165-16</inkml:trace>
  <inkml:trace contextRef="#ctx0" brushRef="#br0" timeOffset="83219.0943">19740 1715 57 0,'0'-5'55'0,"0"-3"-41"15,0 4 13-15,0 4 4 16,0-1-14-16,0 1-7 16,0 0 4-16,0 0 4 0,0 0-1 15,0 0-1 1,0 0-1-16,0 0 0 15,0 0-5-15,0 0 0 0,0 0-2 16,0 0-1-16,0 0-1 16,0 0 1-16,0 0 0 15,0 0-4-15,0 0-3 16,0 0 0-16,0 0 0 16,0 0-4-16,0 0-12 15,0 0-13-15,0 0-61 16</inkml:trace>
  <inkml:trace contextRef="#ctx0" brushRef="#br0" timeOffset="84037.6757">19696 1663 120 0,'0'0'30'15,"0"0"5"-15,0 0 17 16,0 0-14-16,0 0-7 15,0 0-7-15,0 0-1 16,0 0-3-16,0 0-2 16,0 0 0-16,0 0 0 15,0 0-4-15,0 0 0 16,0 0-1-16,0 0-1 16,-13 0-3-16,-24 0-3 0,-7 7-6 15,-27 14-2 1,0 9 2-16,-9 9-1 0,2 7 1 15,11 3 0-15,17-3-1 16,0-4 1-16,15-1-1 16,12-5 0-16,9-3 0 15,14-4-2-15,0-4 1 16,0-4-1-16,14-3-2 16,28-3-1-16,10-2 3 15,-1-5 3-15,6-4-1 16,-7-2 3-16,8-2-2 15,-10 0 0-15,12 0-3 16,-1-2 3-16,-8-10-9 16,6 2-9-16,-9-2-47 15,-2 1-155-15</inkml:trace>
  <inkml:trace contextRef="#ctx0" brushRef="#br0" timeOffset="84500.0895">20006 1904 35 0,'-14'11'58'0,"0"4"-34"15,1 4-1-15,6 2-8 16,7 3-2-16,-9 4 0 16,9-1 1-16,0-3-4 15,0-3-3-15,9-4 4 16,18-4-7-16,1-8-3 16,-5-2 24-16,20-3-1 15,-8 0 11-15,1-8-10 16,8-11-10-16,-14-4 3 15,-3-3-3-15,-4-4 1 16,-9-2-7-16,-14-2 3 16,0-1-12-16,0 5 0 0,-44 1 10 15,8 9-5 1,-17 8 2-16,5 8-5 0,-5 4-2 16,12 0 0-16,0 0-2 15,4 0-6-15,14 13-6 16,9 4-11-16,14 0-11 15,0-3-53-15,9-5-110 16</inkml:trace>
  <inkml:trace contextRef="#ctx0" brushRef="#br0" timeOffset="84933.8085">20510 1887 71 0,'7'32'61'16,"-7"3"-11"-16,7 3-15 16,-4-1-8-16,1 0-7 15,-2-5-9-15,3-6-1 16,-3-4-4-16,-2-7-2 16,0-3 2-16,0-7-6 15,0-5 1-15,0 0-1 16,5 0 3-16,-3 0 9 15,10-18 9-15,6-14-21 16,10-8-4-16,-1 1 1 16,3-1 3-16,7 6 0 15,-8 9 1-15,-8 5-1 0,-3 11 2 16,-6 5 3-16,-5 2-5 16,0 2 0-16,-1 0 3 15,8 11 0-15,0 12 2 16,-5 2 8-16,3 1-5 15,1 0-2-15,-3-3-2 16,-1-3 1-16,4-3-4 16,-13-2-2-16,7-1 1 15,7-3-2-15,-7-4-7 16,2-1-13-16,9-2-43 16</inkml:trace>
  <inkml:trace contextRef="#ctx0" brushRef="#br0" timeOffset="85504.0276">21405 2124 157 0,'0'0'46'0,"0"0"26"16,0 0-9-16,0-8-16 15,0-3-10-15,0-2-25 16,-23-4-5-16,0-2-1 15,-5 0-1-15,-6 2-1 16,-3 2-3-16,1 8 1 16,-8 5 1-16,3 2-3 0,-3 5 0 15,-2 18 0 1,12 3-2-16,6 3 1 0,17-3 1 16,6-2-2-16,5-1 1 15,0-2-1-15,16-4 1 16,12-4 0-16,2-6 1 15,13-7-2-15,12 0 2 16,19-7 3-16,13-23 2 16,7-11-1-16,-5-14-4 15,8-15 5-15,-3-15-5 16,-7-11-2-16,-9 1-1 16,-19 8 0-16,-10 17-6 15,-22 20 4-15,-11 20 5 16,-16 17 4-16,0 9 10 0,0 4-3 15,0 0-6-15,0 0-5 16,0 30 1-16,-20 15-1 16,-3 17 1-16,-5 4 2 15,7 1 1-15,3-1-1 16,11 0-2-16,3-4-1 16,1-9 0-16,3-8 0 15,0-5-1-15,0-8 1 16,0-8-6-16,16-5-5 15,14-8-13-15,-2-9-46 16,8-2-153-16</inkml:trace>
  <inkml:trace contextRef="#ctx0" brushRef="#br0" timeOffset="85700.4321">22347 2124 139 0,'0'28'72'0,"0"1"-16"16,0-3-22-16,0-6-24 16,0-4-5-16,0-7-4 15,0-4-1-15,0-5-2 16,0 0-8-16,0-4-4 16,0-18-85-16,0-12-45 15</inkml:trace>
  <inkml:trace contextRef="#ctx0" brushRef="#br0" timeOffset="85856.6876">22340 1718 233 0,'0'0'8'16,"0"0"9"-16,0 0-4 16,0 7-7-16,0 8-6 15,0 0 0-15,21 0-17 16,-7-4-26-16,9 1-21 15</inkml:trace>
  <inkml:trace contextRef="#ctx0" brushRef="#br0" timeOffset="86105.6552">22506 1891 96 0,'23'7'67'0,"11"-1"-5"16,-4-5 3-16,20-1-8 16,1 0-23-16,13 0-7 15,2-10-8-15,-4-8-8 16,5-2-9-16,-17-3-2 16,8-2-1-16,-10-1-7 15,-2-2-10-15,-24 2-9 16,-10-2-60-16,-12-1-168 0</inkml:trace>
  <inkml:trace contextRef="#ctx0" brushRef="#br0" timeOffset="86336.6118">22976 1569 56 0,'-3'22'37'0,"3"9"22"15,-6 6-13-15,6 2 1 16,0 10-15-16,0 2-6 15,-7 2-2-15,7 0-9 16,0-3-3-16,0-3-1 16,-7-3-1-16,7-1-5 15,0-5 0-15,0-7 1 0,0-6-6 16,0-10-11-16,7-9-2 16,27-6-34-16,19 0-46 15,2-12-10-15</inkml:trace>
  <inkml:trace contextRef="#ctx0" brushRef="#br0" timeOffset="86540.4253">23551 2026 58 0,'0'20'67'0,"0"7"-9"16,0-2 14-16,-7 3-23 15,-2-2-19-15,7-1-20 0,2-5 6 16,0-5-13-1,0-5-3-15,0-6 0 0,0-4-3 16,0 0-9-16,0-8-2 16,0-19-40-16,11-10-40 15,10-10-81-15</inkml:trace>
  <inkml:trace contextRef="#ctx0" brushRef="#br0" timeOffset="86674.37">23558 1668 249 0,'0'0'18'16,"-7"0"5"-16,7 0-16 16,-7 10-7-16,7 13-2 0,0 5-13 15,0-2-18 1,7 4-31-16</inkml:trace>
  <inkml:trace contextRef="#ctx0" brushRef="#br0" timeOffset="87350.1916">23831 2045 95 0,'7'21'45'16,"9"1"-19"-16,-2-2 4 16,0 0-8-16,-1-5-2 0,8-2-9 15,6-4 1 1,-1-5 4-16,1-4-8 0,-4 0 16 15,2 0 7-15,-6-17 10 16,-6-3-19-16,-6-5-13 16,-7-1 0-16,0-1-1 15,-13 2 6-15,-20 5-5 16,-6 5-6-16,10 2 2 16,-3 6 0-16,6 3-2 15,13 1-2-15,10 3-1 16,3 0-4-16,0 0-16 15,0 0-14-15,23 0 16 16,28 3-20-16,-1-2-42 16,21-1-30-16,3 0 24 15,1 0 27-15,-6-1 39 0,-12-2 20 16,-22 2 36-16,-26 1 18 16,2 0-19-16,-8 0-11 15,1 15 4 1,-1 5 18-16,-3 7-5 0,4 1-8 15,-4-2-6-15,2-1-11 16,3-4-10-16,-3-3-2 16,3-4 1-16,-3-5 1 15,5-4-3-15,2-5-3 16,-2 0 4-16,7-4 9 16,9-20 11-16,9-7-16 15,14-7-8-15,-5 0-4 0,-2 8-2 16,-11 8 6-16,-12 10 1 15,-9 7 0-15,-3 5 2 16,-2 0-3-16,3 0-3 16,-3 17 3-16,5 5 12 15,0 2-7-15,0-1-2 16,9-2-2-16,-2-6-2 16,-1-2 1-16,4-6-5 15,10-3-7-15,17-4-17 16,4 0-75-16</inkml:trace>
  <inkml:trace contextRef="#ctx0" brushRef="#br0" timeOffset="87806.0426">25567 2039 44 0,'7'-2'107'16,"-7"2"-48"-16,0-1 32 15,0-6-12-15,0 0-22 16,0-8-14-16,0-5-33 15,0-3-5-15,0-2-4 16,0 8 0-16,0 7-1 16,-2 3 0-16,-19 7 1 15,-7 4-1-15,-22 25-2 16,2 4 1-16,11 3-2 16,0 2 3-16,28-8 1 0,5-4-1 15,4-7-2 1,0-4 1-16,18-6-3 0,21-7 4 15,-5-2 0-15,17 0 1 16,6-9-1-16,3-9 0 16,-10 0 0-16,-6 3-1 15,-17 8 1-15,-17 5-2 16,-4 2 1-16,1 0 1 16,-2 17-2-16,4 9 2 15,3 2 2-15,1-2-1 16,6-3-1-16,1-6 1 15,3-8 0-15,12-5-1 16,8-4-1-16,15-11 0 16,13-21-4-16,9-13-10 15,0-12-13-15,-9-9-31 0,9-12-54 16,5-11-83-16</inkml:trace>
  <inkml:trace contextRef="#ctx0" brushRef="#br0" timeOffset="88009.4212">26714 1508 163 0,'-12'18'10'0,"-13"17"27"16,-3 10 2-16,5 12 7 15,-9 5-7-15,7 6-4 16,5-1-8-16,3-2-5 16,11-6-6-16,-1-7-9 15,7-4-2-15,0-3-5 16,0-7 0-16,0-2-2 0,20-10-8 15,-6-5-11-15,7-4-22 16,-1-8-132-16</inkml:trace>
  <inkml:trace contextRef="#ctx0" brushRef="#br0" timeOffset="88633.0175">20208 3089 171 0,'-14'-1'31'0,"14"1"-19"16,0 0 8-16,0 10-6 16,0 17 12-16,0 7-2 15,7 12 5-15,0 7-10 0,0 4 4 16,-7 3-12-16,2 1 2 16,5-3-10-16,-7-9 4 15,0-6-6-15,4-11-1 16,-4-11-5-16,0-10-11 15,3-8-18-15,4-3-26 16,4-14-73-16</inkml:trace>
  <inkml:trace contextRef="#ctx0" brushRef="#br0" timeOffset="89061.1595">20584 2916 275 0,'0'0'47'0,"0"0"-45"0,14 0 14 16,6 0-12-16,22 13 6 16,10 4-1-16,3 6-7 15,5 1 1-15,-7 1-1 16,-12-1-1-16,-14-3 0 16,-17-3-1-16,-10 2 5 15,0 2-2-15,-16 2 3 16,-33 1 1-16,-10 1-4 15,11-2-2-15,-3-3 2 16,21-2-3-16,10 2-1 16,4-4-1-16,13 0 1 15,3-1 1-15,0 1-3 16,26 3 1-16,8 2 2 0,10 2-3 16,6 5 3-16,-6-1 4 15,-1-3-2-15,-15 1-2 16,-12-7 0-16,-5-5 2 15,-8 6 3-15,-3-4 2 16,0 1 3-16,-21 0-2 16,-16 0-3-16,-9-4-5 15,-2-1-1-15,5-7-11 16,15-5-28-16,21 0-172 16</inkml:trace>
  <inkml:trace contextRef="#ctx0" brushRef="#br0" timeOffset="89523.4866">21735 3370 130 0,'0'-4'120'0,"0"-4"-59"16,0-4 24-16,0-6-42 16,0-6-30-16,-21-1-7 15,-8 1-1-15,6 3-4 16,-5 6 1-16,8 5 2 15,-13 9 1-15,-6 1 0 16,-4 5-5-16,-14 25 0 16,6 11 0-16,8 7 0 15,20 3 0-15,9-5-2 0,14-4 2 16,0-6 0-16,0-8 0 16,30-10 0-16,11-8-1 15,16-10-1-15,10 0 2 16,4-11 2-16,14-21-2 15,-5-2-4-15,-20-2 4 16,-12 6-6-16,-18 8 6 16,-8 7 1-16,-15 9 0 15,-7 6 0-15,0 0-1 16,0 7-1-16,0 18 1 16,0 3 5-16,0 0-4 15,0-3 0-15,0-7 0 0,7-4-1 16,14-5-3-16,0-5-1 15,1-4-1-15,15 0-6 16,-2-13-21-16,-1-10-60 16,5-3-114-16</inkml:trace>
  <inkml:trace contextRef="#ctx0" brushRef="#br0" timeOffset="89825.171">22327 3300 147 0,'0'-2'36'0,"0"2"18"16,0 0 7-16,0 0-17 0,0 0-16 16,0 0-11-16,0 6-5 15,13 14 1-15,1 9 13 16,7 4-15-16,6 1 0 15,5 0-5-15,-4-2 1 16,6-4-6-16,-1-2 1 16,1-5-2-16,-11-4 0 15,2-5-1-15,0-7-4 16,-4-5-6-16,6 0-10 16,12-21-34-16,-4-10-104 15</inkml:trace>
  <inkml:trace contextRef="#ctx0" brushRef="#br0" timeOffset="90085.8354">22987 3198 89 0,'0'17'47'0,"0"17"-10"16,-14 11 19-16,-13 7-1 16,-3 5-8-16,7 0-13 15,-4 3-7-15,-8-3-2 16,-1-3-6-16,6 2-8 15,-12 3-3-15,3-1 0 16,-2 1-3-16,-2 0-3 16,6-4-2-16,3-4-1 15,4-8 1-15,9-9-3 0,5-10-4 16,9-8-6-16,0-13-11 16,7-3-15-16,0 0-61 15,21-20-179-15</inkml:trace>
  <inkml:trace contextRef="#ctx0" brushRef="#br0" timeOffset="90506.1581">23249 3608 181 0,'6'0'11'0,"8"6"25"16,2 2-4-16,9-1-9 15,14-4 0-15,3-3 4 16,17 0 5-16,-4-1-4 16,5-20-14-16,-3-7-5 15,1-6-4-15,-22-3 1 16,1-7-4-16,-9 2-2 16,-22 7 0-16,-6 7 2 15,0 11 1-15,0 8 3 16,-27 9 2-16,-23 0-2 15,-8 22-3-15,-8 23-1 16,-15 8 2-16,10 5-1 16,14-5-1-16,0-2 5 15,20-6-3-15,9-7-3 0,8-5 0 16,20-4 1-16,0-8-2 16,0-5 0-16,7-3 0 15,20-3-4-15,8-8-1 16,17-2-7-16,10-6 4 15,14-20-21-15,16-7-62 16,9-2-85-16</inkml:trace>
  <inkml:trace contextRef="#ctx0" brushRef="#br0" timeOffset="90860.1081">24508 3346 136 0,'0'0'117'0,"0"0"-85"0,0 3 21 15,-35 15-13-15,-18 13-13 16,-13 3-7-16,4-1-11 16,-5 0-3-16,19-6-2 15,5-2-2-15,20-6 0 16,11-4-2-16,12-2 0 16,0 0-2-16,7 2-4 15,32 0 5-15,7-2 0 16,5 1 2-16,6 1 0 15,-9-3-1-15,-2 6 3 16,-16-5-3-16,-17 2 1 16,-13-2 0-16,0-2 6 15,0 5 0-15,-13 1 1 16,-24-1 1-16,-9 1-4 0,-2-4-2 16,-2 0-3-16,-1-3 0 15,-13 0-6-15,7-3-14 16,-3 1-15-16,5-3-127 15</inkml:trace>
  <inkml:trace contextRef="#ctx0" brushRef="#br0" timeOffset="92554.4726">18582 1332 63 0,'-9'-8'84'0,"-5"1"-40"16,14 5 15-16,-7 0-3 15,7 2-22-15,0 0-5 16,0 0-6-16,0 0-5 16,-7 0-7-16,7 0-5 15,-7 0-3-15,0 13-2 16,-15 21-1-16,-8 17 6 15,-5 12-3-15,-15 7 2 16,13 4-5-16,3 5 1 16,-3 9 1-16,14 8-2 15,2 4 2-15,-8 1 1 0,8-2-3 16,5-6 1-16,-5 1 1 16,8 2-2-16,-1-2 3 15,-5 2-3-15,8-4 0 16,-3-1 0-16,1-3 0 15,3-3 0-15,3-1 1 16,-13 1-1-16,6 10-1 16,-11 4 1-16,-3 5 0 15,8-4 0-15,-1-7 0 16,7-6 0-16,-2-5-2 16,9 0 1-16,-9-3 0 15,3 0 1-15,-8-8 1 0,0-5-1 16,3-13-1-1,6-12 1-15,6-9-1 0,-4-11 1 16,4-8-4-16,6-8 2 16,0-2-7-16,0-3-5 15,0 0-11-15,0-27-52 16,2-20-114 0</inkml:trace>
  <inkml:trace contextRef="#ctx0" brushRef="#br0" timeOffset="95584.5533">19201 1234 10 0,'0'0'32'0,"0"0"-1"0,0-2-2 16,0 2-8-16,5 0-3 16,34 0 24-16,11 0-3 15,35 0 1-15,16 0-13 16,23 0-1-16,27 4-9 15,5-1-2-15,11 1 1 16,-8-2-2-16,6-2 0 16,-14 0 4-16,7 0-2 15,1 0 0-15,8-6-1 16,19-3 3-16,2-2-5 16,20 1-3-16,1 1-2 15,16 0-4-15,4 1 1 0,0 0-1 16,3 1 0-1,-16 2-2-15,-21-1 3 0,-23 0 0 16,-7 1-1-16,-12 1-1 16,-8 0-1-16,-5 2 3 15,0 0-4-15,-5 2 1 16,2 0 0-16,8 0-2 16,-17 0 0-16,3 0 0 15,7 4 0-15,-10 4-2 16,10-3 2-16,6 1 1 15,1 0 0-15,-6-1 0 16,1 1-1-16,-16-3 0 16,5 1 0-16,1 2 1 15,-8-5-1-15,-7 6 0 16,-8-6 0-16,-13 1 1 0,7 0-1 16,-7-2 1-16,7 0 1 15,0 0-2-15,7 0 0 16,0 0 2-16,-7 0-2 15,-7 2 0-15,-7 0-2 16,-5-1 1-16,5 3 0 16,-4 0 1-16,9 0 0 15,-5-2 0-15,0 0 0 16,7-1 0-16,-18 3 0 16,-14 0 0-16,-14-2 0 15,-12 2-5-15,-22-2 4 16,-5-1-4-16,3 1 1 0,-10-2 3 15,3 2-1-15,2 0 2 16,-5 0-3-16,5 2 2 16,0 3 0-16,0 5-3 15,9 2 0-15,-10 4 4 16,1-1-1-16,-7 3-1 16,7 1 1-16,-7 5 1 15,0 7 0-15,0 2 1 16,0 5 0-16,0 1-1 15,0 2 2-15,-14 2-2 16,-4 4 2-16,0 2-2 16,2 2 0-16,-3 4 0 15,3 1 0-15,-4 1 0 0,-3 4 0 16,2 1 1-16,-2-2-1 16,3-2 0-16,-1-2 0 15,-2 0 0-15,9 3 1 16,0-3-1-16,1 2 0 15,3 3 1-15,-3-1-1 16,-1-2 0-16,3 2 2 16,-1-2-1-16,3 4-1 15,4 2 0-15,-2 0 0 16,5 0 1-16,2-4-1 16,0-8 1-16,0 1-1 15,-7-2 1-15,-4 1-1 0,2 4-1 16,-5-1 1-16,7-2 0 15,0-3 1-15,-2-3-1 16,9-4-1-16,0 0 1 16,0 0 1-16,0-1-1 15,0-1 0-15,0-1-2 16,-2-3 2-16,-3-1 2 16,3-4-2-16,-5-1 0 15,2 0 0-15,3-4 0 16,2 0-1-16,0-1 0 15,-5 0 1-15,5-1 0 16,-2-3 0-16,-2 2 0 0,1 3-1 16,3-3 1-16,-4 0 1 15,1 1-1 1,3-3 0-16,-4 1-1 0,4-5 2 16,0-1-1-16,0-4 0 15,0 0 0-15,0-5-1 16,0-3 1-16,0 0 0 15,0-1-1-15,0-2-3 16,0 0 4-16,0-3-3 16,0 1 2-16,0 2 0 15,0-2 0-15,0 2 1 16,0-3 1-16,0 2-1 16,0-3-1-16,0 0 0 15,0 0 1-15,0 0 0 16,0 0 1-16,0 0-1 15,0 0 2-15,0 0-2 0,-9 0 4 16,-19 0-4-16,-16 0 1 16,-6 0 0-16,-7 0 1 15,-17 0-1-15,-4 0-1 16,-9 0 0-16,-14 0 0 16,-6 4 2-16,-1-3-1 15,-7 1-1-15,7 0 0 16,-4-2 0-16,4 0 0 15,-4 0 1-15,-3 0 0 16,-2 0-1-16,-4 0-1 16,-1 0 1-16,-11 0 2 0,7-2-2 15,9-1 0-15,2-1 0 16,8 0 0-16,-1 0 0 16,7 2 2-16,-7 0-2 15,7 0 0-15,7 0 1 16,0 1-1-16,0-1 0 15,0 0 3-15,2-4-1 16,-2 2-1-16,-2 1 1 16,-5-1-2-16,0 0 1 15,3 1-1-15,1 0 0 16,8 2-3-16,-5-1 3 16,-7 2 1-16,0 0 0 15,0 0 0-15,7 0-1 0,9 0-1 16,5 0 1-1,-3 0 0-15,8 2 2 0,-12-1-2 16,0-1 3-16,2 0-3 16,2 0 0-16,-2 0 0 15,7 0 2-15,-2 0-2 16,-5 0 1-16,5-3 1 16,2 1 1-16,-2 0-3 15,-1 0 0-15,8-2 1 16,4 3 0-16,-11-2-1 15,2 2 0-15,-2-1 2 16,-1 0-2-16,4 2 0 16,-4-2 2-16,8 0-1 0,11-2 0 15,-5 3 0 1,1-1 0-16,-3-2-1 0,-4 2 0 16,-14-2 0-16,-1 1 0 15,-3 3 0-15,-3-4 1 16,9 4-1-16,-2-2 2 15,6 0-1-15,-6-2-1 16,7 0 2-16,4 0 1 16,10-1-1-16,-1 1-1 15,5 0-1-15,3 0 1 16,-12 3 0-16,0-3-1 16,-3 4 0-16,-6-2 1 15,7 0-1-15,11 2 1 16,-2-4 0-16,13 4 2 0,-2-1-3 15,5-1 1-15,-2 2 0 16,-1 0-1-16,-8 0 0 16,4 0-1-16,-3 0 1 15,15 0 0-15,-17 0 1 16,-4 0-1-16,0 2 0 16,-10-1 1-16,3 3-1 15,7-4 1-15,11 0-1 16,12 0 1-16,-3 2-1 15,8-2 0-15,1 0 0 16,-1 0-1-16,6 0 1 16,-5 0 0-16,-1 0 0 0,6 0 0 15,-5 0-1-15,6 0 1 16,6 0 0-16,2 0 0 16,-6 0 0-16,6-2 0 15,-9 1-2-15,10 1 2 16,3 0 0-16,-3 0 0 15,6 0 0-15,-9 0-1 16,7 0-1-16,5 0 2 16,-5 0-1-16,2 0 1 15,0 0 1-15,-11 0-1 16,-3 0 0-16,8 0-1 16,-1 0 1-16,7 0 0 15,7 0 1-15,-2 0-1 0,7 0 0 16,2 0-1-16,0 0 1 15,0 0-1-15,0 0 1 16,0 0-1-16,0 0 0 16,0 0 0-16,0 0 0 15,0 0-5-15,0 0 1 16,0 0-5-16,0 0-1 16,0-3-13-16,-5 0-22 15,5-10-53-15</inkml:trace>
  <inkml:trace contextRef="#ctx0" brushRef="#br0" timeOffset="96574.5262">18573 1271 16 0,'0'0'27'0,"0"0"-3"16,0 0-2-16,0 0-2 16,0 0-5-16,0 0-3 15,0 0 1-15,0 0 3 16,0 0 1-16,0 0-8 15,0 0-1-15,0-1-3 16,20-2 15-16,8 2 0 16,11-1-11-16,2 0-2 15,12-2 2-15,-3 3-6 0,8-3 1 16,-8 0-3-16,7 0-1 16,-6 2 1-16,-1-2-1 15,-6 4-1-15,6-1 0 16,-20 1 1-16,2-2-4 15,0 2 3-15,-11 0-1 16,0 0 0-16,-5 0-1 16,-3 0 0-16,4 0-2 15,-4 0 2-15,-6 0-6 16,7 0 0-16,0 0-5 16,-5 0-19-16,9 0-21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7:33:02.304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1502 1490 220 0,'0'-2'30'15,"0"-2"8"-15,0 1 23 16,0 3-16-16,0 0-16 16,0 0-5-16,0 0 2 15,0 0-8-15,0 0-4 16,0 0-2-16,0 0-1 16,0 0-5-16,0 0-5 15,0 3-1-15,0 14-1 16,-7 11 1-16,-7 12 1 15,-6 5 1-15,-8 6-1 16,3 3-1-16,-2 7 0 16,6-2 0-16,-7 3-3 0,10-3 2 15,-3-8-4-15,1-6-2 16,6-11 1-16,0-8-2 16,0-10-4-16,10-5-7 15,-3-8-12-15,0-3-32 16,7 0-116-16</inkml:trace>
  <inkml:trace contextRef="#ctx0" brushRef="#br0" timeOffset="434.8848">1422 1548 199 0,'0'0'46'0,"0"0"-19"15,0 0 13-15,0 5-22 16,0 20-7-16,0 11 11 16,0 7-2-16,7 8-9 15,4 4-4-15,3-1-1 16,0 1-1-16,13-5-1 16,-6-2-1-16,4-7-1 15,3-7 0-15,-8-8-2 16,-6-11 3-16,-7-7-3 15,0-4 0-15,0-4-1 16,-1 0 1-16,-1 0 1 0,16-27 14 16,13-18 14-16,7-21-4 15,12-15-16-15,-5 0 1 16,-9 2-9-16,3 8 7 16,-15 7-5-16,-9 9-3 15,-4 14 0-15,-7 17 0 16,-7 10 3-16,0 10-3 15,0 4-1-15,0 0-5 16,0 0-13-16,0 0-6 16,0 0-24-16,0 18-34 15,21 6-119-15</inkml:trace>
  <inkml:trace contextRef="#ctx0" brushRef="#br0" timeOffset="802.1673">2275 1731 57 0,'-21'26'45'15,"3"12"0"-15,11 0 13 16,0 1-13-16,7 1-23 16,0-5-6-16,0-3-5 15,21-8-2-15,11-5-7 16,9-8 1-16,12-5 6 15,-5-6 4-15,5 0-1 16,-19 0-2-16,-6-6-7 16,-3-12 12-16,-11-10 13 0,-1-9-13 15,-13-1-7 1,0-6 2-16,0 2-5 0,-13 9 8 16,-19 3 1-16,-10 7-9 15,1 4-3-15,2 4 1 16,5 6-2-16,13 1-1 15,3 4-10-15,11 3 0 16,7 1-11-16,0 0-32 16,0 0-55-16,0 0-103 15</inkml:trace>
  <inkml:trace contextRef="#ctx0" brushRef="#br0" timeOffset="1298.5536">2873 1588 47 0,'14'24'52'0,"-7"10"12"16,-7 9-10-16,7 4-15 15,7 2-10-15,-7-1-17 16,13-7-5-16,-6-3-5 16,4-7 0-16,10-7-2 15,-8-8 1-15,-6-5 2 16,7-9 1-16,-3-2 2 15,10-12 5-15,13-25 35 16,12-14-17-16,-5-6-15 0,-2 5-7 16,-12 11-4-16,-6 10 1 15,-21 14-1-15,-1 10-1 16,-6 7 2-16,0 0-4 16,0 17-6-16,0 17 6 15,12 17 9-15,2 7-5 16,6 0-1-16,8-5 2 15,11-12-5-15,-5-12 2 16,7-15-4-16,5-10 4 16,2-4-2-16,19-30 4 15,6-28 21-15,17-19-2 16,-3-10-12-16,-7 3 2 16,-13 3-8-16,-12 5 1 0,-16 10-6 15,-19 10 0 1,-6 15-4-16,-7 13 0 0,-7 11-4 15,0 9-12-15,0 8-9 16,-7 8-44-16,-46 29-122 16</inkml:trace>
  <inkml:trace contextRef="#ctx0" brushRef="#br0" timeOffset="1776.7627">688 2653 181 0,'0'0'39'16,"0"0"-17"-1,0 0 21-15,0 0-18 0,46 0-5 16,30 0 19-16,43 0 9 16,30 0-12-16,32 0-1 15,28 0-7-15,27-6-7 16,32-2-9-16,7-3-5 16,3 0-7-16,-24-1 0 15,-31 1-2-15,-35 1-6 16,-25 3-5-16,-30 1-10 15,-26 5-10-15,-19 1-41 16,-26 0-109-16</inkml:trace>
  <inkml:trace contextRef="#ctx0" brushRef="#br0" timeOffset="2076.2088">4793 2388 353 0,'0'9'18'16,"0"13"-2"-16,-28 14 26 16,-45 15-7-16,-42 11-14 15,-34 7-21-15,-32 1-27 16,-7-15-94-16</inkml:trace>
  <inkml:trace contextRef="#ctx0" brushRef="#br0" timeOffset="3053.1823">6414 1759 126 0,'0'0'36'16,"-7"0"19"-16,7 0-4 16,0 0-16-16,14 0 3 0,39 0-1 15,-12 0-11-15,19 0-1 16,-5 0-4-16,11 0-2 16,1 0-8-16,1 0 2 15,-1 0-6-15,-1-2 0 16,-17-2-3-16,-22 2-4 15,-8 1 0-15,-19 1-7 16,0-6-5-16,0-4-6 16,0 1-51-16,-12-6-230 15</inkml:trace>
  <inkml:trace contextRef="#ctx0" brushRef="#br0" timeOffset="3403.7793">6731 1441 196 0,'0'0'5'0,"0"0"29"15,0 0-1-15,0 13-20 16,0 15 10-16,0 10 4 16,0 3-8-16,-7 6 4 15,0 6-9-15,-7 5-1 16,0 6-1-16,1 6 1 15,6-1-8-15,0-4 1 16,7-6-3-16,0-7-1 0,0-9 1 16,0-3-1-1,14-11-2-15,13 0 1 0,7-7-1 16,5-5 1-16,3-4 0 16,4-2 3-16,-5-5-2 15,0-2-2-15,-2-4-1 16,2 0-5-16,5-6 3 15,-4-16-11-15,-1-5-28 16,5-4-123-16</inkml:trace>
  <inkml:trace contextRef="#ctx0" brushRef="#br0" timeOffset="3654.0933">7510 1891 54 0,'7'14'51'16,"0"15"21"-16,7 7-16 16,-7-1-13-16,6 1-10 15,-1-2-14-15,9-2-1 16,-15-4-7-16,8-6-4 16,-7-5-1-16,0-3-6 15,-7-7 0-15,0-1 0 16,0-4-2-16,0-2-3 15,-28 0-20-15,-11 0-53 16,5-21-178-16</inkml:trace>
  <inkml:trace contextRef="#ctx0" brushRef="#br0" timeOffset="3846.4139">7352 1595 196 0,'0'-2'80'15,"0"2"-52"-15,0 0 33 16,0 0-19-16,0 0-23 16,0 0-10-16,0 0-9 15,16 8 0-15,-2 9-4 16,13 4 3-16,-13-1-4 16,14 1-24-16,-3-3-99 15</inkml:trace>
  <inkml:trace contextRef="#ctx0" brushRef="#br0" timeOffset="4565.9225">7799 1763 63 0,'14'14'60'0,"-7"7"9"16,7 2-7-16,-1 7-21 15,1 6-9-15,-5 3-9 16,7 6 0-16,-2 4-7 0,-7 0-5 16,0-3-1-1,0-5-7-15,-7-3 0 0,0-10-2 16,0-10-1-16,0-8 1 16,0-7 0-16,0-3 0 15,0 0 2-15,0-3 1 16,0-24 27-16,0-14-24 15,20-13-5-15,3-5-4 16,14-3 0-16,4 2-3 16,-4 9 5-16,0 10-1 15,-3 11 4-15,-6 11-1 16,-3 9 1-16,-18 7 0 16,0 3-2-16,-1 0-1 0,1 0 0 15,14 3-2-15,2 18-1 16,7 9 3-16,-3 8 0 15,1 7 0-15,-8 2 1 16,6-4 0-16,-13-3 1 16,-6-10-1-16,7-9 3 15,-14-6-4-15,7-9 0 16,0-5 1-16,0-1 1 16,0 0 1-16,-7 0 4 15,6-14-3-15,-3-21-4 16,13-10-2-16,4-7 1 15,8-3-7-15,-1 6 6 16,-4 9-2-16,0 14 4 16,-2 13 0-16,-14 9 0 0,-7 4-3 15,0 0 3-15,7 0-5 16,6 15 0-16,1 13 5 16,0 10 0-16,4 0 2 15,-4 3 3-15,0-1-2 16,0-7 1-16,-1-2-1 15,-6-7-3-15,7-5 0 16,-7-4-1-16,4-5-2 16,-11-5-7-16,7-5-7 15,-7 0-29-15,7 0-136 16</inkml:trace>
  <inkml:trace contextRef="#ctx0" brushRef="#br0" timeOffset="4994.8672">9079 1970 57 0,'20'7'54'16,"13"-3"-16"-16,1-2 11 15,0-2 3-15,12 0-12 16,-11 0-17-16,-3-12 8 15,2-10-8-15,-6-6-6 16,-8-5 4-16,-13 0-14 0,-7 3-7 16,0 3 10-1,-4 6-3-15,-26 7-7 0,-18 4 1 16,-5 8 0-16,-11 2 0 16,6 2 3-16,-8 19-4 15,11 7 1-15,2 9 5 16,12 3-5-16,13 3 1 15,10 1 0-15,11-1 3 16,7-2-3-16,0-3 6 16,0-2-5-16,32-8 1 15,9-3 1-15,12-5 0 16,9-3-1-16,11-4-1 16,15-5-3-16,6-7-4 15,20-1-12-15,8 0-5 16,6-1-64-16</inkml:trace>
  <inkml:trace contextRef="#ctx0" brushRef="#br0" timeOffset="6157.7821">11480 1663 207 0,'0'-6'28'0,"0"6"22"16,0 0 3-16,0 0-18 16,0 0-12-16,7 8-17 15,0 18 0-15,-7 14 15 16,6 9-7-16,-6 5-5 15,0 4-2-15,0-3-4 16,0-8-2-16,0-8 1 16,0-10-1-16,0-9 0 15,0-7 0-15,0-5-1 16,0-6 0-16,0-2 0 0,0 0 2 16,7 0-2-1,-7-4 3-15,7-22-2 0,-7-13-1 16,14-16-4-16,0-13 1 15,11-2-4-15,2 7 3 16,1 10 4-16,-5 19 0 16,0 11-2-16,-3 10 2 15,-6 8 0-15,0 5-1 16,0 0 0-16,0 7-1 16,-1 22 1-16,6 8 1 15,-6 10 5-15,-13 2-1 16,7 0-3-16,-7-6-1 15,0-3 3-15,0-10-2 16,0-10-1-16,0-7 1 16,0-7-2-16,7-4 2 0,-7-2-2 15,7 0 2-15,-7 0-2 16,7-13 0-16,7-15-1 16,6-16 2-16,6-7-2 15,1 2 0-15,1 8 2 16,-15 17-1-16,-6 10 1 15,-4 13 2-15,-3 1-2 16,0 0-3-16,4 15-2 16,3 15 5-16,4 8 6 15,3-1-3-15,0 3-2 16,0-9 3-16,6-2-3 16,-6-7 0-16,0-4 0 15,-3-9-1-15,-4-4 0 0,0-1-1 16,0-4-6-16,0 2-2 15,7-2-11-15,-1 0-69 16,3 0-88-16</inkml:trace>
  <inkml:trace contextRef="#ctx0" brushRef="#br0" timeOffset="6734.3873">12590 1983 57 0,'0'-6'43'16,"0"-1"25"-16,0-9-7 0,0-2-13 16,0-9 7-16,0 1-16 15,0-2-19-15,-23 3-3 16,7 3 4-16,-5 1-13 16,0 4 1-16,8 6-5 15,-6 3 4-15,8 3-3 16,4 3 1-16,5 2-1 15,-5 0-3-15,0 0-2 16,-7 0-2-16,0 3-4 16,-6 17 4-16,-10 8 2 15,7 6 1-15,2 1-1 16,1 2 1-16,-1-2 0 0,10-5-1 16,4-4-1-1,7-5 0-15,0-5 1 0,0-2-3 16,0-7 1-16,18-1 0 15,3-4-1-15,13-2 3 16,3 0 1-16,13-5 4 16,1-16-3-16,6-10 0 15,-6-4 0-15,-1-6-2 16,-9 3-2-16,-2 8 1 16,-18 9 1-16,-7 11 2 15,-7 6-1-15,-7 4-1 16,0 0 0-16,0 0 0 15,0 11-7-15,0 13 7 16,0 10 2-16,0 1-1 16,0 1 1-16,6-6-2 0,4-3 0 15,3-5 0-15,10-3-2 16,-9-8 0-16,7-5-9 16,-1-6-9-16,8 0-49 15,11-2-236-15</inkml:trace>
  <inkml:trace contextRef="#ctx0" brushRef="#br0" timeOffset="7042.9763">13479 1702 221 0,'-27'0'8'0,"-14"0"35"15,-12 0-14-15,-14 16-7 16,-1 10-6-16,8 7-5 16,-2 5 2-16,16 6-1 15,12-3-8-15,13 0 1 16,10-1-4-16,11-8-1 16,0-4 0-16,2-7-1 15,35-2 0-15,-3-6-1 16,12-6-2-16,2-7-1 15,12 0-7-15,9-7-9 16,4-20 6-16,-7-7-60 0,-4-9-107 16</inkml:trace>
  <inkml:trace contextRef="#ctx0" brushRef="#br0" timeOffset="7677.9343">13755 1426 63 0,'0'6'13'16,"0"18"31"-16,0 10 4 15,0 9-9-15,-14 8-9 16,0 7-7-16,-11 5 4 0,4 4-8 16,8 0 1-16,-8-2-5 15,7-11-1 1,7-7-6-16,0-9-8 0,7-10 0 15,0-7 0-15,0-12 2 16,0-3-2-16,0-6-2 16,0 0-2-16,0-2-3 15,21-22 7-15,20-7 24 16,-2-4-24-16,3 3 1 16,-13 9-1-16,-8 6 6 15,2 8-4-15,-16 5 1 16,-7 4-3-16,0 0 1 15,0 0 1-15,7 0-2 16,-7 2-3-16,13 13 2 16,1 5 1-16,2 5 9 0,5-4-5 15,9-2 0-15,-10-2-1 16,3-8-1-16,3-1-2 16,-1-3 0-16,2-5-1 15,1 0-3-15,4 0 3 16,2 0 0-16,-6-7 2 15,-5-3 6-15,-7 2-1 16,-9 7 0-16,-7-1 1 16,0 2-1-16,0 0-1 15,0 0 4-15,0 0-6 16,0 0-3-16,0 0-3 16,0 0 0-16,0 0-2 15,0 10 5-15,7-1 2 0,6 2 0 16,1-2 0-16,0-3-1 15,-7-2-1-15,0-2-3 16,-7-2-8-16,0 0-12 16,0 0-48-16,0-17-111 15</inkml:trace>
  <inkml:trace contextRef="#ctx0" brushRef="#br0" timeOffset="7866.4253">14158 1702 24 0,'0'8'26'16,"0"3"-10"-16,0 2-8 16,0 4-8-16,0 4 0 15,14-2-12-15,0 2-21 16</inkml:trace>
  <inkml:trace contextRef="#ctx0" brushRef="#br0" timeOffset="8513.414">14424 2001 54 0,'16'21'99'16,"-2"-2"-61"-16,0-4-7 15,-7-2-19-15,0-5-4 16,0-3-6-16,-1-5-2 16,-6 0 0-16,7 0-7 15,-4 0 7-15,8-1 0 16,14-22 46-16,-4-6-32 16,6 0-10-16,-6 4-4 15,-7 12 0-15,-3 4 0 16,-4 6 0-16,-7 3 0 15,0 0 2-15,0 0-2 0,14 10 0 16,13 5 13 0,-6 4 1-16,11-4-4 0,9-2 4 15,-4 1-1-15,14-5 0 16,-3-5 8-16,5 0-6 16,-5-4-6-16,4 0 0 15,-3-4-4-15,3-13-1 16,-1-8 0-16,6-3 1 15,-9-6-4-15,-2-3-1 16,-18-1-5-16,-8 1 2 16,-13 2-1-16,-7 9 4 15,0 5-3-15,0 6-1 16,-14 4-1-16,-13 5 2 16,6 6 0-16,-11 0 0 0,5 0-1 15,6 12 4 1,-7 7 2-16,6 5-2 0,5 2 1 15,11 4 0-15,6 4 2 16,0 0 0-16,0 0-2 16,0-4 2-16,6-2-2 15,17-2 4-15,14-3-5 16,-3 0 2-16,12-4 3 16,3-5-5-16,3-4-4 15,10-7 3-15,5-3 1 16,6 0-17-16,-4 0-35 15,-3-3-185-15</inkml:trace>
  <inkml:trace contextRef="#ctx0" brushRef="#br0" timeOffset="8663.5025">16325 2062 102 0,'7'2'5'0,"-4"3"-10"16,-3 1-4-16,0-2-55 16</inkml:trace>
  <inkml:trace contextRef="#ctx0" brushRef="#br0" timeOffset="9982.9857">6724 2481 14 0,'0'2'65'0,"13"4"-4"16,33-1 9-16,9-1-10 15,5 0-4-15,6 0-9 16,10-1-12-16,4 1-8 16,8 0-10-16,19-2 0 15,15 1-2-15,11 0-3 16,16-3-4-16,11 0 2 15,-4 0 0-15,5 0 0 16,2 0 0-16,-3-4 0 16,-4-4-3-16,-16 3 2 15,-5-1-4-15,3 0-3 16,0 1 6-16,4 1-4 16,2-2 1-16,1 1 1 0,-10-3-4 15,5 3 4-15,-12-1-5 16,8-1 0-16,4 3 1 15,2-2-1-15,2 4-1 16,1-2 1-16,-10 2-2 16,-4 2 0-16,-1 0 0 15,-8 0 2-15,-7 0-2 16,-1 0 0-16,-6 0 1 16,0 0 0-16,0 2 0 15,-8 2 1-15,-6 1-2 16,7 2 1-16,0 0 0 15,7-1 0-15,0-1 1 0,2 1-1 16,-5 0 0 0,-1 1 0-16,3-1 1 0,-1-1-1 15,2 1 0-15,4 2 0 16,-11-3 0-16,7-1 0 16,-1-3-1-16,-22 2 1 15,0-2-1-15,-5-1-1 16,-6 0 0-16,13 0 4 15,-2 0-2-15,13 0 1 16,-4 0-1-16,0 0 0 16,0 0 1-16,-13 0-1 15,-8 0-2-15,-9 0 1 16,1 0-1-16,-6 0 2 16,-4 0-1-16,-2 0 1 0,-5 0 0 15,5 0 0-15,-5 0-2 16,12 0 2-16,-5 0 0 15,11-1 0-15,-11 1 0 16,5-3-1-16,-10 2-1 16,8 1 0-16,1-2 1 15,3-2-1-15,-9 4-2 16,2-3-7-16,-2 0-9 16,-3-2-10-16,-6 1-39 15,-10-2-76-15</inkml:trace>
  <inkml:trace contextRef="#ctx0" brushRef="#br0" timeOffset="34472.2365">3305 5147 94 0,'-7'-11'61'0,"0"2"-24"15,0 1 28-15,7 6-9 16,0 2-8-16,0 0-9 15,0-2-7-15,0 2-4 16,0 0-4-16,-7 0-7 0,7 0-4 16,0 0-3-16,0 0-3 15,0 0-7-15,0 10-2 16,0 12 2-16,34 8 1 16,8 8 6-16,4 3-5 15,9 3 3-15,-10 1-1 16,4 0-1-16,-10-2-3 15,-5-3 2-15,-13-6-2 16,-1-8-1-16,-1-5 0 16,-13-6 0-16,8-4-4 15,-7-1 2-15,-7-5-10 16,7-1-1-16,-7-2-13 0,0-2-26 16,7 0-69-1</inkml:trace>
  <inkml:trace contextRef="#ctx0" brushRef="#br0" timeOffset="35043.4451">4174 5206 231 0,'0'0'31'16,"0"0"-23"-16,0 0 30 15,0 0-9-15,-7 3-6 16,-28 14-7-16,-17 4-9 16,-10 9 1-16,-12-2-5 0,8 2 0 15,4-2 0-15,2-3 0 16,19-4 1-16,7-2-3 16,8-2 1-16,13-2-2 15,6-4-1-15,7 0 0 16,0 1-3-16,0-2 0 15,0 4 0-15,0 1 4 16,13 2 0-16,8 0 0 16,-9 2 4-16,1 2-4 15,-6 3 3-15,0 8 4 0,-7 2-5 16,0 0-1 0,0 5 4-16,0 1-4 0,0 3 2 15,0 4 1 1,0-2-1-16,-14-2 3 0,1-1-4 15,1-6 0-15,5-5-2 16,0-3 4-16,0-4-3 16,7-8 0-16,-6-3 0 15,6-5-1-15,0 0 0 16,0-5 0-16,0 1 0 16,0-2 0-16,0-2-1 15,0 0 0-15,0 0-2 16,0 0-2-16,0 0 0 15,0 0-7-15,0 0-11 16,0 0-16-16,0 0-54 0,0-9-141 16</inkml:trace>
  <inkml:trace contextRef="#ctx0" brushRef="#br0" timeOffset="35912.0027">4174 5896 138 0,'0'0'64'16,"0"0"-42"-16,0 0 37 16,0 0-19-16,0 0-10 15,0 0-3-15,0 0-6 16,0 0-2-16,0 0-8 16,0 0-1-16,0 8-2 15,0 10 5-15,0 7-2 16,0 3-3-16,0 1-2 15,0-5 2-15,0-2-3 16,0-2-3-16,0-4 3 0,0 1-2 16,0-5 1-1,0-2-4-15,0 0 1 0,0-3-1 16,0-3 0-16,0 0 0 16,0-2 0-16,0 0-1 15,0-2-1-15,0 0-3 16,0 0-2-16,0 0-3 15,0 0-6-15,0 0-21 16,7-5-61-16,18-15-175 16</inkml:trace>
  <inkml:trace contextRef="#ctx0" brushRef="#br0" timeOffset="36601.9508">7453 5221 163 0,'-30'-15'39'0,"16"7"-12"16,14 6 26-16,0 2-12 15,0 0-16-15,0 0-1 16,0 0-7-16,0 0-6 16,0 6-3-16,0 13 6 15,28 9 4-15,11 2-2 16,-5 6 9-16,8-1-8 15,-10 2-8-15,2-2-1 16,0-1-2-16,-8-4-3 0,-6-5-3 16,1-7 0-1,-14-3-2-15,7-2-4 0,-8-5-1 16,1-3-9-16,-7-5-11 16,7 0-30-16,12-1-102 15</inkml:trace>
  <inkml:trace contextRef="#ctx0" brushRef="#br0" timeOffset="37021.9922">8157 5230 227 0,'0'0'14'0,"0"0"23"16,0 0 15-1,0 0-17-15,-21 15-3 0,-13 8-16 16,-12 3-2-16,5 2-4 15,-10 3-6-15,8-4 4 16,1 0-4-16,3-2-2 16,5-5-1-16,13-1 0 15,-1-4-1-15,12-2-1 16,10 3 1-16,0 0-4 16,0 3 1-16,0 4 2 15,0-1 0-15,16 1 1 16,7 1 1-16,-9 0 0 15,0 1 0-15,0 3 1 16,-8 1 0-16,1-1-2 16,0 0 3-16,-7 0 0 0,7-1-1 15,-7-3-1-15,2 2 2 16,-2-3-3-16,0-2 1 16,0-4-1-16,0-4 0 15,0-4 0-15,0-1 0 16,0-4-5-16,0-3-9 15,0-1-16-15,0 0-60 16</inkml:trace>
  <inkml:trace contextRef="#ctx0" brushRef="#br0" timeOffset="37382.4892">8359 5798 100 0,'23'10'23'0,"7"3"25"16,-3 0-1-16,1-1-17 16,-12-2-6-16,0 2-4 15,-3 1-10-15,-6 2-1 16,0 0-3-16,-7 0-1 16,0 2 0-16,0-2 2 15,0 2-1-15,-7 0 2 16,-6 2-3-16,-10-2 5 15,13-2-5-15,-3-2-1 16,6-3 2-16,7-1-3 0,0-1 2 16,0-3-3-16,27-1 4 15,26-2 0-15,14-2 3 16,1 0 0-16,19-4-9 16,-6-7 0-16,6-5-2 15,-7 2-13-15,-4 0-5 16,-10 1-53-16,-11 0-226 15</inkml:trace>
  <inkml:trace contextRef="#ctx0" brushRef="#br0" timeOffset="38079.1817">13904 5084 127 0,'2'-14'78'0,"-2"8"-71"15,5 6 34-15,-5 0-10 16,11 0-13-16,-4 3-4 16,20 15 3-16,8 8 13 15,11 5-6-15,2 4-4 16,5-1-5-16,-5 2 0 15,-2-4-6-15,-5 0-2 16,-4-2-3-16,-1-1-4 0,-8-3 0 16,-8-2-3-16,-17-3-6 15,1-4-15-15,-4-8-43 16,0-9-254-16</inkml:trace>
  <inkml:trace contextRef="#ctx0" brushRef="#br0" timeOffset="38522.4703">14929 5093 185 0,'0'0'3'0,"-7"0"30"16,-30 15 10-1,-22 6-19-15,4-1-4 0,-12 3-5 16,19-2-4-16,-3-1-1 15,15 1-5-15,15-4 0 16,-2 2-4-16,9-2 1 16,12 4 0-16,2-1-2 15,0 5 0-15,0 1 0 16,0 2 1-16,0 2 0 16,0-2 1-16,9 5-2 15,7-2 6-15,-9 1-4 16,0 1 2-16,0 2 5 15,0-1 0-15,-7 1 0 16,0-1-2-16,0-3 2 16,0-1-1-16,7-4 0 0,0-3-6 15,-7-6 3-15,7-4-1 16,-1-2-2-16,-6-3 1 16,0-1-3-16,7-3 0 15,-7-4-3-15,0 2-3 16,0-2-4-16,0 0-5 15,0 0-21-15,0-10-68 16</inkml:trace>
  <inkml:trace contextRef="#ctx0" brushRef="#br0" timeOffset="38934.2303">15108 5672 121 0,'46'0'42'15,"-5"0"26"-15,-7 0-8 16,-9 6-21-16,-11 0-10 16,-7 1-13-16,-7 3-3 15,0 3 1-15,0 5 1 16,-21 3-3-16,-11 0-5 16,-2-1-3-16,6 0 0 15,5-4-4-15,7-3 0 16,12 0-3-16,4 1 1 15,0-1-2-15,0 4 1 16,30 1 3-16,11 2 0 0,-4-2 3 16,6-1-2-16,-2-2 2 15,-18-2-1-15,7-1 4 16,-16-7-4-16,0 3-1 16,-7-2 5-16,-7-6-4 15,0 7 3-15,0-1 2 16,0 5 2-16,-28 3-1 15,-18 0-6-15,-9 3-2 16,-11 0-6-16,-12-2-3 16,0 1-15-16,-2-5-32 15,-1-8-202-15</inkml:trace>
  <inkml:trace contextRef="#ctx0" brushRef="#br0" timeOffset="40778.0404">4059 5029 102 0,'7'-6'25'0,"0"2"19"0,-7 0 36 15,0 1-22-15,0-5-13 16,0-3-22-16,-28 2-1 16,8-5-4-16,-15 1-3 15,-4 0-3-15,-9-2 0 16,-5 6-5-16,-9-1-3 15,-4 5 4-15,6 3 5 16,-9 2-9-16,-4 0-1 16,7 4 0-16,-3 11-2 15,-5 5-1-15,8 3 1 0,4 3-1 16,-5 2 0 0,8 4 1-16,-3 2-1 0,9 2 1 15,-2-1 2-15,2 5-1 16,12-1-1-16,-5 5-1 15,5 5 1-15,0 3 0 16,2 7-1-16,11 1 0 16,1 1 0-16,8-1 1 15,-1-2 0-15,6-1 0 16,7 1 0-16,0 0 0 16,7 0-1-16,0 4 0 15,0-1 0-15,0 3 0 16,14-2 0-16,13-2-1 15,12 2 1-15,3-2-1 16,10 1 1-16,10-2 0 0,12-4 0 16,6-6-1-16,14-4 0 15,0-7 1-15,0-5 2 16,14-2-2-16,0-9 1 16,-1-1 0-16,8-4 1 15,0-5-2-15,-7-9 3 16,6-3-3-16,-6 0 1 15,-7-13 1-15,7-11 1 16,-7-7 0-16,-1-7 2 16,1-7-3-16,7-5 0 15,-7-10 1-15,-7-2-3 16,-14 0 2-16,1-4-1 16,-13-3 3-16,-8-3 0 15,0-7-2-15,-12-4 0 0,-5 6-1 16,1-1 3-16,-17 5-1 15,1 1-1-15,-17 1-1 16,3 1 2-16,-14 3-3 16,0 1 3-16,0 4 1 15,-32 5-2-15,-2 9 3 16,-1 0 0-16,-4 7 1 16,-9-5-4-16,2 4 1 15,-9-4-2-15,-4 3 0 16,4 4 2-16,-5 2-3 15,-2 8 2-15,2 4-1 16,-13 4 0-16,4 4-1 16,-11 8-1-16,7 0 1 0,-1 3-2 15,12 6-2-15,3 0 2 16,4 0-2-16,9 0 0 16,-2 0 1-16,16 0-8 15,-3 0 2-15,14 0-10 16,15 8-14-16,6 5-4 15,0 7-30-15,6 0-106 16</inkml:trace>
  <inkml:trace contextRef="#ctx0" brushRef="#br0" timeOffset="42256.4889">8930 5193 163 0,'-37'-29'22'15,"7"1"21"-15,-4 3 18 0,6 7-9 16,-11-1-5-16,5-2-19 15,-10 0-6-15,1 1-7 16,2-1 0-16,-12 0-5 16,-2 4-2-16,-5 3-2 15,-13 2-1-15,4 3 2 16,-4 7-2-16,-8 0-2 16,8 2 1-16,-3 0 1 15,-4 0 2-15,-14 0-5 16,0 9 1-16,7 4 1 15,0 3-3-15,2-1 2 16,14 5-3-16,4-1 1 16,1 4-1-16,11-1 0 0,2 3 2 15,5-3-2-15,13 1 2 16,3-2-2-16,5 0-2 16,-1-1 1-16,8 5 0 15,4 1 1-15,-1 4-1 16,11 2 0-16,-8 2 1 15,7 6 0-15,0 3 1 16,0 6 0-16,7 4-1 16,0-1 0-16,0 3 0 15,0-3 0-15,0 1 0 16,7-4 1-16,21 0-1 16,-1-1 0-16,12-3 0 0,-4 1 0 15,4-2 0-15,-5-3 0 16,14-2 0-16,5 1-1 15,2-3 1-15,18-1 0 16,1-2 0-16,13-4-1 16,7 0 1-16,-3-2 1 15,10-2 0-15,-2 3-1 16,-3-3 1-16,3 2-1 16,-19-1 0-16,7 1-1 15,-6 2 1-15,-1 0 0 16,-4-1-1-16,4-7 0 15,0-7 0-15,-7-2-1 16,-4-1 0-16,5-11 2 0,-1 3-1 16,-4-4 1-1,4 0 0-15,7-4 0 0,-6-5 0 16,2-8 0-16,4-4 0 16,-7-5 1-16,-4-6-1 15,4 0 3-15,-6-4-3 16,-12 1 0-16,4-5 1 15,-10 1 0-15,-3-1 2 16,-5 2 2-16,-9-1-4 16,2-1 2-16,-13-1-1 15,-7-4 2-15,-5-1-2 16,-2-2 1-16,-3-5-2 0,-1 0 0 16,-3 0-1-1,0 3 2-15,0 1-2 0,-10 3 2 16,-10 4-1-16,-8 0-1 15,-6 2 3-15,-5 3-3 16,-2-5 2-16,-10 3-2 16,8-1 0-16,-10 3 4 15,5 3 1-15,-5 2-4 16,5 6 0-16,-5 1 1 16,5 3-2-16,-5 1 0 15,-2 4-2-15,2 2 2 16,5 0 0-16,-2 3 0 15,13 3 0-15,3 0 0 0,-5 1 0 16,-3 3 1 0,-15-3-1-16,7 3-2 0,-3 1 1 15,-2 2 0-15,2 0-4 32,5 2 4-32,2 0-3 0,5 0-3 0,6 0 2 31,-4 0-9-31,5 0-16 0,13 0-25 0,8 0-139 15</inkml:trace>
  <inkml:trace contextRef="#ctx0" brushRef="#br0" timeOffset="43726.8463">15848 5266 99 0,'-20'-19'53'0,"-1"1"-42"15,7 0 30-15,1 3 5 16,-1 2-5-16,-9 0-5 15,2-4 5-15,-2 2-13 16,-11-4 1-16,-10 2-4 16,1-4-6-16,-15 1 0 0,1-1 3 15,-9 3-14-15,-8 0 3 16,-6 3-3-16,-9 2-4 16,-5 2-3-16,6 3 2 15,-6 0-2-15,7 7 1 16,0 1-2-16,-5 0 1 15,14 0 0-15,-2 0-1 16,7 0 0-16,9 5 0 16,6 3 0-16,1 0 0 15,13 3-1-15,-13 0 1 16,7 4-3-16,-10 6 2 16,-2 3 1-16,2 5 0 0,1 1 0 15,11-4 0-15,-1 5-1 16,4-2 1-16,3 5 0 15,-4 4-2-15,-2 3 2 16,12 4 1-16,6 6-1 16,9 0 0-16,7 0-1 15,1 2 1-15,13-1 0 16,0 1-2-16,0 1 1 16,6 1 2-16,29 0-2 15,-1-3 1-15,12 2 0 16,2-2 0-16,19-2 0 15,-1 1 0-15,10-6 0 16,13 0 0-16,10-3 1 0,11-1 0 16,5 1 0-1,-1-3 0-15,3-5 2 0,-2-4-1 16,-7-4-1-16,6-5-1 16,-6-8 0-16,0-6 3 15,-7-4-1-15,-7-3 0 16,-7 0-1-16,0 0-1 15,-4-12 2-15,6-6 1 16,10-5-1-16,-5 1 1 16,-7-3-2-16,-7 2 2 15,-6-1-3-15,-12-6 3 16,-3-3 1-16,-4 0-2 0,-2-5 2 16,-9-1-1-16,-8-2 1 15,-1-3 0-15,-8-1-1 16,-4-6 4-16,7-2-2 15,-16 3-3-15,-1-3 0 16,-6 6 3-16,-7 4-2 16,0 3 0-16,0 7 1 15,0 2 1-15,-27 1 2 16,-5 0-4-16,-3 0-1 16,-6-6 2-16,-9 0-4 15,-1-1 2-15,-6 1-2 16,-1 2 0-16,-1 4 0 15,-5 4-1-15,6 1 0 16,-1 5-1-16,10-1 0 16,-1 4 1-16,13 4-4 0,3 2-2 15,-3 1-1-15,7 4-3 16,10 5-11-16,-12 1-12 16,6 0-26-16,4 7-44 15</inkml:trace>
  <inkml:trace contextRef="#ctx0" brushRef="#br0" timeOffset="44694.7122">19504 5098 220 0,'18'-7'64'0,"-16"1"-56"15,5 6 20-15,-2 0-10 16,4 0-9-16,14 12-2 16,4 12 12-16,10 8 4 0,14 4-10 15,-17 0-5-15,5-1-2 16,-5-1 3-16,-6-2 0 15,-1-4-5-15,-1-2-3 16,-6-5-1-16,1-2-3 16,-5-7-8-16,-2-5-14 15,9-4-23-15,-10-3-126 16</inkml:trace>
  <inkml:trace contextRef="#ctx0" brushRef="#br0" timeOffset="45144.3329">20437 5151 207 0,'0'0'73'15,"0"0"-55"-15,0 0 31 16,-34 0-9-16,-24 8-30 16,-6 10 2-16,-9 3-5 15,-1 3-4-15,12 1-3 16,5-2 3-16,20-5-3 15,8-2-1-15,15-5 0 16,7 2-2-16,7 2-4 16,0 2 0-16,0 3 6 15,7 5 0-15,16 2 0 16,-9 3 1-16,6-2 1 0,-13 4 1 16,7 0-1-1,-12 1 5-15,3 2 0 0,-3-1-3 16,-2-1 3-16,0 1-2 15,0 0 2-15,0 0-2 16,0-2 0-16,0 0 1 16,0-4-1-16,-7-2-1 15,5-3-2-15,-5-2 1 16,7-6-2-16,0-8 1 16,0-1-1-16,0-3-1 15,0 0-2-15,0-3-6 16,0 0-7-16,0 0-13 15,0 0-19-15,0 0-78 0</inkml:trace>
  <inkml:trace contextRef="#ctx0" brushRef="#br0" timeOffset="45458.5214">20538 5768 202 0,'0'0'19'0,"0"0"8"16,-7 2 16-16,-14 12-18 15,8 3-3-15,-8-1-7 16,3 5-3-16,6 0-1 16,5-1-6-16,7 1 0 0,0-4-3 15,0 0 2-15,7-2 0 16,30-4-1-16,-3 0 1 15,3-5-3-15,7 0 4 16,-8-5-2-16,8-1-2 16,-10 0-1-16,8-3-2 15,-3-16-9-15,-12-4-8 16,-4 1-53-16,-5-3-110 16</inkml:trace>
  <inkml:trace contextRef="#ctx0" brushRef="#br0" timeOffset="45693.4419">20754 5761 133 0,'0'0'0'0,"0"0"17"16,0 7 11-16,0 9 8 16,-5 2-5-16,5 5-2 15,-7 3-6-15,5 0-4 16,-5 2-8-16,0-1-4 15,7-1-2-15,-7-1-5 16,0-4-1-16,7-3-7 16,-7-5-6-16,7-5-11 15,0-5-41-15,0-3-97 16</inkml:trace>
  <inkml:trace contextRef="#ctx0" brushRef="#br0" timeOffset="46569.5071">20813 4825 105 0,'-50'-24'23'0,"-1"0"-5"16,-1 5 13-16,3 2 9 0,-10 4-14 15,4 3-5-15,-16 3 3 16,2 7-14-16,0 0-3 16,-11 0 11-16,0 0-9 15,-1 15-1-15,6 9 0 16,-6 6-2-16,-13 10-5 15,7 7 4-15,-5 6-2 16,10 5-2-16,6 0 2 16,10 3 1-16,1-2 2 15,22 4-3-15,2 2-3 16,4 5 5-16,14 5 1 16,2 4-1-16,8 3-4 0,6-2 3 15,-2-1-1-15,9-3-2 16,0-3 3-16,29-1-1 15,13-5 1-15,10-5 2 16,6-3-1-16,20-5-3 16,2-3 5-16,14-4-3 15,14-5 2-15,6-3-3 16,3-11-2-16,5-5 5 16,-1-10 0-16,10-9-2 15,-9-4-1-15,2 0 3 16,-5-4-4-16,-5-13 1 15,-6-6-2-15,0-5 1 16,4-3 0-16,-4-7 3 0,0 0-4 16,-14-3 6-16,7-1-2 15,-19-5 5-15,-1-2-6 16,-8-6 3-16,-6-3 0 16,-6-4-3-16,-1-4 1 15,-12 0-4-15,-9 3 4 16,-11-2-5-16,-8 6 6 15,-6-2 1-15,-14 5 0 16,0-1-2-16,0 1 1 16,-27 0 0-16,-17-1 1 15,-6 2-7-15,-10 5 0 16,-9 6 1-16,-11 5 2 0,0 5-2 16,-1 4 1-16,6 4-1 15,8 5 0-15,3 4-1 16,20 4-2-16,10 3 0 15,2 3 1-15,4-1-5 16,8 5-8-16,-8 1-8 16,-4 2-8-16,5 0-23 15,-1 5-40-15,3 12-208 16</inkml:trace>
  <inkml:trace contextRef="#ctx0" brushRef="#br0" timeOffset="47176.69">25365 5202 68 0,'0'-9'102'16,"23"1"-100"-16,-2 8 16 15,2 0 0-15,-12 0 9 16,-2 15 3-16,5 7-7 16,0 9-1-16,9 3-1 15,-9 0-5-15,2 1 0 16,-3-3-10-16,6 0-3 15,-3-6-2-15,0-1-1 16,-2-6-4-16,-14-6-5 16,6-4-16-16,-6-6-36 15</inkml:trace>
  <inkml:trace contextRef="#ctx0" brushRef="#br0" timeOffset="47814.1676">25964 5270 218 0,'0'0'42'15,"0"0"-26"-15,0 0 21 16,0 0-2-16,0 0-6 15,0 0-3-15,-9 7-13 16,-19 14-3-16,-18 3-2 16,0 4-4-16,10 2-2 15,-10-3 2-15,11-5-4 16,8-2 0-16,2-6 0 16,6-2-4-16,6-1 2 0,6-2 0 15,4-1 1-15,-4 4-3 16,7-2 2-16,0 4 2 15,0 1-3-15,0 1 2 16,0 4 1-16,0 2 0 16,0 5 2-16,0-1 0 15,0 0 0-15,7 2 2 16,-7 1-1-16,0-1 0 16,0 0 3-16,0 2-4 15,0-4 1-15,0 1 0 16,0-3-2-16,0-3 0 15,-13-4-1-15,6-2 0 0,0-2 0 16,-9-3-2 0,13-5-6-16,-3-3-7 0,6-2-23 15,0 0-52-15</inkml:trace>
  <inkml:trace contextRef="#ctx0" brushRef="#br0" timeOffset="48166.4531">26000 5802 166 0,'0'0'41'0,"0"0"-27"15,0 9 29-15,0 5-6 16,-18 7-11-16,4-1-11 0,7 1-9 16,3 0-5-1,4-4 2-15,0 1-3 0,0-3 0 16,11 2 1-16,3-1 5 15,4 1-6-15,3-1 4 16,-7 1-3-16,0 0 2 16,-5-4-1-16,-2-1 0 15,0-5-1-15,-7-3 3 16,0-2 0-16,0-2 1 16,0 0 6-16,0 0 1 15,0 0 2-15,-30 0-4 16,-12 0-10-16,-8 0-2 0,6-8-6 15,-1-7-13-15,3-5-8 16,6-5-37-16,20-7-88 16</inkml:trace>
  <inkml:trace contextRef="#ctx0" brushRef="#br0" timeOffset="48354.2957">26000 5802 234 0,'166'-21'19'16,"-141"21"15"-16,14-1 1 16,-5-3 0-16,19-2-7 15,-5 0-12-15,5 3-13 16,-5-3-3-16,-2-1-11 16,-9 1-11-16,-3-4-47 0,-4 0-233 15</inkml:trace>
  <inkml:trace contextRef="#ctx0" brushRef="#br0" timeOffset="49426.0751">26512 5015 184 0,'-32'-20'21'0,"-3"-2"9"0,-8-3 10 16,6 2-6-16,-4 1-12 15,-5 3 6-15,-2 4-9 16,-5 2 0-16,-2 3-5 16,-9 5-3-16,-5-1-2 15,-7 4-5-15,-4 2 0 16,-12 0-3-16,5 0 0 15,-7 0-1-15,-2 15 3 16,-5 4-3-16,2 1 0 16,5 3-1-16,23 0 1 15,0-3 0-15,21 0 0 16,4 2-2-16,5 1 4 0,2 3-2 16,-3 4 0-16,8 2-2 15,-17 5 2-15,15 5 0 16,-15 3 2-16,15 4-2 15,-10 4 0-15,7 2 0 16,9 0 0-16,-2 2 1 16,7-2-1-16,9-2 0 15,4-3 0-15,12 1-1 16,0 0 2-16,0 1-1 16,28 0 0-16,8-2-1 15,-1-1 1-15,8 2 2 16,8-4-1-16,6-4 1 0,7-1 0 15,10-3 2 1,-6 1 0-16,13-3-2 0,1 1 4 16,12-5-4-16,5 1 6 15,2-2-4-15,0-2 2 16,0-1-2-16,-1-6-1 16,8-5 0-16,2-5 1 15,10-7-1-15,1-4 6 16,5-2-6-16,-4 0 3 15,-1-9 1-15,-4-14 2 16,-2-1 0-16,-3-7-1 16,-9 5-1-16,-8-4-2 15,-8-2 1-15,-2-2 1 0,-12-2 2 16,-4-3-2 0,-10-1-3-16,-1-5 2 0,-1-4 2 15,-13-2-4-15,6-5-2 16,-20-3 2-16,6 0-2 15,-15 2 3-15,-5 4-4 16,-4 5 5-16,-10 4-2 16,-2 1 1-16,0 2-2 15,0 1 1-15,0 2-1 16,-2 3-1-16,-12-1 0 16,-7 4 0-16,-2 0-1 15,3 4-1-15,-3 1 2 16,-5 3-1-16,-8 1-1 15,-1 1 2-15,-4-1-2 0,-10 1-1 16,1-1-1-16,-3 2 0 16,-2 3 1-16,-2-1 1 15,-3 3-1-15,9 2-2 16,-1 1 2-16,10-1-3 16,1 3-1-16,-2 0-1 15,6 2 0-15,-7 2-3 16,3 2 1-16,4 0-2 15,-2-2-4-15,0 2-8 16,3 1-13-16,-10 2-14 16,11 2-37-16,-17 0-162 15</inkml:trace>
  <inkml:trace contextRef="#ctx0" brushRef="#br0" timeOffset="54624.1901">4213 4886 60 0,'0'0'54'0,"-7"0"-28"16,0 0 29-16,7 0-7 0,0 0-16 16,0 0-5-16,0 0-3 15,0 0-2-15,0 0 0 16,0 0 1-16,0 0 1 15,0 0-6-15,0 0 3 16,0-2-4-16,0-8-6 16,0-8 1-16,7-13 5 15,27-6-13-15,14-9 2 16,5 5 0-16,7 0-6 16,8-1 5-16,13 1-1 15,-1 0-1-15,7-1-1 16,7 3 3-16,-11 3-5 0,-3 2 0 15,0 2 0 1,-6 4 1-16,1-2-1 0,6 2 0 16,6 0 0-16,14-6 1 15,13 0-1-15,1 0 2 16,2 4-1-16,0 0-1 16,-3 2 2-16,1 1 0 15,-7 3-1-15,-7 0 0 16,7 3 1-16,-1 2-1 15,1 2 3-15,7 1-3 16,-14 2 0-16,7 1-1 16,6-2 1-16,1 3 3 15,11 1-1-15,2 1-3 16,-6 3 3-16,6 0 1 16,-13 1-4-16,4-2 3 0,-4 3-2 15,6-1-1 1,8 3 1-16,-8-1 0 0,-6 4 1 15,-3-3-2-15,-4 3 1 16,-7 0-1-16,0 0 0 16,-9 0 0-16,-1 0 2 15,4 4-2-15,-1 4 0 16,0 0 3-16,6-3-2 16,-6-1 0-16,0 2 0 15,1-5 3-15,-15 3-2 16,-5 0-2-16,-1 0 3 15,-1 1-2-15,-9-1-1 0,8 1 0 16,-6 2 1 0,-4 0 0-16,11 0 1 0,1-1-1 15,-1 2-1-15,3-1 2 16,-3-1-2-16,-6 1 0 16,-3-1 2-16,7 2-2 15,-5-3 0-15,3 0 1 16,-2 3 0-16,-1-2-1 15,-4 0-1-15,-2 1 1 16,-5 1 0-16,4-1 0 16,8 0 2-16,-12 1-2 15,5 1 0-15,-5 1-1 16,-3 0 1-16,3-1 0 0,5 4 1 16,-5 0-1-1,5 1 0-15,-1 0 0 0,-10-1 0 16,3 1 0-16,-10-1 1 15,-6-2-1-15,8 0-1 16,-10 1 1-16,3-1 1 16,6 0-1-16,-8 0 1 15,-5 1 0-15,6 0-1 16,-8-2 0-16,-5 2 0 16,7-1 0-16,-3 1 0 15,1-2 2-15,-5 6-2 16,13-1 0-16,-8 2 0 0,-5 0 2 15,13-3-2 1,-1 6 0-16,-1-2-2 0,12 1 2 16,-12 0 0-16,1 2 0 15,11 1 2-15,-5 1-2 16,-2-1 0-16,-5 1-2 16,1-3 2-16,4 0 3 15,-12-4-3-15,3 3 0 16,0-4 0-16,-3 2 0 15,-6 0 1-15,0-2-1 16,2 1 0-16,0-3 0 16,-3 0 0-16,-6-2 0 15,0 2-1-15,2-1 2 16,-2-2-2-16,2 2 2 16,-3-1-2-16,-6-1 1 0,7 1-1 15,0-2-1-15,0 3 2 16,-1 1 0-16,1-2 0 15,4 4 0-15,-4-4 0 16,0 2 0-16,0-1 0 16,-1-1 0-16,1 0 0 15,0 1 0-15,-3-3 0 16,3 1-2-16,-7-1 2 16,-7-4 0-16,7 3-1 15,0-4 0-15,0 1 0 16,0 1 1-16,-1-2 0 15,1 0 0-15,0-2-1 0,-7 1 1 16,0-3 0-16,2 2-1 16,-2 0 0-16,0-2-1 15,0 0-1-15,0 0-2 16,0 0-6-16,0 0-3 16,0 0-14-1,0 0-11-15,0-2-10 0,0-7-56 16,0-4-204-16</inkml:trace>
  <inkml:trace contextRef="#ctx0" brushRef="#br0" timeOffset="55170.4627">13594 4577 127 0,'0'0'80'0,"0"0"-71"16,0 0 30-16,0 0 5 16,0 0-15-16,0 0 6 15,0 0-10-15,0 0-3 16,0 0-7-16,0 10 0 0,0 4 3 15,0 3-7 1,9 4 3-16,7 2-5 0,-9 5-1 16,14 2 1-16,-7 4-6 15,6 2 1-15,3 6 0 16,7 0-2-16,-9 0 0 16,-1-2 0-16,1-5 3 15,-7-4-2-15,-3-9-1 16,-4-3-1-16,0-8 0 15,0-4 0-15,-7-3 0 16,0-2 1-16,0-2-1 16,0 0 4-16,0 0 1 15,0 0 1-15,0 2 0 16,-7 2-1-16,-30 1-4 16,1-1 1-16,-13 2 1 0,-3-4-4 15,-6-2 2-15,-6 0-2 16,-16 0 0-16,-7 0-7 15,-7 0-3-15,0-2-5 16,0-2-36-16,11 2-21 16,10 2-148-16</inkml:trace>
  <inkml:trace contextRef="#ctx0" brushRef="#br0" timeOffset="56429.7968">9987 5622 41 0,'0'0'20'0,"0"0"13"0,0 0 3 16,0 0-1-16,0 0-2 15,0 0 0-15,0 0-4 16,0 0-6-16,0 0-1 15,0 0-1-15,0 0 0 16,0 0-1-16,0 0-4 16,7 0 2-16,0-6-9 15,13-6 0-15,12-5-3 0,3 0 1 16,11-1 0 0,9-1 2-16,11 1 1 0,5 1-2 15,14 1 5 1,-11 3-3-16,6 0 0 0,-16-1-2 15,14 1 1-15,-11 4-2 16,-6-2 0-16,13 0 0 16,-8 3-1-16,-1 1-3 15,12 1 2-15,-3 0-2 16,6 1 1-16,-9 2 0 16,0 0-1-16,-4 1 0 15,-3 0 0-15,7 2 1 16,-4-2-4-16,-12 2 2 15,11 0 0-15,-9 0-1 0,8 0 2 16,1 0-2-16,-8 0 0 16,6 0 0-16,-9 0 0 15,-2 0-1-15,-3 0 1 16,0 4-1-16,-6-2 0 16,0 1 0-16,-3 1 0 15,-2 0 0-15,-5 4 1 16,3 0-1-16,0-1 0 15,4 2-2-15,-7-1 2 16,5 1 0-16,-4 0 1 16,-6-1-1-16,1 0-1 15,-2-1 1-15,-1-1 1 16,-4 1-1-16,0 1 0 0,-2-3 0 16,-7 3 0-16,6-4-1 15,-11 1 1-15,3 1 0 16,6-3 0-16,-4 1 0 15,0 3 0-15,-7-4 0 16,6 1 1-16,1 2-2 16,-7-3 1-16,2 1 0 15,-4-2 0-15,-3-2 0 16,-2 0-2-16,5 0 0 16,-5 0-2-16,0 0 0 15,0 0 2-15,0 0-5 16,0 0-2-16,0 0-2 0,0 0-7 15,0 0-5 1,2 0-2-16,-2 0-11 0,0 0-14 16,0 0-42-16,0 0-199 15</inkml:trace>
  <inkml:trace contextRef="#ctx0" brushRef="#br0" timeOffset="57084.4381">12782 5260 89 0,'0'0'43'0,"0"0"-31"16,0 0 32-16,0 0-8 15,0 0-3-15,10 0-1 16,3 0 6-16,1 0-8 16,0 0 1-16,6 0-10 15,-6 6-3-15,2 1-2 16,7 3-4-16,-2-1-3 15,6 7 3-15,-4-2-1 0,7 3-2 16,-2 2-1-16,-1 0-1 16,3 0-1-16,7 0 0 15,-10-2-5-15,-4 0 4 16,7-1-3-16,-3 1 4 16,-6-4-5-16,-5 3 2 15,-2-5-1-15,2 2 0 16,-2-4 2-16,-1-1-3 15,-6 0-1-15,7-3 1 16,-7-1-1-16,-7-3 0 16,0 2 0-16,7-2 1 15,-7-1-1-15,0 0 0 16,0 3 0-16,0-3 1 0,0 0-1 16,0 0 0-1,0 3 1-15,0-1-1 0,-14 3 2 16,-13 3 1-16,-24 0 0 15,-6 1 0-15,-17 1-2 16,-6-1 1-16,-7 0-2 16,0 0-2-16,-3 3-2 15,-4-4-3-15,-7 1-14 16,7 0-35-16,-6-5-83 16</inkml:trace>
  <inkml:trace contextRef="#ctx0" brushRef="#br0" timeOffset="58778.3534">9361 3191 25 0,'0'0'29'16,"0"0"9"-16,0 0 2 16,0 0-1-16,0 0 1 15,0 0-3-15,0-2-4 16,0 2-1-16,0 0-4 0,0 0 1 15,0 0-6 1,0 0-8-16,0 0-5 0,0 0-5 16,0 0 1-16,0 0-3 15,0 0 1-15,0 0-3 16,0 0 1-16,0 0-2 16,0 0 0-16,0 0 0 15,0 0-2-15,0 0-1 16,0 0-2-16,0 0-4 15,0 0-12-15,0 5-15 16,0 9-46-16</inkml:trace>
  <inkml:trace contextRef="#ctx0" brushRef="#br0" timeOffset="59927.5633">5855 8410 173 0,'6'-4'42'0,"1"4"-39"0,21 2 8 16,-8 18 10 0,19 11 0-16,-4 7 5 0,18 8-8 15,2 5 5-15,4 2 2 16,3 0-3-16,5-3-4 16,-1-4-2-16,-4-5-3 15,-2-5-5-15,-12-8-2 16,-9-4 0-16,-12-7-6 15,-6-2 0-15,-14-7-7 16,0-3-8-16,0-2-15 16,0-3-36-16,11-3-130 15</inkml:trace>
  <inkml:trace contextRef="#ctx0" brushRef="#br0" timeOffset="60369.134">7194 8662 150 0,'0'0'23'16,"0"0"26"-16,0 0 32 16,-14 8-14-16,-39 14-17 15,-25 8-34-15,-7 2-3 16,-2 2-4-16,7-2-2 16,0-6 1-16,9-1-7 15,27-6 0-15,10-6 0 16,13-4-1-16,12-3-1 0,9-3-1 15,0 7-5-15,9 3 3 16,19 2 2-16,-1 4 2 16,1 7 2-16,-3 1-2 15,-11 7 1-15,-7 3-1 16,-7 6 2-16,0 6 1 16,0 4-1-16,0 4 2 15,0 8 0-15,0 7 1 16,0 3-3-16,0-5 0 15,0 3 0-15,0-9 0 16,0-7-2-16,0-6 0 16,0-10 0-16,0-2-1 15,0-8 1-15,6-5 0 16,1-9-2-16,0-6-3 16,7-3-4-16,-7-7-7 0,13-1-11 15,6 0-39-15,1-22-131 16</inkml:trace>
  <inkml:trace contextRef="#ctx0" brushRef="#br0" timeOffset="60960.9153">7006 9683 112 0,'0'-1'129'0,"0"1"-128"0,0-4 5 15,0 4 7-15,0 0-6 16,0 0 1-16,14-2 3 16,6-1 4-16,5-5-4 15,-4 8 0-15,7-2 2 16,-1 0-1-16,5 0 6 15,9 0-6-15,3 2 3 16,13 0-1-16,10 0-2 16,-5 0-1-16,4 0-3 15,-18 0-2-15,-15 4-2 0,-13 0 0 16,-20 0-2-16,0 1-1 16,0 8 5-16,-41 10 10 15,-26 5-10-15,-13 0-4 16,0-3-2-16,18-5 0 15,16-4 0-15,19-5-1 16,20-4 0-16,7 5-2 16,0-3-1-16,20 5 4 15,26-1 0-15,16 0-3 16,5 2 2-16,6 3 2 16,-4 3 0-16,-16 2-1 15,-12 1 0-15,-21-1 1 16,-13 3-1-16,-7 1 5 0,0-1-2 15,-20 0-1-15,-22 2 2 16,-17-3-2-16,-3-1-1 16,-12-3-1-16,8-4-3 15,4-4-9-15,2-9-12 16,26-4-58-16,2-2-132 16</inkml:trace>
  <inkml:trace contextRef="#ctx0" brushRef="#br0" timeOffset="61202.6242">8317 9490 159 0,'35'0'20'0,"4"0"-1"16,16 0 18-16,-2 0-3 15,2 0-1-15,11 0-4 16,-8 0-16-16,13 0-13 16,-12 0 0-16,-4 0-7 15,-16 0-26-15,-11 0-27 16,-28 0-154-16</inkml:trace>
  <inkml:trace contextRef="#ctx0" brushRef="#br0" timeOffset="61381.4825">8317 9761 156 0,'0'4'39'0,"42"-3"-12"15,24 5 28-15,8-6-1 16,8 0-10-16,15 0-15 16,-6 0-16-16,-4-7-13 15,1-5-6-15,-15 4-9 16,-11-1-18-16,-3-2-81 15</inkml:trace>
  <inkml:trace contextRef="#ctx0" brushRef="#br0" timeOffset="64672.1306">10297 4585 76 0,'-21'-2'80'0,"-7"2"-74"16,-4 0 15-16,18 28 0 15,1 15-3-15,6-1-3 0,7 4 2 16,0 2-2-16,0 1-1 16,0-4-3-16,14-2 3 15,2-7-5-15,7-6 2 16,-10-9-1-16,1-8-3 16,-7-8-4-16,0-2 1 15,-7-3-4-15,0 0 0 16,0 0 0-16,7 0 2 15,7-8 3-15,6-20 17 16,12-11-12-16,3-7-9 16,-8 2 1-16,-11 11 0 15,7 7-1-15,-16 10-1 0,0 9 4 16,-7 5-4-16,0 2 0 16,0 0-2-16,0 17-1 15,7 17 3-15,0 13 9 16,6 0-5-16,8-4-2 15,0-9 0-15,4-10 2 16,2-7-2-16,1-9-1 16,4-4 4-16,-11-4-1 15,13 0-2-15,-4-21 6 16,14-13-3-16,-3-7-1 16,-2-6-4-16,-5-1 1 15,-13 2 0-15,-5 4 1 16,-9 10 3-16,-3 8-5 0,-4 9 6 15,0 5-1-15,0 7 3 16,0 1-4-16,0 2 3 16,0 0-4-16,0 0-3 15,0 0 0-15,0 0 0 16,0 0 0-16,0 0 0 16,0 0 0-16,0 0 0 15,0 0 0-15,0 0 0 16,0 0 0-16,0 0 1 15,0 0-1-15,0 0 1 16,0 0-1-16,0 0 0 16,0 0 0-16,0 0 0 15,0 0 0-15,0 0-1 16,0 0 1-16,0 0 0 0,0 0-1 16,0 0 1-16,0 0 0 15,0 0 0-15,0 0 0 16,0 0 0-16,0 0-1 15,0 0 1-15,0 0 0 16,0 0 1-16,0 0-1 16,0 0 0-16,0 0 0 15,0 0 1-15,0 0-1 16,0 0 0-16,0 0-1 16,0 0 1-16,0 0 0 15,0 0 0-15,0 0-1 16,0 0 1-16,0 0-3 15,0 0 1-15,0 0 1 0,0 0-3 16,0 0 3-16,0 0 0 16,0 0 1-16,0 0 0 15,0 0 0-15,0 0 0 16,0 0 1-16,0 0 0 16,0 0-1-16,0 0 0 15,0 0 0-15,0 0 0 16,0 0-1-16,0 0-4 15,0 0 1-15,0 0 1 16,0 0 2-16,0 0-1 16,0 0 2-16,0 0-3 15,0 0 2-15,0 0-1 0,0 0 0 16,0 0 0-16,0 0-1 16,0 0 3-16,0 0 0 15,0 0 0-15,0 0 2 16,0 0 0-16,0 0 1 15,0 0-3-15,0 0 1 16,0 0-1-16,0 0 0 16,0 0-1-16,0 0 0 15,0 0-2-15,0 0-1 16,0 0 2-16,0 0-1 16,0 0 0-16,0 0 2 15,0 0 1-15,0 0 0 16,0 0 0-16,0 0-1 0,0 0 0 15,0 0-2 1,0 0-9-16,0 0-12 0,0 0-30 16,0 0-74-16</inkml:trace>
  <inkml:trace contextRef="#ctx0" brushRef="#br0" timeOffset="65087.2888">10989 5074 202 0,'-7'0'18'15,"7"0"-5"-15,0 0 14 16,0 2-15-16,0 3-8 16,14 1 9-16,13 0 4 15,12-2 7-15,10 0-6 16,3-3 2-16,-3 1-4 15,3-2-4-15,-4 0-4 0,-11 0-4 16,7 0-1-16,-17-2-3 16,1-7-3-16,-3 1-11 15,-4-3-10-15,-21 0-19 16,0 1-27-16,0-1-119 16</inkml:trace>
  <inkml:trace contextRef="#ctx0" brushRef="#br0" timeOffset="65392.9918">11326 4931 134 0,'0'0'4'16,"0"0"20"0,0 0 4-16,-7 2-15 0,0 13 8 15,-6 7-3-15,6 5-5 16,-7 1 0-16,7-2-4 15,-7 0-3-15,5-1 0 16,9-4-1-16,0-1-2 16,0-4-3-16,0-3 2 15,9-2-2-15,5-3 2 16,7-3 1-16,6 1-3 16,-6-6 0-16,11 0-5 15,-11 0-3-15,6 0-3 16,-6 0-5-16,4 0-19 15,-4 0-29-15,-1-6-60 16</inkml:trace>
  <inkml:trace contextRef="#ctx0" brushRef="#br0" timeOffset="65596.7097">11737 5070 143 0,'7'0'8'16,"-1"0"0"-16,13 0 17 16,1 0-5-16,8 0-9 0,-1 0-5 15,6 0-6 1,-6 0-3-16,1 0-7 0,-8-2-13 16,5 1-26-16</inkml:trace>
  <inkml:trace contextRef="#ctx0" brushRef="#br0" timeOffset="65790.1767">12161 4969 86 0,'-7'22'40'0,"0"2"2"15,-7 3 0-15,8-2-18 16,-1-3-5-16,7 0-14 15,0-4-5-15,0-5-2 0,0-4-12 16,0-4-25-16,0-2-45 16</inkml:trace>
  <inkml:trace contextRef="#ctx0" brushRef="#br0" timeOffset="66579.6443">10008 2995 140 0,'0'0'50'0,"-7"0"-13"16,7 0 10-16,0 0-26 15,0 19-18-15,0 22 10 16,0 17 1-16,0 10-4 16,7 4 1-16,6-6-5 15,6-8-4-15,-6-10 1 16,1-11-1-16,7-13-2 15,-1-9 0-15,6-11-7 16,1-4 4-16,14-6 1 16,5-26 2-16,9-11 7 0,-2-6-7 15,-12-4 0 1,-2 8-2-16,-11 11-3 0,-21 13 3 16,0 14 1-16,-7 7 1 15,0 2-4-15,0 28 3 16,0 15 1-16,7 9 7 15,-1-1-5-15,15-6 2 16,11-9-3-16,3-10-1 16,-1-11 0-16,5-11-1 15,2-6-1-15,1 0 2 16,3-23 0-16,6-14 10 16,-1-9-7-16,-8-4-3 15,-10-5 4-15,-5 2-2 16,-13 4-2-16,0 6 0 0,-14 11 1 15,0 11 0-15,0 10 0 16,0 8-1-16,0 3 0 16,0 0-9-16,0 0-10 15,7 1-8-15,-1 16 2 16,8 6-76-16</inkml:trace>
  <inkml:trace contextRef="#ctx0" brushRef="#br0" timeOffset="66916.2477">11212 3582 44 0,'13'2'39'15,"3"0"-8"-15,14-1 0 16,5 2-5-16,6-2-2 16,5 3-4-16,-3-4-1 15,1 2-3-15,-3-2-2 16,-11 0-10-16,0 0-4 0,-17 0 0 15,1 0-1-15,-14-6-13 16,0-3-6-16,0-3-40 16</inkml:trace>
  <inkml:trace contextRef="#ctx0" brushRef="#br0" timeOffset="67170.2721">11386 3486 101 0,'0'0'39'0,"0"0"-22"15,0 0 11-15,0 8-15 16,-7 14 16-16,0 8 2 16,0 2 5-16,7 0-12 0,-7 1-5 15,7-6-6 1,0-3 1-16,0 1-6 0,0-4-1 16,0-2-6-16,14-2 0 15,0-4-1-15,6 0-2 16,-6-3-1-16,7-3-8 15,4-3-10-15,9-4-6 16,1 0-6-16,4-10 7 16,-5-6-100-16</inkml:trace>
  <inkml:trace contextRef="#ctx0" brushRef="#br0" timeOffset="67358.477">11737 3714 99 0,'0'0'33'0,"0"0"-21"16,0 0 15-16,0 0-14 16,0 0 24-16,20 0-5 15,6 0-11-15,-6 1-13 16,8 2-8-16,-12-3-2 16,7 0-23-16,-3 0-28 15,-6 0-72-15</inkml:trace>
  <inkml:trace contextRef="#ctx0" brushRef="#br0" timeOffset="67703.4367">12026 3597 66 0,'23'0'33'15,"6"0"13"-15,-1 9-2 16,-1 3 2-16,3 1-10 15,7 2-9-15,-16 0-12 16,-1 2-5-16,-13 2-1 16,-5 3-1-16,-2 5 1 15,0 1-4-15,0 0 4 16,-2 0-4-16,-19-2-3 16,8 1 0-16,-1-5 1 15,0-5-2-15,14-5 0 16,0-5-1-16,0-3 0 0,0-2 0 15,0 0-2 1,21 2 2-16,13-4 0 0,19 0 0 16,2 0-2-16,5-6-3 15,1-5-18-15,-1 1-23 16,0 2-171-16</inkml:trace>
  <inkml:trace contextRef="#ctx0" brushRef="#br0" timeOffset="72339.0532">10854 8679 111 0,'0'-15'52'0,"-7"0"-12"0,7 4 19 16,0 3 5 0,0 6-5-16,0 2-15 0,0 0-13 15,0 0-8-15,0 0-9 16,0 0-3-16,0 2-8 16,0 11-1-16,34 14 7 15,21 3-1-15,12 2-4 16,6 2 0-16,-9-3-3 15,8 1 1-15,-13-2-2 16,-4-3 0-16,-16-2-1 16,-4-7 0-16,-8-3-3 0,-6-3-8 15,-3-3-8 1,-11-4-18-16,7-5-59 0,-1 0-118 16</inkml:trace>
  <inkml:trace contextRef="#ctx0" brushRef="#br0" timeOffset="72757.7068">12053 8670 257 0,'0'0'10'0,"0"0"14"16,-7 0 25-16,-34 0-9 15,-19 18-32-15,-25 5-3 16,8 5-2-16,-4 0-3 0,8 1 0 15,11-3 3-15,9-2-2 16,26-3 0-16,6-2-1 16,12-2 0-16,9 4 1 15,0-1-1-15,9 5 0 16,12 5 0-16,13 6 2 16,-11 3 2-16,7 5-1 15,-3 1 2-15,-13 2-4 16,0 2 7-16,-14 1-4 15,0 5 2-15,0 3-1 16,0 0 1-16,0-1 1 16,0-4-3-16,0-10-4 15,0-7 3-15,0-5-1 0,7-6-2 16,-5-10-2-16,5-2 2 16,0 0-4-16,9-7-7 15,-9-4-7-15,6-2-17 16,8 0-39-16,0-17-152 15</inkml:trace>
  <inkml:trace contextRef="#ctx0" brushRef="#br0" timeOffset="73095.8776">12039 9497 125 0,'21'0'30'0,"18"0"11"0,-5 0 7 16,12 10-11-16,2 11-9 15,-11-3-9-15,0 3-1 16,-17 3-5-16,-13 3-1 16,-7 3 2-16,0 4-2 15,-41 2-1-15,-19-2-3 16,-4-6-5-16,14-2 3 16,-3-5-4-16,19-8 0 15,13-4 0-15,7-5 1 16,14-2-2-16,0-2-1 15,0 0-5-15,14 0 4 16,27 0 1-16,19 0 5 16,2 0-5-16,11-6 1 0,-6-3-1 15,-3 1-1-15,0-1-10 16,-11 0-8-16,-5-1-26 16,-20-3-143-16</inkml:trace>
  <inkml:trace contextRef="#ctx0" brushRef="#br0" timeOffset="74092.9055">9636 8952 159 0,'7'0'44'16,"-7"0"-18"-16,0 0 32 15,0 0-27-15,0 5-16 16,0 24-2-16,0 16 18 16,0 13-12-16,0 12-11 15,0 3 1-15,0 4 1 0,0 1-4 16,0-2-4-16,0-6 1 15,14-9 0 1,6-13-1-16,1-12 2 0,-7-14-4 16,4-4 2-16,-4-9 0 15,-7-9-2-15,0 0-1 16,-7 0 1-16,13-9 0 16,1-19 18-16,2-18-9 15,14-16-5-15,-9-15-3 16,6-14-1-16,-6-1-2 15,11 6 2-15,-11 9 0 16,-8 24 0-16,1 13 0 16,-14 18 2-16,7 9 0 0,-7 13-1 15,0 0-1 1,0 0-1-16,0 13-6 0,0 26 7 16,14 16 1-16,-5 9-1 15,14 6 1-15,-3-7 2 16,1 2-3-16,7-7 1 15,-8-9 0-15,5-11-1 16,-4-12 0-16,0-13 0 16,-14-7 0-16,6-5 0 15,-10-1-1-15,20-5 1 16,4-29 4-16,1-21 2 16,18-11-4-16,-5-13 0 15,-7 4 0-15,-2 2-2 16,-4 9-2-16,-14 13 2 15,-8 18 4-15,-6 8-3 16,0 17-1-16,0 3 1 0,0 5-3 16,0 0-2-16,0 0-3 15,0 0-10-15,0 0-9 16,7 17-18-16,-7 4-51 16,14 6-148-16</inkml:trace>
  <inkml:trace contextRef="#ctx0" brushRef="#br0" timeOffset="74362.8689">10558 9559 0 0,'0'8'73'16,"0"-2"-33"-16,7-3 3 15,13 5-1-15,15-2 3 16,4 1-4-16,2-5-8 16,5 3-9-16,-12-1-8 15,1-4-5-15,-3 0-9 16,-5 0-2-16,-13 0 0 16,0 0-13-16,-7-4-16 15,-7-5-21-15,0-6-72 0</inkml:trace>
  <inkml:trace contextRef="#ctx0" brushRef="#br0" timeOffset="74610.4241">10707 9422 7 0,'-7'0'131'0,"7"0"-126"16,0 13 8-16,0 15 21 15,0 10-10-15,0 3-3 16,0 3 6-16,-7-1-11 15,7-3-5-15,-7-5-1 16,7-4 1-16,-7-4-5 16,7-2-2-16,0-6-2 15,0 0-2-15,0-4-2 16,0-6-3-16,0-3-5 0,14-4-11 16,7-2-19-16,2 0-15 15,14-12-28-15</inkml:trace>
  <inkml:trace contextRef="#ctx0" brushRef="#br0" timeOffset="74782.4085">10929 9762 49 0,'14'0'31'0,"11"0"13"16,3 0-5-16,-1 0-7 15,6 0-12-15,1 0-7 16,0 0-10-16,-2 0-3 0,-4 0-4 15,0 0-15-15,-8 0-19 16,5-3-21-16</inkml:trace>
  <inkml:trace contextRef="#ctx0" brushRef="#br0" timeOffset="74971.2381">11306 9631 123 0,'0'0'13'0,"0"6"8"15,0 14 27-15,0 5-9 16,0 1-8-16,0 4-16 16,0-2-7-16,0 3-5 15,0-5-3-15,0-4 0 0,0 1-7 16,0-2-7-16,0-6-35 16,0-4-57-16</inkml:trace>
  <inkml:trace contextRef="#ctx0" brushRef="#br0" timeOffset="75374.485">13984 9264 231 0,'7'-1'79'15,"2"1"-74"-15,14 0 25 16,11 0 6-16,3 0 0 15,20-3-10-15,5 2-5 16,12-2 2-16,13-2-8 16,0 5 0-16,7-4-4 0,-7 0-5 15,-11-1-5 1,-3 3-1-16,-6-2 0 0,-17 0-7 16,-6 1-3-16,-24 1-4 15,-20 0-10-15,0-2-27 16,-6-2-133-16</inkml:trace>
  <inkml:trace contextRef="#ctx0" brushRef="#br0" timeOffset="75657.1209">14562 8869 166 0,'0'0'103'0,"0"15"-100"16,0 17 22-16,0 9 2 16,0 10-1-16,-7 4 1 15,0 1-4-15,0-3-7 16,0 3-3-16,7-3-2 16,0-3-3-16,0-2-7 15,0-3-1-15,0-6 0 16,0-5-9-16,0-2-1 15,0-11-15-15,0-6-43 16,14-7-167-16</inkml:trace>
  <inkml:trace contextRef="#ctx0" brushRef="#br0" timeOffset="77233.9349">16628 8701 160 0,'-7'0'38'15,"7"0"-26"-15,0 0 16 0,0 0-5 16,0 0-12-16,0 0-3 15,0 0 0-15,0 0 1 16,0 0-2-16,0 0 2 16,0 0 1-16,0 0 5 15,0 0 4-15,0 0 1 16,0 0-1-16,0 0-2 16,0 0-1-16,0 0-7 15,0 0-1-15,0 0-1 16,0 0-1-16,0 0-1 15,0 0-3-15,0 13-1 16,0 14 5-16,0 15 1 16,7 8-2-16,0 7 1 15,2 5 1-15,5 4-3 16,-3-4 2-16,-1-4-2 0,6-7-4 16,-3-8 1-16,1-11-1 15,0-6 0-15,0-9 0 16,-8-11 0-16,4-6-2 15,-3 0 1-15,22-4 1 16,6-28 5-16,18-15 0 16,18-17-5-16,0-9-3 15,2-6-1-15,-16 2 4 16,1 11-2-16,-15 13 2 16,-15 18 0-16,-5 15 1 15,-23 13 2-15,0 7-3 16,0 0 0-16,0 6-3 0,0 20 3 15,0 10 0-15,0 7 3 16,7-7-3-16,6-1 2 16,1-8 1-16,0-5-1 15,2-6-2-15,-9-15 0 16,9 3 1-16,-9-4-1 16,13 0 3-16,15-26 4 15,18-12 2-15,15-12-8 16,6-7 0-16,-15 0-1 15,-4 1 1-15,-9 9-1 16,-18 13 0-16,-14 19-1 16,-8 9 2-16,-6 6-2 15,0 0-5-15,0 0-4 0,0 0-9 16,0 6-7-16,0 18 6 16,0 7-17-16,-6 4-58 15,-1 5-102-15</inkml:trace>
  <inkml:trace contextRef="#ctx0" brushRef="#br0" timeOffset="77490.8068">17800 9119 39 0,'0'0'75'15,"0"0"9"-15,0 0-4 0,0 0-31 16,25 0-4-16,10 4-4 15,8-4-14-15,21 0-10 16,-4 0-5 0,-3 0 2-16,1 0-5 0,-15 0-6 15,1 0-1-15,-17-4-2 16,-6-5-4-16,-7-1-3 16,-7-3-6-16,-7-4-19 15,0 3-62-15,0-7-149 16</inkml:trace>
  <inkml:trace contextRef="#ctx0" brushRef="#br0" timeOffset="77722.558">18121 8929 195 0,'-9'15'6'0,"-7"14"18"0,-5 2 13 16,0 9 3-16,1-1-2 15,6 3 2-15,-4-3-3 16,6-1-19-16,10-2-4 15,-3-2-6-15,5-2-3 16,0-1-4-16,0-4 2 16,14-5-2-16,23-6-1 15,-10-11-3-15,8-1-2 16,11-4-5-16,-5 0-9 16,12-17-33-16,2-4-76 0</inkml:trace>
  <inkml:trace contextRef="#ctx0" brushRef="#br0" timeOffset="77910.9041">18525 9242 215 0,'0'0'12'0,"0"1"-8"16,0-1 22-16,0 2-6 15,34-2 6-15,7 0-7 16,5 0-9-16,-5 0-8 15,12 0-2-15,-12 0-9 16,-6-7-18-16,-3-3-48 16</inkml:trace>
  <inkml:trace contextRef="#ctx0" brushRef="#br0" timeOffset="78232.822">18919 9115 87 0,'23'0'21'15,"4"0"29"-15,8 0-7 16,4 12-1-16,2-1 2 16,-6 2-14-16,3 2 1 15,-17 2-6-15,-7-2-10 16,-12 4-7-16,-2 2-2 16,0 1 9-16,-23 3-9 15,-16 1 5-15,0 1-4 0,9-5-2 16,10-5-4-16,-3-4 2 15,16-6-3-15,7 0 0 16,0-6 0-16,0 7-2 16,0-4 2-16,37-3 2 15,4-1-2-15,12 0 0 16,2 0-1-16,11 0-8 16,-4-13-10-16,5 0-19 15,6-6-58-15</inkml:trace>
  <inkml:trace contextRef="#ctx0" brushRef="#br0" timeOffset="78734.3623">20302 8687 22 0,'-7'-4'195'16,"7"4"-178"-16,0 0-10 15,0 4 26-15,14 13-1 16,13 7 6-16,5 6-3 16,-4 2-6-16,6 0-8 15,-4-4-4-15,7 2-10 0,-7-7-7 16,4-5-4-16,10-6-8 16,-8-8-13-16,15-4-22 15,4 0-117-15</inkml:trace>
  <inkml:trace contextRef="#ctx0" brushRef="#br0" timeOffset="79118.1261">21274 8668 212 0,'0'0'69'16,"-21"0"-55"-16,-36 7 13 15,-37 12-24-15,-7 8 3 0,-7 1 0 16,8-1-5-1,19 2 2-15,8-2-2 0,25-5 1 16,9-5-2-16,20 0 0 16,17-4-3-16,2 4 0 15,7 2 0-15,32 0 3 16,9 3 5-16,-4 4-1 16,6 1-1-16,-13 5 5 15,6 2 4-15,-15-3 1 16,-5 5 3-16,-5-2 5 15,1 4 2-15,-13 2-3 16,-6-3-3-16,0 6 5 16,0-7-9-16,0 2-5 15,7-6-5-15,0-10-1 16,-7 1-2-16,14-5-4 0,-7-5-6 16,7-5-6-16,2-8-12 15,13 0-22-15,6 0-126 16</inkml:trace>
  <inkml:trace contextRef="#ctx0" brushRef="#br0" timeOffset="79304.6345">21561 9339 201 0,'16'0'42'16,"-2"0"-15"-16,9 17 16 15,-17 6-8-15,1 11 8 16,-7 5-13-16,7 6-13 0,-7 4-9 15,0-1-8-15,0-4-2 16,0-4-8-16,-7-4-13 16,-6-6-34-16,-24-12-241 15</inkml:trace>
  <inkml:trace contextRef="#ctx0" brushRef="#br0" timeOffset="80348.9343">5600 8195 138 0,'0'-7'25'0,"0"3"10"0,0 4 21 15,0 0-19-15,0 0-11 16,0 0-2-16,-7 0 0 16,7 0-4-16,0 0-3 15,0 0-9-15,-7 10-5 16,0 21 1-16,-6 17 1 16,-1 15 2-16,0 15-1 15,0 6-1-15,5 5-1 16,7 3 0-16,2 4 1 15,0 5-2-15,0 10-2 16,0 6 4-16,0 7 1 16,-7 12-1-16,0 1-3 15,0 6 1-15,0 0 4 0,0-5-7 16,1 1 0 0,-1-2 2-16,7-5-1 0,-7-8 0 15,7-9-1-15,0-14 0 16,0-12 0-16,0-2 0 15,0-11 1-15,0-6-1 16,14-8-1-16,-1-19 0 16,8-7-1-16,-3-13-5 15,-4-10 3-15,0-9-6 16,-7-4-3-16,7-6-3 16,6-37-17-16,1-23-79 15</inkml:trace>
  <inkml:trace contextRef="#ctx0" brushRef="#br0" timeOffset="81840.3884">6481 7849 104 0,'0'0'66'16,"6"0"-65"-16,8 0 14 15,7 2 9-15,18 15-3 16,16 5 3-16,18 3-5 16,21-1-5-16,21 3 4 15,20-6-4-15,5-3 5 16,30-1-5-16,4-4 6 0,21 1-4 15,0-3-5-15,7-1 6 16,13-7-8-16,1-1 1 16,6 2-1-16,-6-3-5 15,-7 2 1-15,-1 1-1 16,-20 3 3-16,0 4-5 16,0 2 0-16,0 2 3 15,7-2 0-15,-2 0 2 16,-5-1-3-16,12-7 1 15,-6 5-2-15,22-6 1 16,2 3 4-16,0-1-6 16,-3-1 1-16,-13 1-2 15,-18 0 7-15,-3-1-4 0,-7-1-1 16,-16 2 2-16,14 0-1 16,3-5 1-16,-6 5 4 15,6-6-9-15,6 0 4 16,7 0-1-16,0 0 0 15,2 0-2-15,-9 0-1 16,-6 0 1-16,-8 0 2 16,-4 0-2-16,-10 0 1 15,3 0 0-15,12 0 0 16,20 0 2-16,27 0 1 16,15 0 1-16,15 0-6 15,14 0 3-15,-7 2-3 0,14-2 0 16,-16 2 1-16,-9 0 0 15,-5 3 0-15,-13 1 1 16,-1-2 0-16,12 3 1 16,-11-3 2-16,1-2-3 15,-3 3-1-15,-13-1-1 16,-6 2 1-16,-7-2 0 16,-14 2 0-16,-30-1 0 15,-6-1-1-15,-17 0 0 16,1-3 1-16,4 1 0 15,-12 0 0-15,-6-2 0 16,-14 2 0-16,0 0-1 16,0 0 0-16,13-2 0 0,3 4 2 15,9-3-1 1,1 2-1-16,-6 0 0 0,-13-1-1 16,0 2 1-16,-1-3 0 15,1 2-2-15,0 1 2 16,-5-4 0-16,-11 1-1 15,-19-1 1-15,-25 4 0 16,-25-4-2-16,0 0 2 16,-16 0 0-16,-7 2 0 15,0-2 1-15,0 0-1 16,0 0 0-16,0 2-2 16,7 3 0-16,0 7-2 15,0 7 4-15,2 7-1 16,2 4 2-16,-4 2-1 0,-4 4 0 15,4-1-1-15,-3 3 1 16,-4-1 2-16,0 7-2 16,0 1-1-16,-18 2 0 15,-12 10 0-15,-14-1-1 16,8 6 2-16,1 4-2 16,-1 2 2-16,1 3 0 15,12 3 0-15,-9 5 1 16,12 7 0-16,1-5-1 15,12 6 2-15,7-8-1 16,0-8-1-16,12 1 1 16,18-7 1-16,6 7-1 15,-13-2-1-15,5-5 0 0,2 1 0 16,-10-4 0-16,-6 0 0 16,-7-5 0-16,0 1 0 15,-7-3 0-15,0-1 0 16,0-5 1-16,0 0-1 15,0-7 0-15,0-9-1 16,-7-3-1-16,-7-9 1 16,7-4-2-16,7-7-4 15,-7-5-4-15,7-5-17 16,-7 0-27-16,-22 0-36 16,-8 0-313-16</inkml:trace>
  <inkml:trace contextRef="#ctx0" brushRef="#br0" timeOffset="83160.0646">6299 10845 25 0,'0'5'38'15,"28"-1"4"-15,18 0 4 16,-5-3 5-16,5 2-5 16,16-2-6-16,18 7-5 15,21-3-3-15,27 7-3 16,26 1-5-16,27 0-7 16,35 2 2-16,13-2-4 15,21 0 1-15,12-1-2 0,6-1-4 16,2 1 4-16,6-2-3 15,-17-2 1-15,7 1 1 16,2-5-3 0,10 2 3-16,17-2-6 0,8 0 3 15,16-1-5-15,2 1-2 16,7 2 0-16,-5 3 2 16,-13 0-2-16,-8-1-1 15,8-2 2-15,0 5-2 16,13-5 1-16,7 5-3 15,-4-5 5-15,13 3-2 16,-2 3 0-16,-13-2-2 16,-1 4 4-16,3-1-1 0,6-4-4 15,-2-1 2 1,7-3 0-16,-11 1-2 0,0 1 1 16,-24 1-1-16,-17 0 2 15,-3 1-1-15,-7-3 0 16,-18-2 1-16,-9 1-2 15,-12-1 0-15,-25 0-1 16,-5 1-1-16,-4-3 2 16,-7 0 0-16,0-2 0 15,-7 0-1-15,-9 0 0 16,-5 4 1-16,-9-4 0 16,-23 0 0-16,-2 0 0 15,2 0 2-15,-6 0-2 16,4 0 0-16,-19 0 0 15,-13 0-1-15,-14-4 1 0,-14-1-4 16,-4 1 2-16,-1 0-1 16,10 2 1-16,-4 0 0 15,-17-3-3-15,0 5 1 16,-14-2 1-16,-6 0 3 16,-21 0-2-16,-9 0 2 15,-3 0 0-15,-2-2 0 16,-4 0-3-16,-3-9-6 15,-2-5-22-15,0-9-35 16,-7 1-18-16,-43-10-183 16</inkml:trace>
  <inkml:trace contextRef="#ctx0" brushRef="#br0" timeOffset="95496.1746">6329 11862 29 0,'5'-5'51'16,"-3"-3"-10"-16,-2 4 10 15,0 4 14-15,0 0-10 16,0 0-7-16,0 0-4 16,0 0-12-16,0 0-11 15,0 0-4-15,0 0-4 16,0 0-4-16,0 0-2 16,0 27-6-16,0 12 2 15,-16 22 5-15,-18 10-1 0,-1 8-6 16,3 4 3-16,-2 2-4 15,-7 11 1-15,2-3 0 16,4 7-1-16,-8-6-1 16,13-11 1-16,-5-11 0 15,8-10 0-15,8-15-3 16,6-12 1-16,13-8-2 16,-7-9-6-16,7-14-13 15,0-4-32-15,7-13-86 16,25-32-78-16</inkml:trace>
  <inkml:trace contextRef="#ctx0" brushRef="#br0" timeOffset="95850.5249">6474 11761 169 0,'0'0'73'16,"0"0"-72"-16,0 4 7 16,7 22 8-16,-7 10 14 15,6 9-14-15,1 6 1 16,0 3-1-16,0 12-1 16,7 5-5-16,-7 11-1 15,11 6 4-15,3 6-2 16,-7 4-2-16,6-2-2 0,8 0 0 15,-12-12-5-15,7-8 3 16,-3-7-2-16,-6-8-2 16,7-7-1-16,-8-7-2 15,-3-9 1-15,6-14-5 16,-16-9-5-16,0-11-11 16,0-4-19-16,0 0-66 15</inkml:trace>
  <inkml:trace contextRef="#ctx0" brushRef="#br0" timeOffset="96104.6851">5916 12647 177 0,'0'-9'74'0,"33"3"-72"15,8-2 14-15,-4 3 3 16,13 1-5-16,0 0-1 16,15 0-6-16,-6 3-4 15,10-3-1-15,-2 0-2 16,-1 0-1-16,-4-1-6 16,5 1-9-16,-10-5-26 15,7 1-92-15</inkml:trace>
  <inkml:trace contextRef="#ctx0" brushRef="#br0" timeOffset="96630.1417">7242 12312 216 0,'-7'0'38'15,"7"0"-37"-15,0 0 15 16,-7 0 2-16,7 21-3 0,-7 11 1 16,0 11-4-1,7 14 1-15,-6 6-3 0,6 7 2 16,0 0-7-16,0-8 3 16,0-6 0-16,0-7-4 15,0-9-2-15,13-10 0 16,1-7 1-16,2-10-3 15,7-8 0-15,-9-5-2 16,13 0 1-16,10-13 1 16,20-19 8-16,10-17-4 15,2-13-4-15,4-11 0 16,-13-6-1-16,-5 3-1 16,-9 11 1-16,-5 12 0 15,-21 19 1-15,-6 15 1 16,-7 10 2-16,-7 9-2 0,0 0 2 15,0 0-3-15,0 13 0 16,0 19 0-16,0 15 6 16,0 2-3-16,0 4-3 15,0-5 0-15,0 1 2 16,0-5-1-16,18-5-1 16,3-7-1-16,7-6-4 15,-8-5-7-15,1-6-15 16,4-7-28-16,10-8-192 15</inkml:trace>
  <inkml:trace contextRef="#ctx0" brushRef="#br0" timeOffset="98055.3402">8189 12325 149 0,'-11'0'33'16,"11"0"-8"-16,0 0 1 16,0 0 5-16,0 0-14 15,0 0-8-15,32 0 5 16,16 0 8-16,18 0 2 16,8 0-2-16,4 0-2 15,7 0-5-15,-12 0-5 16,-7 0-1-16,3 0-5 0,-9-1-3 15,-5-7-1-15,-9 0-2 16,-12-1-7-16,-13 0-15 16,-21 1-19-16,0-5-112 15</inkml:trace>
  <inkml:trace contextRef="#ctx0" brushRef="#br0" timeOffset="98632.7365">8634 12066 87 0,'14'20'24'15,"-1"8"16"-15,-6 10 10 16,0 6 2-16,-7 6-11 16,0 3-8-16,0 9-8 15,0 8 3-15,0 3-12 16,0-1-3-16,0-1-2 15,0-7-4-15,0-11-4 16,25-12-1-16,3-7-2 16,6-10-3-16,12-11 3 15,9-9-3-15,5-4 3 16,2-1 1-16,4-26 1 16,8-7-2-16,-10-9 0 15,0-6 1-15,-4-4-1 0,-19 12 1 16,-7 7 2-1,-20 15-1-15,-2 12-2 0,-12 7 4 16,0 0 1-16,0 7-5 16,0 25 0-16,-12 8 0 15,5-1 1-15,7 1 0 16,0-10-2-16,19-7 1 16,15-10-2-16,7-4 1 15,5-9 1-15,9 0 0 16,-2-9 0-16,-5-21 2 15,-2-6-2-15,-12-4 0 16,-6-7 0-16,-12 1 2 0,-7-2-2 16,-9 9 1-16,-18 8 0 15,-24 9-1-15,-22 5 0 16,0 12 0-16,-2 5-1 16,-8 0-1-16,5 1-7 15,3 20 1-15,6 1-18 16,19 5-17-16,7-1-68 15</inkml:trace>
  <inkml:trace contextRef="#ctx0" brushRef="#br0" timeOffset="100575.4594">10666 12576 108 0,'0'-4'31'16,"0"4"9"-16,0-4 12 16,0 2-14-16,0-2-4 15,0 4-6-15,0-3-4 16,0 3-4-16,0 0-4 0,0 0-4 16,0 0-4-1,0-2-2-15,0 0-3 0,0 0-3 16,0 2 1-16,0 0 1 15,0 0-2-15,0 0 0 16,0 0 2-16,0 0-2 16,0 0 1-16,0 0 0 15,0 0 1-15,0 0-1 16,0 0-1-16,0 0 2 16,0 0 0-16,0 0-2 15,0 0 0-15,0 0 0 16,0 0 2-16,0 0-1 15,0 0 0-15,0 0 0 0,0 0 0 16,0 0 0 0,0 0 2-16,0 0-1 0,0 0 1 15,0 0-3-15,0 0 3 16,0 0-2-16,0-4-1 16,0 4 1-16,0-4-1 15,0 3 0-15,-7-7 0 16,7 4 0-16,-7-1-1 15,0-3 1-15,-2 4 0 16,2-1 1-16,0 1 0 16,5 4 0-16,-5-2 0 15,7 0-1-15,-7 2 2 16,7 0-1-16,0 0 1 16,0-2-2-16,0 2 1 15,0 0-1-15,0 0 3 0,0 0-3 16,0 0 2-16,0 0 0 15,0 0 1-15,0 0 1 16,0 0-3-16,0 0 2 16,0 0-1-16,0 0 0 15,0 0 0-15,0 0 0 16,0 0-1-16,0 0-2 16,0 15 2-16,0 14 0 15,0 10 7-15,0 8-3 16,0 0 0-16,0 10-2 15,0-5-2-15,7-1 2 16,-7-8-2-16,7 1 2 0,0-9-3 16,0-4 0-1,4-9 0-15,-11-9-3 0,7-5 3 16,0-7-2-16,-7-1 1 16,0 0-1-16,0 0 1 15,0-13 0-15,0-22 1 16,0-14-6-16,7-9 5 15,-7-7-1-15,0-1-2 16,0 4 2-16,0 6 0 16,7 9 1-16,-7 9 2 15,6 12-1-15,8 11 0 16,-14 4 0-16,14 9 0 0,0 0-1 16,0 2 0-1,11 0 1-15,9 17 0 0,3 9 1 16,6 4-1-16,12 5 5 15,5-4-1-15,7-3-2 16,1 1 3-16,-1-7 0 16,6-3 0-16,-11-6-1 15,5-9 0-15,-5-4 0 16,-3 0-4-16,1 0 3 16,-5-21-5-16,4-11 2 15,-3-7-1-15,-4-14-1 16,-10-1-5-16,-10-3 3 15,-12 5-2-15,-20 12 0 0,0 10 3 16,0 15 2 0,-20 7-1-16,-26 8-1 0,-21 0-4 15,-8 32 6-15,-6 11 0 16,1 16 1-16,2 6 3 16,14 1 2-16,18 0-3 15,12-9 3-15,20-4-3 16,14-8 2-16,0-6-2 15,21-1 0-15,20-6-2 16,12 0 0-16,4-8 0 16,14-5-5-16,-5-10-5 15,-1-1-9-15,6-8-60 16,-5 0-314-16</inkml:trace>
  <inkml:trace contextRef="#ctx0" brushRef="#br0" timeOffset="101166.1353">12560 12585 127 0,'14'-40'138'16,"-7"1"-134"-16,9-2 1 15,-16 3 8-15,0 8-1 16,-7 7 17-16,-23 8 13 16,0 8-9-16,-20 7-4 15,-1 0-15-15,-20 13-12 16,7 21 4-16,-3 7-1 15,8 12-2-15,18-2 1 16,13-6-3-16,21-2-1 16,7-11-1-16,0-10-1 15,21-1 2-15,27-11 0 16,12-6-1-16,6-4 1 16,5 0 0-16,7-4-1 0,-18-4-1 15,-5 8 1-15,-16 0 2 16,-5 13-1-16,-6 21 0 15,-8 11 2-15,-1 6 1 16,-12 7-3-16,-7 4 2 16,0 0-1-16,0 1 0 15,0-3 0-15,0-3 2 16,-30-5-1-16,7-1-1 16,-5-8-1-16,-15-3 2 15,6-9-1-15,-11-4-1 16,-5-6 0-16,-13-8 0 15,-3-4-1-15,-5-9-8 0,-6 0-4 16,2-9-40 0,21-27-106-16</inkml:trace>
  <inkml:trace contextRef="#ctx0" brushRef="#br0" timeOffset="101856.3874">12989 12585 166 0,'18'43'26'0,"-4"10"22"16,-7 5-23-16,0-1 11 16,-7-1-5-16,6-5-15 0,8-8 3 15,0-3-2-15,-5-6-4 16,14-8-8-16,-9-11-2 15,0-2 0-15,-1-13-3 16,-6 0-4-16,7 0-4 16,2-13 1-16,7-17 6 15,-2-15-1-15,-1-8-3 16,1-1 2-16,-5-1 0 16,7 8 3-16,-2 8 2 15,-8 8-1-15,1 9 0 16,7 9 1-16,-8 5 1 15,13 4-1 1,-6 4-1-16,15 0 4 0,11 12-1 0,2 6 0 16,5 1 4-16,8-2-3 15,6-4 7-15,13-1 1 16,-2-7 3-16,7 1-4 16,-12-6-1-16,-15 0-9 15,-1 0 0-15,-20-15 2 16,6-10-2-16,-15-7 0 15,-14-2-2-15,-12-11-1 16,-2 4-2-16,0-1-5 16,-23 7 5-16,-11 12 3 15,-10 10-5-15,7 9 4 16,-13 4-3-16,6 9-1 0,-6 22 5 16,6 16 1-16,3 7-1 15,-3 3 3-15,15 5-2 16,8-6 4-16,7 3 2 15,3-8-3-15,11-2 5 16,0-5-6-16,2-4 3 16,35-4-2-16,4-6-3 15,12-8-1-15,-5-5-1 16,12-7-5-16,-3-10-4 16,14 0-9-16,2 0-27 15,-4-2-220-15</inkml:trace>
  <inkml:trace contextRef="#ctx0" brushRef="#br0" timeOffset="102284.7991">15060 12478 221 0,'-7'0'47'0,"-19"0"-12"15,-1 0 3-15,-7 5-20 16,-17 18-1-16,7 7-6 16,-6 6-2-16,13-1-4 0,3 1-2 15,9-6 1-15,18 0-2 16,7-3-1-16,0-5-1 15,39-1 0-15,9-2 0 16,12-1 0-16,-3 0 1 16,7-1 0-16,-13 4 2 15,-8-3-2-15,-15 1-1 16,-21-2 2-16,-7 5 1 16,0-1 4-16,-14 6 2 15,-34-1-1-15,-12-4 1 16,-11 1-8-16,7-6-1 15,4 0-12-15,-2-12-14 16,23-1-33-16,12-4-188 0</inkml:trace>
  <inkml:trace contextRef="#ctx0" brushRef="#br0" timeOffset="102658.2639">15729 12474 149 0,'-16'0'94'16,"-32"9"-93"-16,-12 14 11 15,1 2-1-15,17-1 17 16,8-3-1-16,11-3-15 0,14-1 0 16,9 0-9-16,0 0-2 15,0-2 2-15,18 2-3 16,10 4 0-16,-1-2 1 15,8 2-1-15,4-3 1 16,-5 1-1-16,-11-2 4 16,0 1-3-16,-16 0 0 15,0 2 2-15,-7 3 3 16,0-1 2-16,0 5 3 16,-21-2 1-16,-2-1-4 15,7-3-1-15,-5-3-6 16,1-5-1-16,-1-3 0 15,-4-7-6-15,-3 1-11 0,8-4-24 16,-1 0-68 0</inkml:trace>
  <inkml:trace contextRef="#ctx0" brushRef="#br0" timeOffset="102922.7266">16268 12779 170 0,'23'0'38'15,"-16"13"-2"-15,-7 8-5 16,0-3-1-16,0 9 3 16,0-1-10-16,-7 0-13 0,0 5 0 15,7-5-4-15,0-3-4 16,0-1-2-16,0-3-2 15,0-6-6-15,0-5-1 16,0-8-11-16,0 0-22 16,0 0-52-16</inkml:trace>
  <inkml:trace contextRef="#ctx0" brushRef="#br0" timeOffset="103117.7827">16211 12382 186 0,'0'0'8'0,"30"13"-1"16,-3 2-7-16,3 0 1 16,4 0-1-16,-13 2-13 15,-5 2-31-15,7-2-43 16</inkml:trace>
  <inkml:trace contextRef="#ctx0" brushRef="#br0" timeOffset="103514.3902">16864 12660 41 0,'0'0'125'16,"0"0"-121"-16,0 13 25 16,-11 14 7-16,2 3 5 15,2 6-8-15,0 7-3 16,7-4-10-16,0 1-6 16,0-4-7-16,30-2-2 15,6-6-4-15,6-2 4 16,10-9-2-16,-10-8 0 15,-1-3 0-15,5-6-3 16,-9-2 4-16,13-23 2 16,-2-6 5-16,-2-10-7 0,-5-7-2 15,-6 3 0-15,4-2 1 16,-12 6-3-16,-13 3 4 16,-5 10-4-16,-4 3-4 15,-5 11 1-15,0 2-10 16,0 8-12-16,0 4-38 15,0 0-119-15</inkml:trace>
  <inkml:trace contextRef="#ctx0" brushRef="#br0" timeOffset="103995.1468">17580 12905 52 0,'30'5'74'0,"-3"1"-44"15,3-2 9-15,13 4-12 16,-1-3-1-16,-1-5 1 16,5 4-7-16,2-4-2 15,5 0 3-15,-12 0-8 16,5-8-5-16,-5-11 0 15,-13-3-1-15,4-8-2 16,-12-2-4-16,-6-6-1 0,-7 2-4 16,-7 1-3-1,0 4 3-15,-34 5 0 0,-10 13-1 16,-6 7 2-16,-15 6-4 16,1 0 3-16,-2 10 4 15,2 12 0-15,13 5 0 16,-2 8 2-16,12 5 0 15,14-1 6-15,-3 9 3 16,16-3 5-16,14 2 0 16,0-6-6-16,0-2-1 15,37 1 0-15,-3-10-5 16,3-7 0-16,6-1-4 0,6-9 0 16,-4-1-2-1,13-7-9-15,13 5-27 0,23-6-98 16</inkml:trace>
  <inkml:trace contextRef="#ctx0" brushRef="#br0" timeOffset="105208.8533">21808 13232 231 0,'0'13'53'15,"0"-13"-39"-15,0 0 32 16,0-26-1-16,21-10-26 16,13-11-2-16,5-11-6 15,-4-12 0-15,8-14-5 16,15-18-3-16,4-20-3 16,6-6-8-16,10 9-2 15,-11 35 8-15,-26 35 2 16,-13 28 0-16,-19 19 1 15,-9 2-1-15,0 24-8 16,0 37 8-16,-2 35 2 16,-26 23 4-16,7 1-5 0,1-6 5 15,20-16-4-15,0-19-2 16,0-13 0-16,34-23 1 16,1-16-2-16,17-22 1 15,3-5 0-15,28-45 0 16,22-25-1-16,10-18-3 15,0-19 0-15,-5-19-4 16,0-15 6-16,-9-4-3 16,-9 8-12-16,-12 35 3 15,-16 32 14-15,-41 38 9 0,-16 25 2 16,-7 7-2 0,0 7-3-16,-9 38-6 0,-26 21 15 15,-15 21-7-15,13 7-4 16,23 7 2-16,7-4 0 15,7-4-1-15,0-15-2 16,28-16 0-16,6-13-3 16,12-10-3-16,-4-12-3 15,10-14-8-15,-4-13-5 16,12 0-24-16,-3-32-230 16</inkml:trace>
  <inkml:trace contextRef="#ctx0" brushRef="#br0" timeOffset="105502.4693">24040 12673 250 0,'-28'61'10'0,"8"-3"12"0,17-5-3 16,3-6 5-16,0-6 3 16,23-5-1-16,28-10-5 15,6-9-1-15,21-17-7 16,2 0-1-16,21-22-7 15,-7-22 1-15,-18-9-1 16,-21-1-3-16,-28-6-1 16,-27-2-1-16,-6 5 1 15,-52 8 0-15,-22 19 1 16,-7 11 5-16,-12 16-7 0,10 3-1 16,-3 3-3-16,28 20-9 15,13-2-11-15,28-6-31 16,23-6-132-16</inkml:trace>
  <inkml:trace contextRef="#ctx0" brushRef="#br0" timeOffset="105734.651">25033 12312 299 0,'0'43'11'16,"-14"23"9"-16,-14 15 4 15,-11 10-1-15,7 2 4 16,9-2-2-16,10-10-9 16,6-2-5-16,-5-9-5 0,12-12-5 15,0-15-1-15,0-17-6 16,0-11-2-16,0-11-6 16,0-4-21-16,0-9-32 15,12-21-177-15</inkml:trace>
  <inkml:trace contextRef="#ctx0" brushRef="#br0" timeOffset="106018.0232">24845 12303 190 0,'46'0'25'0,"11"0"-7"15,23 0 14-15,7 13-19 16,5 9 3-16,9 5 6 15,0 8 4-15,-7 3-1 16,-19-2 0-16,-15 0-4 16,-23 3-7-16,-21 1-5 15,-16 5-1-15,0 7 1 16,-53 5 0-16,-11-4 2 16,-7 3-9-16,-9-5-1 15,-5-8-1-15,-5 1-1 16,5-13-4-16,21-8-8 15,11-12-14-15,40-11-84 16</inkml:trace>
  <inkml:trace contextRef="#ctx0" brushRef="#br0" timeOffset="106304.5799">26338 12403 281 0,'-53'45'2'0,"-23"17"18"16,-4 7 7-16,-14 8 4 16,7-3 10-16,16-4-16 15,20-7-6-15,24-6-7 16,8-8-7-16,19-6-1 0,0-9-3 16,32-8-2-1,12-11 0-15,27-5 1 0,16-10-2 16,14 0 2-16,0-19-5 15,14-11-4-15,-14-6 3 16,-14-5-3-16,-16-6-14 16,-12-2-14-16,-24-4-127 15</inkml:trace>
  <inkml:trace contextRef="#ctx0" brushRef="#br0" timeOffset="106498.7175">25900 12493 258 0,'71'-10'6'15,"36"1"1"-15,24 0-2 16,4-3-4-16,1 7 0 16,-12-3 3-16,-14-1-4 15,-35 5-5-15,-22 4-14 16,-32 0-47-16</inkml:trace>
  <inkml:trace contextRef="#ctx0" brushRef="#br0" timeOffset="106672.2616">25890 12779 289 0,'10'0'2'15,"40"0"33"-15,28-2-19 16,16-9-12-16,14-3-4 15,13 1-4-15,1-2-4 16,-5-2-6-16,-9 0-32 16,-14 0-38-16</inkml:trace>
  <inkml:trace contextRef="#ctx0" brushRef="#br0" timeOffset="106978.8297">27670 12312 241 0,'0'23'4'0,"-28"11"27"15,-15 5 2-15,-8 10 2 16,-13 13-3-16,-12 0-11 16,1 4 2-16,-5 0-7 15,-1-6-3-15,15-5-6 16,18-3-4-16,13-8 2 15,19-1-4-15,16-7 0 16,0-8-1-16,16-7-2 16,35-8 2-16,20-13 0 15,16 0-4-15,14-6-2 16,20-20-18-16,3-4-6 0,9-4-20 16,0 2-46-1,-11 2-34-15</inkml:trace>
  <inkml:trace contextRef="#ctx0" brushRef="#br0" timeOffset="107114.5099">28608 12792 241 0,'4'0'113'0,"3"0"-113"16,2 0-5-16,5 0-11 15,9 0-43-15,-9 0-111 16</inkml:trace>
  <inkml:trace contextRef="#ctx0" brushRef="#br0" timeOffset="113288.5776">2564 12536 201 0,'-19'5'32'16,"-1"-5"-16"-16,6 0 13 0,14 0 5 15,0 0-6 1,0 0-1-16,0 0-13 0,0 0-3 16,21 0-6-16,25 3 9 15,22 2 1-15,26 5-4 16,7-7 0-16,14 3 0 16,18-4-4-16,2-2 1 15,7 0-4-15,-2 0-2 16,-4 0-2-16,-8 0-5 15,-9 0-2-15,-4 0-8 16,-7 0-15-16,-7 0-73 16</inkml:trace>
  <inkml:trace contextRef="#ctx0" brushRef="#br0" timeOffset="118851.505">22606 10686 5 0,'23'0'8'0,"-2"0"2"16,-7 0 0-16,-5 0 5 15,2 0-2-15,-4 0-1 0,0 0-3 16,0 0 2-16,-5 0 1 16,3 0 0-16,-5 0-4 15,0 0 4-15,2 0-10 16,7 0-2-16,-2 0-9 16,7 0-19-16,0 0-46 15</inkml:trace>
  <inkml:trace contextRef="#ctx0" brushRef="#br0" timeOffset="119398.2572">22606 10686 62 0,'218'0'33'15,"-218"0"-4"-15,0 0 3 16,0 0-4-16,0 0-9 16,0 0-5-16,0 0-4 15,0 0-6-15,0 4 5 16,7 6 1-16,-7-1 5 0,0 4-2 15,7 4 3-15,-7 0-2 16,0 2-5-16,0 3 0 16,7 7 3-16,-7-1-4 15,0 6-1-15,7 2 0 16,-7 1 0-16,0 2 3 16,0-1-6-16,0-6 1 15,0-2 5-15,0-3-4 16,0-6 1-16,7-7-4 15,-7 0 3-15,0-5-4 16,0-5 0-16,0-4 2 16,0 4-4-16,0-4 3 15,0 0-3-15,0 0 1 16,7 0-1-16,-7 0 0 16,0 0-1-16,0 0-2 0,0 0 2 15,0 0 1-15,0 0-6 16,0 0-9-16,0 0-21 15,0-6-74-15,0-5-113 16</inkml:trace>
  <inkml:trace contextRef="#ctx0" brushRef="#br0" timeOffset="129226.5078">5513 11761 121 0,'-7'-8'29'16,"0"-1"-1"-16,0 0 14 15,7 5 3-15,0 4-6 16,0 0-8-16,0 0 2 16,0 0-5-16,0 0-8 15,0 0-7-15,0 0-4 16,0 0-3-16,0 0-2 15,0 0-2-15,0 0-2 16,0 13 3-16,0 8 1 16,0 11 2-16,0 3-3 15,0 16-1-15,0 4 4 16,7 5-3-16,0 8 0 0,0 5-2 16,-5 6 2-1,7 2 1-15,-2-2-2 0,0 8-2 16,-7-7 2-16,7 5 1 15,0-8-2-15,0-5-1 16,7 7 1-16,-1 0 1 16,1 5-1-16,0-5 1 15,4 0-1-15,-11-7 1 16,0-6 0-16,0-10-1 16,-7 1-1-16,0-12 0 15,0-2 0-15,0-7 1 16,0-10 1-16,0-3-1 15,0-6-1-15,0-8 1 16,0-5-1-16,0 1 0 16,0-5 0-16,0 0-1 0,0 0-1 15,0 0-3-15,0 0 1 16,0 0-5-16,0 0-7 16,0-14-23-16,0-20-103 15</inkml:trace>
  <inkml:trace contextRef="#ctx0" brushRef="#br0" timeOffset="131626.0958">6036 11638 111 0,'20'-3'21'0,"1"-4"-15"15,7-1 11-15,-15 0-3 16,6 4-1-16,-12-1-1 15,-1 5-4-15,-6 0 5 16,7 0-3-16,0 0 2 16,7 0-4-16,13 0 9 15,-4 0-7-15,21 0 3 16,4 0 1-16,12 0-3 0,6 0 2 16,10 0 6-16,-3 0-8 15,8 0 5-15,6 5-5 16,-12 3 3-16,12 5 1 15,8 0-5-15,-1 0 2 16,13 1 2-16,8-5-1 16,18 4 2-16,-5-1-1 15,1-7 0-15,-1 4-1 16,-11-1-1-16,7-4-1 16,-2-2-2-16,6 2-1 15,10-4-1-15,13 0-2 16,-9 0 2-16,-2 0-3 15,-5 0-1-15,-6 0 3 16,-15 0-3-16,-6 0-2 16,-5 0 3-16,-2 3 0 0,-7 3-3 15,-2-2 1-15,2 0 1 16,0 1-3-16,14-1 2 16,0 1 0-16,6-1-1 15,3 4-1-15,0-3 0 16,-9 7 0-16,0-5 1 15,-14 1-1-15,7-1 0 16,6-1-1-16,8 2 1 16,7-3 0-16,6-1 0 15,-6 1 0-15,4-1 2 16,-5 2 0-16,-6-2-1 16,0-1-1-16,-8 3 3 0,-6-2-2 15,-7 3-1-15,7-1 0 16,7 2 2-16,7-3-2 15,2-1 2-15,13 0-2 16,12-3 3-16,8-1 1 16,3 0-3-16,-11 0 1 15,-2-1-2-15,2-8-1 16,-4-3 1-16,13-1 1 16,-8 3 1-16,3 5 1 15,-10-7-3-15,-13 9 0 16,8-3 1-16,-2 1-1 15,-15 1-1-15,1 0 1 16,-7 4 1-16,-14 0-1 0,-7 0 0 16,-7-2 1-16,3 2 1 15,4 0-2-15,9 0 1 16,12 0-1-16,4 0 1 16,8 0-1-16,1 0 0 15,1 0 0-15,-1 0 0 16,8 0 0-16,10-4-2 15,6 1 1-15,6-3 1 16,5 2 0-16,5-3 1 16,-3 1-1-16,14-2 0 15,9 3 0-15,-2-4 1 16,2-3 1-16,5 3-2 0,9-4 0 16,0 3 2-16,0-3-2 15,-7 1 0-15,-19-1-2 16,-1 2 1-16,6 0 1 15,-4-2 0-15,-3 3 0 16,-2 1 0-16,-6 1 0 16,1-1 0-16,-2 1 0 15,1 3-1-15,-8-3 1 16,14 3 1-16,-14-3 0 16,21 1 0-16,-13-5 0 15,1 3-1-15,-9 0-1 16,-1-3 1-16,-13 3 0 15,14-4-2-15,-13 3 2 0,7-3 0 16,-10 5 0 0,-14-1 0-16,1 0 0 0,-5 1 0 15,0 2-1-15,4 1 1 16,-6-3 0-16,0 7 0 16,-8-3 1-16,4 0-1 15,3 0 0-15,5 4 1 16,14 0-1-16,-2 0 0 15,2-1 3-15,0-2-3 16,-11 2-1-16,-1-2 1 16,1-2 0-16,9 3 0 15,13-1-1-15,-6-1 1 16,6 0 0-16,-9 0-2 16,-6 2 2-16,-8 0 0 0,-6-3 0 15,4 5 0-15,-4-4 2 16,0 0-2-16,-15-2 0 15,8 5 1-15,-7-7 0 16,0 4 0-16,0 0-1 16,2-1 0-16,3 1 0 15,-19 0 1-15,0-1-1 16,-16 1 0-16,0 4 0 16,-11-2-1-16,4 2 0 15,0-2 1-15,-7 2-2 16,1 0 1-16,-1 0 1 15,0 0-1-15,3 0 0 16,-3 0 0-16,-6 0 1 0,-3 0 0 16,5 4-2-1,-5 0 2-15,5 1 0 0,-12-1-3 16,2 0 3-16,-6 0 0 16,-9 0 0-16,-12-3 0 15,-9-1 0-15,-3 0-2 16,-4 0 0-16,0 4 2 15,0-4-1-15,0 0-1 16,0 0 0-16,0 9 0 16,0 8 2-16,0 6 0 15,0 7 2-15,-11 2-2 16,-10-2 3-16,-2 4-2 16,-4 4-1-16,-10 5 0 0,0 10 2 15,-6 3-1-15,6 6-1 16,3 6 0-16,-12 1 0 15,4 5 0-15,-1 1 0 16,-1 0 0-16,10-3 4 16,-5-2-3-16,11-5 0 15,10-3 0-15,2 4 0 16,9 0 0-16,-9 0-1 16,9 0 2-16,0-4-1 15,0 0-1-15,1 0 0 16,-4 4 0-16,-1 8 2 15,2-3-2-15,-5 4 2 0,0-4-2 16,0-1 0 0,-4 0 3-16,0 1-1 0,4 4 0 15,5-1 2-15,2-6-3 16,0-4 0-16,-7-2-1 16,7 0 0-16,1-2 1 15,-6-2 0-15,8-1-1 16,1-12 0-16,3-5 0 15,0-6 1-15,0-16-1 16,0-1 0-16,0-11 0 16,0-2-1-16,0-4 1 15,0 0-2-15,0 0 2 16,0 0-2-16,0 0-1 16,0 0-1-16,0 0-3 0,0 0-6 15,0 0-25-15,0-17-50 16,0-10-117-16</inkml:trace>
  <inkml:trace contextRef="#ctx0" brushRef="#br0" timeOffset="134194.2746">6192 13817 58 0,'-7'0'5'0,"-7"0"-2"16,0 0 4-16,1 0 5 16,-6 0 2-16,5 0-1 15,14 0 5-15,-6 4 9 16,6-4 0-16,0 0-4 16,0 0-3-16,0 0 0 15,0 0-7-15,0 2-3 16,22 2 7-16,29-4 6 15,6 5-3-15,21-5 0 16,2 0 0-16,8 0-1 0,13 0-6 16,6 0 6-16,8 0-2 15,0-5-1-15,-1-1 0 16,1-1-6-16,4-3 0 16,3 6-2-16,-1 0-4 15,1 3 3-15,-1-3-4 16,-4 4-1-16,0 0-2 15,-9 0 3-15,7 0-3 16,-14 0 3-16,6 0-2 16,-13 4 1-16,0 1 0 15,-9 5-2-15,0-3 4 16,-5-1-3-16,1 3 0 16,-1-5 1-16,5 5-1 0,25-5 2 15,4 5-1 1,8-5 0-16,0 0 2 0,-1-4-4 15,12 0 4-15,-11 0-1 16,13 0 2-16,-4 0-3 16,6 0 0-16,5 0 2 15,-6 0-4-15,4 0 3 16,2 0-1-16,11 0 0 16,10-4 1-16,12 0 0 15,-1-5-2-15,-4 0-1 16,-3 5 6-16,7-1-4 15,-9-3-2-15,7 6 2 0,-4-2 1 16,-5 1-1 0,11-1-1-16,0 4 2 0,3 0-1 15,-3-2-1-15,-7-2-1 16,-4 4 0-16,-2 0 0 16,2 0 0-16,-3 0 1 15,-9 0-1-15,1 0 2 16,-8 0 0-16,1 0-2 15,4 0 2-15,-9 0-2 16,-5 0 3-16,7 0-3 16,-2 0 3-16,9 0-2 15,12 0 1-15,-5 0 1 16,-3 0 0-16,-11 0-3 16,-6 0 1-16,4 0-1 15,2 0 3-15,5 0-3 0,2 0 0 16,-5 0 2-16,7 0-2 15,-6 0 0-15,-1 0 0 16,-1 0 1-16,-8 0 0 16,-2 0 0-16,2 4-1 15,-6-2 0-15,10 2 5 16,10-1-5-16,19-3 1 16,2 0 0-16,-1 0-1 15,10 4 0-15,-14-4-1 16,7 0 0-16,3 2 0 15,-1-2 1-15,-4 4 0 16,4 0 1-16,0-3-2 0,-2-1 2 16,7 0-1-16,-5 0 1 15,-2 0-1-15,3 0 1 16,3 0 0-16,-13 0 1 16,1-5-2-16,-13 1 0 15,-8-2 0-15,-3 3-1 16,2-1 0-16,-8-2 1 15,-8 2 0-15,-9 0 0 16,-11 3-1-16,-7-3 1 16,7 0 2-16,-7 0-2 15,6 3 0-15,1-3 0 16,-7 4 1-16,0 0 0 16,-14 0-1-16,3 0 1 0,4 0-1 15,7 0 1 1,2 0-1-16,11 0 2 0,3 0-2 15,-2 0 0-15,0 0 0 16,-8 0 0-16,-6 0-1 16,7 0 2-16,-7 4-2 15,2-4 1-15,10 1 0 16,-6-1 0-16,-6 4 1 16,-7-4-1-16,-7 4 0 15,1-4-1-15,-6 0 1 16,5 4 1-16,0-4 0 15,1 0-1-15,-1 0 0 0,0 0 1 16,-9 0-1 0,0 0 0-16,-9 0 1 0,2 0 0 15,-7 0-1-15,2 0 0 16,-1 0 1-16,-3 0-1 16,-3 0 0-16,-2 0 0 15,1-4 0-15,-3 4 2 16,0 0-1-16,0 0-1 15,-2-4 0-15,-7 4 1 16,-7 0-1-16,-10-4 0 16,3 4 0-16,1-1 1 15,-4-3 2-15,6 4-2 16,-5-4-1-16,-3 0-1 16,1 4 1-16,-8-5 0 15,5 5-2-15,-11-4 0 0,-7 2 1 16,0-2-2-16,0 1 0 15,-5-1-1-15,-2 4-4 16,5-2-9-16,4-6-7 16,2 3-11-16,3-8-18 15,4-3-55-15,-11-6-212 16</inkml:trace>
  <inkml:trace contextRef="#ctx0" brushRef="#br0" timeOffset="152027.6516">2351 14333 90 0,'-21'0'31'0,"7"0"-7"15,0 0 8-15,8 0 1 16,6 0-6-16,0 0-9 0,0 0-4 16,0-4-3-1,6-5 3-15,22-4-5 0,4-1-1 16,9-3-6-16,12-1 2 15,30-9 1-15,17-3-2 16,27-9-1-16,1-6 2 16,21-7-3-16,-2 4-1 15,2-1 3-15,5 0 0 16,1-4-2-16,13 1 0 16,6-5 1-16,-4-5-2 15,-3 0 2-15,-11 5-4 16,-9 8 0-16,-25 10 2 15,-22 3 0-15,-26 10 0 0,-5 3 0 16,-17 6-2-16,-3 4 2 16,-10-1-1-16,-5 2 1 15,0 3-3-15,-8 1 1 16,-6 2 0-16,-6 3-1 16,0-1-4-16,-7 4-2 15,6 0-7-15,1 0 1 16,-2 0 2-16,1 0-9 15,1 0-13-15,-7 0-31 16,7 0-12-16</inkml:trace>
  <inkml:trace contextRef="#ctx0" brushRef="#br0" timeOffset="152486.3919">4435 13149 108 0,'-7'-1'25'0,"7"1"-21"16,0 0 2-16,0 0 11 16,0 0-4-16,0 0-1 15,0 0-5-15,0 0-7 16,0 18 4-16,0 9 3 16,14 12 1-16,0 6-4 15,-1 6-2-15,8 2 3 16,4 1-2-16,-4-1 0 15,0 0-2-15,-1 3 1 16,5-3-2-16,-4-8 0 16,-7-2 2-16,7-7-2 15,-8-10 1-15,1-3-1 16,-7-6 0-16,11-4 0 0,-11-5-3 16,7-7-7-16,0-1-15 15,-1 0-27-15</inkml:trace>
  <inkml:trace contextRef="#ctx0" brushRef="#br0" timeOffset="153010.9326">4456 13202 81 0,'0'-2'8'16,"13"-2"-4"-16,10 1 10 15,14-3 5-15,4 2 2 16,12 0 2-16,2 4 3 16,19 0-12-16,-1 0-7 15,3 0 0-15,4 0-2 16,0 4-1-16,14 2 1 15,14 1 0-15,0-1 0 16,6-6 1-16,1 0-3 16,-21 0-3-16,-21 0 1 15,-24 0-2-15,-24 0 1 16,-11 0 0-16,-14 4 0 16,0-4 0-16,0 4 3 0,0 1-1 15,-7 8 0-15,-32 0-1 16,-3 8 1-16,-10 2-2 15,-3 3 0-15,2 4 0 16,-2 1 0-16,-5 0 0 16,5 5 0-16,-4 0 0 15,10 2 1-15,4-3-1 16,3-3 0-16,3 2-1 16,5-2 1-16,6-6-5 15,1 1-3-15,2-5-6 16,4-5-18-16,7-3-24 15,0-5-32-15</inkml:trace>
  <inkml:trace contextRef="#ctx0" brushRef="#br0" timeOffset="153543.8023">4515 13972 12 0,'28'-8'31'0,"6"2"-4"15,-2-3-15-15,3-2 5 0,6-3 4 16,-2 5-8 0,-5-4-5-16,1 7-2 0,-3-3 0 15,-5 1 0-15,1 1-3 16,4-3-3-16,-4 1 3 16,6 0 0-16,5-1-3 15,-5-1-3-15,1 2 3 16,4-1 0-16,-5-3 0 15,14 0-5-15,-2 0 2 16,-5 0-10-16,12-1-10 16,-5 1-29-16</inkml:trace>
  <inkml:trace contextRef="#ctx0" brushRef="#br0" timeOffset="161825.0652">9326 10258 6 0,'7'-4'14'0,"0"2"4"16,0 0 2-16,-7-2-4 16,14 4-2-16,-7 0-12 15,13 0-2-15,6 0-7 16,1 0-31-16</inkml:trace>
  <inkml:trace contextRef="#ctx0" brushRef="#br0" timeOffset="168550.828">6602 10476 67 0,'-20'0'19'0,"13"0"-6"0,0 0 6 16,7 0 4-16,0 0-4 15,0 0-14-15,0 0-5 16,7 0 0-16,27 0 7 16,26 0 17-16,18 0-13 15,13 0 4-15,13 0-2 16,13 0-7-16,4-6-4 15,7 2-2-15,8 4-5 16,4 0 1-16,9 0-9 16,-14 0-14-16,19 0-37 15</inkml:trace>
  <inkml:trace contextRef="#ctx0" brushRef="#br0" timeOffset="171904.1728">9758 10308 9 0,'0'-5'13'0,"13"-3"-7"15,8 8-1-15,-12-2-5 16,5 2 2-16,9 0-2 16,-9 0 1-16,6 0 0 15,8 0 1-15,11 0 2 16,16 0-4-16,11 0-5 15,15 0-2-15,19 0-2 16,22-3-2-16</inkml:trace>
  <inkml:trace contextRef="#ctx0" brushRef="#br0" timeOffset="172759.3381">17658 9968 5 0,'52'-2'11'0,"6"-4"6"15,13 6-2-15,2-4-2 0,3 0-4 16,11-1-6-16,0 5-3 16,7-2 0-16,-7-1-6 15,7-1-3-15,0-2-4 16,-11-1-16-16,4 1 16 15</inkml:trace>
  <inkml:trace contextRef="#ctx0" brushRef="#br0" timeOffset="181801.9708">6428 15227 113 0,'0'-21'52'15,"0"2"1"-15,0 6 6 16,-7 9-2-16,0 4-15 16,7 0-15-16,0 0-9 15,0 0-1-15,0 0-8 0,0 0-3 16,0 21-4-16,0 7-1 16,0 11 8-16,0 9-1 15,0-13-6-15,7 1-2 16,0-6 0-16,0-3 0 15,-5-1 0-15,7 4-6 16,5-7-4-16,-7-9-8 16,0-6-46-16,6-8-99 15</inkml:trace>
  <inkml:trace contextRef="#ctx0" brushRef="#br0" timeOffset="181998.7052">6804 15245 160 0,'0'0'77'0,"0"13"-70"16,0 10 20-16,0 3 3 15,0-1-12-15,0 1-3 16,7-3-9-16,0-1-6 16,6-5-2-16,-6 1-8 15,12-5-9-15,1-4-34 16,1-5-95-16</inkml:trace>
  <inkml:trace contextRef="#ctx0" brushRef="#br0" timeOffset="182215.4431">7659 15223 88 0,'32'0'98'0,"3"0"-64"15,24 0 10-15,3 0 1 16,12 0-8-16,-8 0-13 16,3 0-21-16,-16 0-3 15,2 0 0-15,-16 0-2 16,-12 0-14-16,-13 4-16 16,-14 1-54-16</inkml:trace>
  <inkml:trace contextRef="#ctx0" brushRef="#br0" timeOffset="182649.9173">7389 15575 233 0,'0'18'14'0,"0"7"1"15,0-2 11-15,0 3-6 16,0-4-5-16,7 1-3 15,-7-2-9-15,0-12 3 16,0-3-6-16,0-3 0 16,6-3-3-16,1 0 1 15,0 0-6-15,0-5-10 0,14-16 18 16,4-5 4-16,3-2-4 16,6-2-8-16,-4 9 8 15,6 2 2-15,-15 11 3 16,0 3-3-16,-8 5 2 15,3 0-4-15,1 9 4 16,-4 12 5-16,-6-2 3 16,0 2 0-16,-7-3-2 15,0 5 0-15,0-2-3 16,0-3-2-16,0-1 0 16,0 2-1-16,-14-6-4 15,1-5 0-15,-4-3-1 0,8-1-4 16,-4-4-11-1,6 0-15-15,7 0-44 0,0-13-120 16</inkml:trace>
  <inkml:trace contextRef="#ctx0" brushRef="#br0" timeOffset="182941.8306">8129 15438 66 0,'21'13'29'0,"-7"18"10"15,-5 13 9-15,7 5 1 16,-16 9-5-16,7 2 7 16,-7-2-24-16,0-1-7 0,0-4-5 15,0 1-7-15,0-3 5 16,-25-2-4-16,-10 0-1 16,1-13 0-16,-5-1-2 15,5-1 1-15,-15-7-4 16,-3-5 1-16,-6-5-2 15,8 0-2-15,-3-11 1 16,5-2-2-16,7-4-6 16,-5 0-11-16,11-14-24 15,22-16-59-15,13-6-87 16</inkml:trace>
  <inkml:trace contextRef="#ctx0" brushRef="#br0" timeOffset="183160.6269">9003 15311 149 0,'7'0'35'0,"7"8"-8"16,0 11 13-16,-8 3-11 15,1 3-5-15,-7-7-15 16,7-4-7-16,0-5-2 15,0-9-6-15,9 0-16 16,7 0-14-16,11-6-44 16</inkml:trace>
  <inkml:trace contextRef="#ctx0" brushRef="#br0" timeOffset="183301.9248">9469 15289 108 0,'0'17'48'15,"7"-3"-12"-15,-7 0-17 16,6-7-19-16,10-3-19 16,14-4-21-16,5 0-11 15</inkml:trace>
  <inkml:trace contextRef="#ctx0" brushRef="#br0" timeOffset="183482.4834">10108 15140 163 0,'-34'34'41'0,"0"-2"6"16,-12 2-16-16,-2-6-11 15,-5-2-17-15,-9-1-3 16,-5-3-11-16,-6 1-7 16,-12 3-15-16,-9 1-38 15,3-1-27-15</inkml:trace>
  <inkml:trace contextRef="#ctx0" brushRef="#br0" timeOffset="183662.5479">9072 15637 75 0,'21'34'55'0,"4"-6"-17"0,2 2 12 16,1-4-19-16,-8 1-13 15,6-5-11-15,-13-5-6 16,1-4-1-16,0-7-7 15,-14-2-4-15,7-4-19 16,0 0-28-16,0 0-31 16</inkml:trace>
  <inkml:trace contextRef="#ctx0" brushRef="#br0" timeOffset="184121.0701">9510 15614 87 0,'66'-22'25'0,"15"-5"22"0,-8 6 1 15,-2 8-2-15,-7 4-14 16,-29 5-16 0,-10 4-7-16,-18 0-3 0,-7 4-2 15,-16 22 15-15,-28 10-8 16,-22 4-8-16,4-5-2 16,2 1-1-16,12-10 0 15,9-5 0-15,12-2-1 16,20-6 0-16,7 0-1 15,0-1 1-15,20-3 1 16,19 0 0-16,3 1 3 16,1 1-1-16,1-1 1 15,-10-1 1-15,-18 4-1 0,7 4 0 16,-9 2-3-16,0 2 1 16,-7 1-1-16,-1 4 0 15,8 1 0-15,0-5 0 16,9 5 0-16,14-5 0 15,-3 1-1-15,0-2 1 16,-8 1 0-16,-13 4 0 16,-13-3 0-16,0 3 0 15,0 1 0-15,-36-1 1 16,6-5-1-16,-5-3 0 16,-10 3-3-16,-4-2 1 15,-8 2-15-15,0-6-48 0,-17 2-162 16</inkml:trace>
  <inkml:trace contextRef="#ctx0" brushRef="#br0" timeOffset="184301.6029">9320 16262 28 0,'62'-23'141'16,"18"-2"-101"-16,14-1 28 15,7 3-14-15,0 1-28 16,0 1-12-16,-7-1-14 15,0-1 0-15,6 1-7 16,1-1-11-16,-13-3-18 16,-13 1-52-16,-1-3-105 15</inkml:trace>
  <inkml:trace contextRef="#ctx0" brushRef="#br0" timeOffset="184510.343">11406 15296 282 0,'7'0'81'0,"14"0"-79"16,-7 0 18-16,11 0-11 16,-4 0-3-16,-8 2-6 15,1 2-3-15,0 4-3 16,-12-3-10-16,3 4-13 0,-5 5-57 15</inkml:trace>
  <inkml:trace contextRef="#ctx0" brushRef="#br0" timeOffset="184704.2276">11191 15720 165 0,'-7'41'31'15,"7"2"0"-15,0 6 6 16,7-6 2-16,14-3 6 15,-15-1-20-15,8 1-9 16,-14 0-12-16,0-9-4 16,0-4-2-16,0-6-9 15,0-12-6-15,0-5-18 0,0-4-29 16,-7-8-191-16</inkml:trace>
  <inkml:trace contextRef="#ctx0" brushRef="#br0" timeOffset="184974.7539">11386 15650 182 0,'20'-19'32'0,"8"8"15"15,-7 5-2-15,4 6-16 16,-5 0-7-16,1 0-2 16,-7 6-4-16,2 15-1 15,7 9 3-15,-9 7-1 0,-1 10-7 16,-6-2 1-16,0 3-6 15,-7-3 1-15,0-2-3 16,0-4-3-16,0-3 1 16,0-10-1-16,0-5 0 15,0-11 0-15,0-5-5 16,0-5-5-16,0 0-2 16,0 0-11-16,0-18-109 15</inkml:trace>
  <inkml:trace contextRef="#ctx0" brushRef="#br0" timeOffset="185282.7138">11333 15928 7 0,'0'-5'247'0,"0"5"-245"16,0-8 9-16,32-1 5 0,9 5 0 16,1-5-2-16,-3 9-7 15,-5 0-3-15,-20 0-4 16,-12 0-4-16,-2 3 1 15,0 20 2-15,-30 7-5 16,-22 0 4-16,3-2 2 16,1 2 3-16,16-7-1 15,5-6 0-15,20-8 1 16,0-1 4-16,7-6-2 16,0 2 0-16,0-4 6 0,27 0 0 15,3 0 0 1,14 0-11-16,4-23 0 0,5-3-14 15,4-10-12-15,7-4-42 16,3-7-103-16</inkml:trace>
  <inkml:trace contextRef="#ctx0" brushRef="#br0" timeOffset="185633.9214">12280 15231 241 0,'0'0'94'15,"0"0"-76"-15,0 14 10 16,-18 13-1-16,-10 3-5 16,1 0-4-16,6-2-6 15,-4 2-4-15,13 4 3 0,10-2-6 16,2 2-1-16,0-2-3 16,2 4 0-1,35-2 1-15,-2-2-1 0,6 2-1 16,18-6 5-16,-4 6-1 15,5-6 2-15,0 6-3 16,-19 1-1-16,-11 1-1 16,-7 0-1-16,-23 2 2 15,0-3 4-15,0 5-4 16,-32-5-2-16,-3 1 1 16,-22-6-1-16,0-3-3 15,-17-1-7-15,-6-3-9 0,-7-1-11 16,4-9-55-16,10-5-194 15</inkml:trace>
  <inkml:trace contextRef="#ctx0" brushRef="#br0" timeOffset="185800.792">12019 15985 269 0,'41'-6'36'0,"12"2"32"15,-5 1-50-15,-9 3-17 16,-5-4-1-16,-11 4-12 16,7 0-14-16,-9-6-54 0</inkml:trace>
  <inkml:trace contextRef="#ctx0" brushRef="#br0" timeOffset="186054.3474">13560 14986 357 0,'0'17'10'0,"0"5"-9"0,0-1 3 15,0-2-3-15,0 2-1 16,0-7-3-16,7-1-4 16,0-9-25-16,-1-4-54 15</inkml:trace>
  <inkml:trace contextRef="#ctx0" brushRef="#br0" timeOffset="186191.1834">14071 15010 233 0,'0'41'36'0,"0"8"15"16,-20-1-25-16,-26-3-26 15,-9-2-15-15,-3-7-69 0</inkml:trace>
  <inkml:trace contextRef="#ctx0" brushRef="#br0" timeOffset="187150.5093">2867 15407 202 0,'-19'-13'82'0,"12"5"-54"16,7 7-1-16,0 1 11 15,0 0-18-15,0 0-8 16,0 18 2-16,0 18 0 15,-7 17 3-15,1 9-9 16,-8-6-3-16,0-3 1 16,7-10-4-16,7-11-1 15,0-5-1-15,0-10 1 16,0-8-1-16,14-1-1 16,34-8-2-16,12 0-2 15,6 0 4-15,3-12-3 0,-3-6-10 16,-6-5-6-16,-5-3-31 15,-16-8-74-15,-4-2-65 16</inkml:trace>
  <inkml:trace contextRef="#ctx0" brushRef="#br0" timeOffset="187323.8905">3346 15434 165 0,'-7'0'91'15,"7"0"-62"-15,0 17-3 16,0 5 2-16,0 6-6 15,7-2-6-15,13 5-7 16,-1 3-4-16,1-2-5 16,-6 3-3-16,-7 1-10 0,-7 3-13 15,-7 1-28 1,-43 11-212-16</inkml:trace>
  <inkml:trace contextRef="#ctx0" brushRef="#br0" timeOffset="187524.9544">2658 16254 81 0,'69'-6'62'15,"11"-7"-11"-15,14-8 6 16,0 3-5-16,-7 1-24 16,0-2-10-16,-18-2-3 0,-9 4-8 15,-12-2-7 1,-16 2 0-16,-18-9-19 0,-7 3-9 15,-7-3-40-15,0 0-76 16</inkml:trace>
  <inkml:trace contextRef="#ctx0" brushRef="#br0" timeOffset="187758.705">3057 15893 158 0,'-7'13'49'0,"7"13"-39"16,-7 4 24-16,0 15 2 15,0 16 2-15,-20 10 0 16,-1 12-7-16,-18 1-7 16,-2-1-5-16,2 2-7 15,-2-6-6-15,2-4-4 0,-2-5-2 16,2-4 0-16,5-17-5 16,7-6-1-16,8-20-10 15,13-6-9-15,6-17-20 16,7 0-53-16,0-12-85 15</inkml:trace>
  <inkml:trace contextRef="#ctx0" brushRef="#br0" timeOffset="187908.7384">2772 16623 12 0,'69'-36'54'0,"5"-2"18"16,13 2 4-16,-7 5-15 16,3 4-6-16,-10 1-20 15,-6 5-14-15,-12 6-11 0,-10 2-6 16,-10 5-4-1,-21 4-7-15,-8 4-13 0,-6 0-20 16,0 4-70-16</inkml:trace>
  <inkml:trace contextRef="#ctx0" brushRef="#br0" timeOffset="188097.2951">3064 16641 101 0,'11'0'45'0,"30"0"10"16,8 0-18-16,3-5-18 16,-3-3-11-16,-4-1-4 0,-3 0-4 15,-3 1-9-15,-12 8 0 16,-20 0-24-16,-7 0-16 16,0 21-8-1</inkml:trace>
  <inkml:trace contextRef="#ctx0" brushRef="#br0" timeOffset="188230.9508">3130 16862 51 0,'7'0'30'15,"25"0"1"-15,3-6-20 16,6-3-11-16,-2 1-14 16,-5-1-5-16,1 1-5 0,-3 3-9 15</inkml:trace>
  <inkml:trace contextRef="#ctx0" brushRef="#br0" timeOffset="188449.5266">3176 17054 86 0,'0'9'44'0,"0"-7"-23"15,0-2 16-15,28 0 19 16,20-2 1-16,11-20-16 15,8-9-23-15,9 1-15 16,4-9-3-16,-7 3-3 16,-4-4-7-16,-2-3-10 15,-8-2-22-15,-4-12-34 0,-16-1-136 16</inkml:trace>
  <inkml:trace contextRef="#ctx0" brushRef="#br0" timeOffset="188651.4209">4018 15902 173 0,'0'0'116'0,"7"0"-110"16,-1 0 14-16,8 0-5 16,7 0-6-16,11 4-7 15,2 0-2-15,8 1-6 0,4-5-7 16,15 0-20-16,-1 0-14 15,7-19-22-15,1-3-80 16</inkml:trace>
  <inkml:trace contextRef="#ctx0" brushRef="#br0" timeOffset="188920.4865">4609 15769 126 0,'-46'31'37'16,"-25"17"-11"-16,0 10 8 15,-23 8 1-15,0 3-11 16,7-1-4-16,0-8 2 15,18-7-11-15,3-13-4 16,22-14 1-16,21-13 2 16,16-11-5-16,7-2-5 0,0 0 2 15,28 0-1 1,11 0 12-16,16 0-2 0,4-15-6 16,8-6 3-16,2 2-4 15,-3-7-4-15,1-4-1 16,-5-2-2-16,4-6 1 15,-18 1-8-15,-9-7-7 16,-18 1-20-16,-14-2-42 16,-7-2-98-16</inkml:trace>
  <inkml:trace contextRef="#ctx0" brushRef="#br0" timeOffset="189414.6496">4300 15593 190 0,'0'14'5'15,"0"20"3"-15,14 14 10 16,6 14 1-16,8 8 9 16,11 11-5-16,-5 6-4 15,7 10-2-15,5 9 5 16,-11-5-3-16,1-1-9 16,1-11-8-16,-16-5 3 15,-1-5-4-15,-20-9 1 16,0-12-2-16,0-9 0 15,-7-11 0-15,-13-16-1 16,-1-8 1-16,7-14 0 16,-4 0-1-16,11-14-8 15,-7-21 4-15,14-16 5 0,0-11 11 16,0-4-7-16,39-13-2 16,10 0-2-16,3 3 2 15,10 1-2-15,5 9 0 16,6 8 0-16,-11 9 0 15,4 11 0-15,-17 12 3 16,-10 13-1-16,-5 7-1 16,-13 6-1-16,-1 0 2 15,-1 17-2-15,-6 15 5 16,-6 12-2-16,-7 4 6 16,0 9-5-16,0-3 1 15,-36-1-1-15,-8-2 1 0,-4-6-4 16,-5-1-1-16,-7-13 0 15,5 0-8-15,-11-14-18 16,11-8-27-16,2-9-100 16</inkml:trace>
  <inkml:trace contextRef="#ctx0" brushRef="#br0" timeOffset="189595.1817">4946 16399 71 0,'58'-4'43'0,"13"4"12"15,-5 0-8-15,-1 0-12 16,6 11-8-16,-5 4 4 16,-4 6-7-16,-2-2-3 0,-12-2-14 15,-9 5-7 1,-12-5-7-16,-6 2-14 0,4-6-37 16,-25 0-207-16</inkml:trace>
  <inkml:trace contextRef="#ctx0" brushRef="#br0" timeOffset="191569.1208">2355 17441 141 0,'0'0'96'15,"35"0"-83"-15,31-7 7 16,30-7 5-16,17 5 2 16,22 0 5-16,14-3-8 15,25-1-2-15,21-2 7 16,35-10-8-16,17-2 5 15,31-11-7-15,38 0-6 16,26 0-1-16,48 3-8 16,48 3 6-16,27-2 7 15,33 2-15-15,6 2-1 0,8 3-1 16,-1-3 0-16,7 4-1 16,-20 0 1-16,-7 3 0 15,-7 1 1-15,-19 5 1 16,-8 2-2-16,-26 2-2 15,-14 1 2-15,-20 3 1 16,6 5 2-16,-13-2 0 16,-11 6 4-16,-17-4 4 15,-39 4-11-15,-34-3 0 16,-30 1 0-16,-13-10 1 16,-24 3-1-16,-27 4 3 15,-23-7-3-15,-14 7 0 0,-16 1 2 16,-15-2 0-1,-20 2-1-15,-19 1 0 0,-27-1-2 16,-61 4-1-16,74-10 1 16,-60 7 0-16,-8-7 1 15,-6 1 4-15,7-12-1 16,-4-1 0-16,1-5-3 16,-4-8-2-16,3-5-1 15,-3-13-7-15,4-5 0 16,3-12 7-16,7-13-2 15,11-14 0-15,2-10-8 16,3-16 5-16,14-12-2 16,-10-6-1-16,1-4 5 0,-10 2 0 15,-11 7 6 1,-7 5 0-16,-7 3 2 0,0 4-2 16,6 1 1-16,1 8 5 15,14 10-5-15,-7 22 2 16,-1 25 0-16,-10 22 5 15,-3 19 5-15,0 4-4 16,-37 4-5-16,-11 1-2 16,-19 3 0-16,1 5-1 15,4 0 1-15,2 0-2 16,-11 0 2-16,0 13-2 16,-16 5 0-16,-7-1 0 0,-21-3 1 15,-6 3-1 1,-10-4-1-16,0 0 1 0,-18 0 1 15,-18-7-1-15,-5 1-1 16,-7-1 1-16,-23-6 0 16,-6 4 0-16,-31 5 1 15,-6-1 1-15,-24 5 0 16,-8 0-1-16,-12 0 2 16,7-3 2-16,0-1-5 15,11 0 2-15,-4-5-1 16,-14 0 0-16,-14 0-1 15,-13-3 0-15,-14 7 6 16,0-3-1-16,-12 3-1 16,-2 2-4-16,7-1 4 15,-12 2-3-15,-9 4 5 0,3-2-2 16,-17 8-1-16,17-4 2 16,18-2-1-16,27 2-1 15,28-8 0-15,16-1-1 16,28-8-2-16,22 0 1 15,14 0 0-15,7-17 0 16,1 4 0-16,-1 5 3 16,-7-1-3-16,0 7 0 15,7 0-1-15,19 0 0 16,15 2 0-16,-2 0 2 16,-4 0 0-16,-1 0-2 15,-1 4 0-15,8 7 1 0,5 2 0 16,9 3 0-16,5 2 1 15,2 0-1-15,19-4 0 16,6 3-1-16,1-4 1 16,6 1-1-16,-7-1 0 15,-6-4 0-15,-12 4 0 16,4 1 0-16,1-1-1 16,20 0-1-16,14 0 0 15,14-4 2-15,27-5 0 16,18-4 0-16,15 0 0 15,20 0 0-15,0 0 0 16,0 0 0-16,0 0 0 16,0 0 0-16,0 0 1 15,0 0-1-15,0 0-1 16,0 0 1-16,0 0-2 0,0 0 2 16,0 0-3-16,0 4 0 15,0-4 1-15,0 9-7 16,0 27 2-16,0 21 3 15,0 22 4-15,0 18 2 16,7 5-2-16,0 3-1 16,6 10 1-16,1 4-1 15,4 3-1-15,-4 2 2 16,0 3 0-16,7-7 0 16,-8 2 0-16,8-7-2 15,0-10 2-15,-3-7-1 16,3-6 0-16,-8-13 0 0,8 0 0 15,-7 0 1-15,4 6-1 16,3-2 1-16,-1 5-2 16,-6-3-3-16,7-2 2 15,4-4-2-15,-4-8 1 16,-1-5 1-16,1-4-2 16,0-9 4-16,-15-6-2 15,8-11 2-15,-9-10 0 16,-5-4-1-16,7-8 1 15,-7-5-4-15,0-1-2 16,0 1 0-16,13-1-1 16,1 1-2-16,14 0 1 15,-1-3 7-15,19 2 0 0,9 1-1 16,12-9 3-16,27 4-1 16,7 0-1-16,27-4 2 15,12 0 0-15,16 0 0 16,4 0 0-16,-11 0 0 15,-9 0 0-15,-18 0-1 16,-14 0-2-16,-14 0-9 16,-19-8-10-16,-8 2-11 15,-21 3-32-15,-26-1-64 16</inkml:trace>
  <inkml:trace contextRef="#ctx0" brushRef="#br0" timeOffset="194029.0675">21354 13981 125 0,'-6'-9'53'0,"-1"-1"-35"16,7 6 2-16,0 4 14 15,0 0 1-15,0 0-5 16,0 0-5-16,0 0-2 16,0 0-3-16,-3 0-10 15,3 0-7-15,0 6-3 0,0 20 0 16,0 14 6-16,16 11 3 15,5 3-4-15,2 7-2 16,4-3 4-16,10-2-4 16,0-1-1-16,11-4-1 15,-4-6 2-15,6 0-2 16,-2-6-1-16,-2-5-2 16,2-7 2-16,-2-5 0 15,-5 1 0-15,-2-10-5 16,-11-1 2-16,-5-7-10 15,-9 0-6-15,-1-1-30 16,-13 0-131-16</inkml:trace>
  <inkml:trace contextRef="#ctx0" brushRef="#br0" timeOffset="194357.8181">21829 14389 163 0,'7'0'27'0,"0"0"-22"15,2 2 1-15,5 15 11 16,4 9 6-16,0 9-6 16,3 0-3-16,7 5-3 0,-1 1 0 15,5 2 1 1,3-3-7-16,-12-5 0 0,-5-4-4 15,-4-1 1-15,-12-8 2 16,-2 1 0-16,0-6 3 16,-34 5 7-16,-17-3-1 15,-22 2-4-15,-1-2-7 16,-13-2-2-16,5 4-7 16,-12-7-18-16,13-1-43 15,-3-1-204-15</inkml:trace>
  <inkml:trace contextRef="#ctx0" brushRef="#br0" timeOffset="195422.196">23033 14888 242 0,'0'-13'38'16,"0"9"-17"-16,0 4-4 15,0 9-3-15,-16 21 0 16,-12 14-3-16,6 5 0 0,-6 9 0 15,-2 8 3-15,10 0-4 16,13-1-3-16,7-3 1 16,0-9-4-16,0-2 0 15,18-11-1-15,14-12-3 16,-4-11 2-16,-1-8 4 16,10-9-5-16,16-5 0 15,11-33 5-15,5-13-5 16,4-5-1-16,-7-2 0 15,-4-8-2-15,-9 1 2 16,-16 7 0-16,-10 15 1 16,-11 20 1-16,-16 14 0 0,0 5-1 15,0 4 1-15,0 13-2 16,0 23 0-16,0 13 3 16,-16 4-1-16,16-2-2 15,0-6 2-15,7-10-2 16,30-4 1-16,-7-9-1 15,13-9 3-15,-1-9-1 16,1-4 0-16,14-4-2 16,-6-26 6-16,6-6-5 15,3-12 0-15,-17-5 1 16,3-9-1-16,-7 0 0 16,-16 1-1-16,-9 9 2 15,-14 12 2-15,0 8-1 0,0 14-2 16,0 4-1-16,0 7-2 15,-2 3-2-15,-3 4-3 16,3 0-19-16,2 0-71 16,-5 4-225-16</inkml:trace>
  <inkml:trace contextRef="#ctx0" brushRef="#br0" timeOffset="195693.0214">24551 15315 268 0,'0'23'6'0,"-9"7"0"16,-30 5-6-16,-14 9-9 15,-4 5-31-15,-35-1-131 16</inkml:trace>
  <inkml:trace contextRef="#ctx0" brushRef="#br0" timeOffset="196464.3087">26331 14673 163 0,'16'-24'35'0,"-12"13"-12"15,-4 5 30-15,0 2-7 16,0 0-1-16,0 4-9 15,0-1-6-15,-4 1-8 16,-5 0-5-16,-19 0 0 0,-16 28-12 16,-6 11-4-1,-10 14 3-15,12 9 2 0,2 4-4 16,19 0 0-16,13 4-1 16,7-1 0-16,7-5 0 15,7-4 0-15,30-2 1 16,6-1 0-16,-1-4 0 15,-1-4 3-15,-2-1-5 16,-9 0 0-16,-5-9 0 16,-9-7 0-16,0-9-5 15,-9-10 1-15,-7-6-10 16,0-1-1-16,-46-2-23 16,-16-4-187-16</inkml:trace>
  <inkml:trace contextRef="#ctx0" brushRef="#br0" timeOffset="196667.5251">25799 15302 251 0,'27'0'32'0,"-4"0"-27"15,16 0 20-15,7 0-7 16,-9 0-7-16,13 0-5 15,-2 4-6-15,5-3-2 16,4-1-17-16,8 0-20 16,8 0-58-16</inkml:trace>
  <inkml:trace contextRef="#ctx0" brushRef="#br0" timeOffset="196840.3514">26688 15249 235 0,'0'21'20'15,"0"11"33"-15,0 0-23 16,7 2-16-16,12-2 2 16,-6-6-11-16,8 0-5 15,-12-9-2-15,5-7-9 16,-14-3-15-16,7-7-30 16,-7 0-109-16</inkml:trace>
  <inkml:trace contextRef="#ctx0" brushRef="#br0" timeOffset="197021.1185">26764 14959 315 0,'12'4'1'0,"-3"9"8"15,11 4-6-15,10 2-3 16,-7 2-12-16,9 1-20 15,0-3-27-15,-2-2-46 16</inkml:trace>
  <inkml:trace contextRef="#ctx0" brushRef="#br0" timeOffset="197215.1457">27193 15183 120 0,'2'4'152'0,"17"2"-147"15,13-3 28-15,11 1-5 16,21-4-5-16,-2 0-5 16,0 0-6-16,9 0-9 15,-16-17-3-15,5-5-5 16,-12-5-12-16,-9 1-18 16,-9-6-62-16</inkml:trace>
  <inkml:trace contextRef="#ctx0" brushRef="#br0" timeOffset="197446.8369">27548 14888 210 0,'-29'39'24'16,"6"20"-1"-16,2 5 1 16,7 3 1-16,0 3 6 15,8-4-9-15,6-8-5 16,0-5-1-16,0-10-3 15,20-3-5-15,15-8-1 16,17-6-1-16,-3-9-6 16,17-8-5-16,-2-9-6 0,10 0-26 15,10-4-86-15,-3-14-127 16</inkml:trace>
  <inkml:trace contextRef="#ctx0" brushRef="#br0" timeOffset="197882.1895">25734 16068 225 0,'140'0'28'0,"35"0"9"0,29-21 23 16,16-6-23-16,21-4-4 15,-3-3-8-15,3-2-15 16,-16 4-1-16,-30-2-4 16,-28 6-5-16,-34 3-2 15,-32 3-10-15,-32 9-14 16,-23 7-43-16,-28 6-158 15</inkml:trace>
  <inkml:trace contextRef="#ctx0" brushRef="#br0" timeOffset="198144.3827">26072 16337 66 0,'94'0'253'16,"50"-4"-233"-16,35-15 13 16,36-7-5-16,17-4-17 15,-9-2-6-15,-6-6-5 16,-22 6-4-16,-32-2-12 15,-23 2-27-15,-35 10-159 0</inkml:trace>
  <inkml:trace contextRef="#ctx0" brushRef="#br0" timeOffset="201992.2503">2431 9052 175 0,'7'5'47'15,"0"-5"-35"-15,-7 0 12 16,0 0 12-16,0 0-11 16,0 0-9-16,0 0-2 15,0 0-4-15,0 0-6 16,18 0-4-16,16 8 0 16,26 1 0-16,29 0 4 15,31 5-2-15,15 4 2 16,7-1 0-16,19 2-1 0,-5-2 2 15,4 0-2-15,1-4 2 16,-5-1-2-16,4-7 4 16,-18-3-3-16,-6-2 2 15,-22 2 2-15,-13-2-6 16,-7 0 1-16,-14 0 0 16,-6 0 0-16,-10 0-3 15,-7 0 0-15,3 0 2 16,-12 0-2-16,-11 0-2 15,6 0 1-15,-8 0 1 0,-15 0 0 16,6 0-1 0,-19 0 0-16,-1 0 1 0,1 0-3 15,-7 0-1-15,0 0-7 16,0 0 5-16,0 0 0 16,0 0-1-16,0 0-15 15,0 0-25-15,0 0-41 16</inkml:trace>
  <inkml:trace contextRef="#ctx0" brushRef="#br0" timeOffset="202451.1217">3990 8850 102 0,'0'0'22'0,"0"0"7"15,0 0 20-15,0 0-17 16,0 0-10-16,0 8-8 15,0 16-1-15,0 12 2 16,0 9-5-16,0 10-2 0,0 9 1 16,-11 7 0-16,-10 6-1 15,0 0 0-15,-6 6-4 16,-5-2 2-16,4-2-3 16,8-8 1-16,6-9-4 15,0-10 0-15,7-13-2 16,7-11 1-16,0-7 0 15,0-12-1-15,-7-1 1 16,7-4-2-16,0-4-1 16,0 0 1-16,-9 0-2 15,7 0-5-15,-12 0-16 16,0-13-89-16</inkml:trace>
  <inkml:trace contextRef="#ctx0" brushRef="#br0" timeOffset="202968.1469">3937 8788 183 0,'0'-9'24'16,"0"1"-17"-16,7 7 16 15,0-2 8-15,7 3-24 0,11 0 0 16,10 3 0 0,20 15 3-16,4 5-3 0,15 7-3 15,20 0-2-15,0 0 1 16,20-2 0-16,15 0 3 16,-1 1-5-16,1-3 2 15,-17-2 0-15,-20-3 0 16,-14 0-3-16,-26-4 0 15,-10-4 1-15,-15-2 4 16,-8 1-3-16,-13-5 0 16,1 0 1-16,-7 5 5 15,0-1 5-15,0 4-6 16,0 0 1-16,0 8-3 16,-32 3 0-16,-2 4-1 15,-24 10-1-15,1 5-1 0,-9 7 0 16,-10 3-1-16,-4 0-1 15,-1-1 2-15,-6-7-1 16,-7-3-1-16,14-9-3 16,-3-1-1-16,3-2 2 15,14-5-4-15,-5-1-10 16,13-4-13-16,17 1-24 16,-12-6-123-16</inkml:trace>
  <inkml:trace contextRef="#ctx0" brushRef="#br0" timeOffset="203776.6598">3687 10052 48 0,'0'0'44'15,"0"-1"-6"-15,0-1 14 0,0 2-14 16,0 0-5-1,0 0-8-15,0-2-4 0,0 2 0 16,0-2-4-16,0-5-5 16,7-6 0-16,35-8-6 15,10-6-2-15,10-3-2 16,19 4 1-16,13-5-2 16,0 0 1-16,13 4-2 15,-13-1-1-15,7 2 0 16,-14 1-5-16,-11 10-2 15,-9 2-5-15,-26 6-11 16,-9 7-28-16</inkml:trace>
  <inkml:trace contextRef="#ctx0" brushRef="#br0" timeOffset="204842.836">1676 8604 25 0,'0'-2'24'16,"0"0"10"-16,0 2 0 15,0 0-7-15,0 0-2 16,0 0 1-16,0 0-4 16,0 0 1-16,0 0-2 15,0 0-5-15,0 0 1 16,0 0-9-16,0 0-1 16,0 0-5-16,0 4 2 15,0 9 1-15,7 8 3 16,21 3 4-16,4 4 0 15,-5 3-3-15,1 2 1 16,-1 1-5-16,-1 2-2 0,1 2 1 16,-6-3-3-1,6 1 0-15,5 0 0 0,-4-6 2 16,6-4-3-16,-2-2 2 16,3-3-1-16,6 2 0 15,-2-6 0-15,2 1-1 16,-2-2 2-16,-4-3-1 15,6-2 2-15,-9-2-2 16,3-1-1-16,-1 0 3 16,5-3-2-16,2-1 2 15,12 0 0-15,-5-3 2 16,12-1-2-16,2 0 0 16,-3 0 0-16,3 0-1 0,-2 0-2 15,-1 0 2 1,-4 0-2-16,-2 0 1 0,2 0 1 15,-2 0-2-15,2 0 0 16,-2 0 0-16,-5 0-2 16,5 0 1-16,-12 0-2 15,5 0-5-15,2 4-5 16,-7 8-13-16,-2-3-29 16,-4-3-239-16</inkml:trace>
  <inkml:trace contextRef="#ctx0" brushRef="#br0" timeOffset="211448.1483">25473 7304 26 0,'-71'-21'57'0,"4"6"-7"16,33 6 8-16,20 2 2 0,7 2 0 16,7 5-14-1,0 0-17-15,0 0-11 0,0 0-6 16,0 12-9-16,14 14 13 16,16 4-2-16,9 6-4 15,0 0-1-15,4 1 0 16,8 2 0-16,-10-1-3 15,12 0-3-15,-9-3-3 16,1-5-2-16,1-1 1 16,-16-9-5-16,-2-7-7 15,-5-1-13-15,-10-10-29 16,-6-2-166-16</inkml:trace>
  <inkml:trace contextRef="#ctx0" brushRef="#br0" timeOffset="211846.5988">26083 7358 175 0,'-28'0'8'16,"-6"17"5"-16,-16 5 11 15,-1 7-1-15,-2-1-4 16,5 8-4-16,2-2 0 15,7 1-6-15,10 1-2 16,15 0-4-16,-4-6-2 16,13 2 0-16,5-2 1 0,0 2-2 15,0 2 3-15,7 5-3 16,9 5 1-16,-9 1 2 16,-7 2 0-16,0 2 0 15,0-2 1-15,0-2 3 16,0-1 0-16,-7-3-3 15,7-2-2-15,-9-3 1 16,9-2-1-16,0-4 0 16,-3-2-1-16,-1-5-1 15,-3-6 0-15,5-6-6 16,-3-5-4-16,3-5-12 16,2-1-46-16,0-5-145 0</inkml:trace>
  <inkml:trace contextRef="#ctx0" brushRef="#br0" timeOffset="212034.1528">26021 8141 75 0,'0'22'57'16,"0"10"-6"-16,0-3-6 15,0-1-6-15,0-4-21 16,0-1-14-16,0-6-4 15,7 0-2-15,2-6-18 16,5-6-25-16,11-5-45 0</inkml:trace>
  <inkml:trace contextRef="#ctx0" brushRef="#br0" timeOffset="212282.7118">26876 7556 247 0,'7'-2'54'0,"-4"2"-51"15,3 0 19-15,8 15 0 16,16 7-2-16,-9 8-7 16,13 2 2-16,5 1-2 0,-5 0-4 15,3 0-8-15,7-5-1 16,-14-6-2-16,2-9-13 15,0-5-12-15,2-8-35 16,3-8-228-16</inkml:trace>
  <inkml:trace contextRef="#ctx0" brushRef="#br0" timeOffset="212612.3198">27642 7439 220 0,'-29'7'9'0,"-13"20"6"16,-10 3 15-16,-3 2-6 16,2 2-5-16,2 0-2 0,8 2-3 15,13-2-3-15,9-3-5 16,14 1 1-16,7 0-6 16,0 2 2-16,0 6-3 15,0-2 1-15,16 1 2 16,3 2-2-16,1-1 1 15,-1-1 0-15,-5-3 1 16,-1 3-2-16,-6-7 3 16,-5-2-1-16,-2-3 0 15,0-1-1-15,0-5-1 16,0-4-1-16,0-6-1 16,0-3-6-16,0-7-14 0,0-1-20 15,0 0-60-15</inkml:trace>
  <inkml:trace contextRef="#ctx0" brushRef="#br0" timeOffset="212986.6696">27447 8030 153 0,'0'0'42'0,"0"0"-27"15,17 0 17-15,3 11 0 16,1 2-7-16,9 3-9 15,-10-2-6-15,8 2 4 16,-1-2 1-16,-2 0-1 0,-4-1-5 16,-7-4 0-16,-5 3-2 15,-4-1-1-15,-5 0 0 16,0 6 2-16,0-2-1 16,-14 4 2-16,-7-2-6 15,-2-2 1-15,7-2-2 16,5-3-1-16,9-3-1 15,2 0 0-15,0-1 0 16,0 0-2-16,13-2 2 16,26-3 2-16,5-1-1 15,13 0 2-15,0 0-3 16,8-7-4-16,-3-6-6 0,-3-6-8 16,1-4-10-16,-10-7-47 15,1-9-125-15</inkml:trace>
  <inkml:trace contextRef="#ctx0" brushRef="#br0" timeOffset="213188.8625">28640 7466 248 0,'7'0'1'0,"2"0"27"16,7 9 4-16,-2 13-10 15,2 6-7-15,2 1-6 0,3-1-3 16,11-3-6 0,5-5-7-16,20-5-8 0,12-9-36 15,18-6-183-15</inkml:trace>
  <inkml:trace contextRef="#ctx0" brushRef="#br0" timeOffset="213504.4218">29523 7494 120 0,'-62'3'165'0,"-7"16"-161"16,-25 2 1-16,0 3 3 15,2-3 0-15,12 1-3 16,16-1-1-16,7 0-1 16,20 2 1-16,14 1-4 0,9 1-2 15,14 1-4-15,0 2 6 16,0 2-1-16,18 6 1 15,8 3 2-15,1 6 2 16,-6 3-1-16,-7 3 9 16,-5-2-3-16,-9-6 3 15,0-6-2-15,0 1-4 16,0-6-3-16,0-10-2 16,-7 1-1-16,-2-6 0 15,2-8-10-15,0-3-11 16,2-4-4-16,3-2-97 15</inkml:trace>
  <inkml:trace contextRef="#ctx0" brushRef="#br0" timeOffset="213818.0474">29266 8154 101 0,'34'0'42'0,"1"0"-6"16,-1 5-1-16,3 9-12 15,-17 1-4-15,1 0-4 16,-7 3-4-16,-5 2 2 16,-9 0 1-16,0 1-3 15,0 5-1-15,-27 2 2 16,-3-1 3-16,2-1-5 0,3-5 1 16,11-4-5-16,7-8-3 15,7 4-2-15,0-1 0 16,10-1 1-16,33-3-2 15,1-1 0-15,13 0 0 16,0-3 0-16,3-1-10 16,-7-2-1-16,-7 3-28 15,-19-3-31-15,-18 3-191 16</inkml:trace>
  <inkml:trace contextRef="#ctx0" brushRef="#br0" timeOffset="214388.7308">24730 9554 121 0,'-18'36'15'0,"8"5"4"16,10-16-2-16,0-7 1 15,0-1-12-15,0-4-6 16,0-3-6-16,7-1-22 15,9-5-15-15</inkml:trace>
  <inkml:trace contextRef="#ctx0" brushRef="#br0" timeOffset="214562.3465">24758 9844 33 0,'0'13'38'16,"0"0"-30"-16,2-2-6 16,7 1-2-16,-2-3-2 15,0-4-27-15</inkml:trace>
  <inkml:trace contextRef="#ctx0" brushRef="#br0" timeOffset="215043.0456">24991 8983 75 0,'0'3'44'0,"0"8"-6"15,0 2 13-15,0 0-11 16,7 0-6-16,0 0-4 16,0 3-8-16,-7-1-4 15,7 0-9-15,-7 0-6 16,0 0-3-16,2-4 0 15,-2-2-9-15,0 1-6 16,5-6-17-16,-5 1-25 0,7-5-153 16</inkml:trace>
  <inkml:trace contextRef="#ctx0" brushRef="#br0" timeOffset="215373.0024">24904 9413 66 0,'0'1'116'0,"0"7"-106"16,0 9 18-16,0 2 5 15,0 11-1-15,0 2-9 16,0 6-1-16,0-2-10 16,0 1-2-16,0-3-3 15,0-2-3-15,0-6-2 16,0-5 2-16,0-6-4 16,0-8-4-16,0 1-6 15,7-6-14-15,-7-2-30 16,2 0-55-16</inkml:trace>
  <inkml:trace contextRef="#ctx0" brushRef="#br0" timeOffset="215664.3816">25439 9352 163 0,'0'0'54'0,"0"0"-40"15,0 0 8-15,0 10 2 16,0 7 7-16,0 5-13 16,0 3-3-16,0 1-7 0,0 1-2 15,4-1-1-15,-2-2-4 16,3-7-1-16,-3-4-6 15,3-5-2-15,-5-6-12 16,0-2-29-16,0 0-40 16</inkml:trace>
  <inkml:trace contextRef="#ctx0" brushRef="#br0" timeOffset="215904.0767">25530 8982 162 0,'0'0'82'0,"0"0"-76"0,0 0 20 16,0 0 2-16,0 0-5 16,9 9-3-16,3 4-10 15,-3-1-4-15,5-1-5 16,2 2-1-16,-2 0-10 15,6 3-12-15,-10-3-28 16,10 2-105-16</inkml:trace>
  <inkml:trace contextRef="#ctx0" brushRef="#br0" timeOffset="216526.0277">26115 9445 38 0,'0'0'38'0,"7"0"-3"16,-7 0 22-16,0 0 18 15,0 0-7-15,0-19-24 16,0-2-32-16,-14 0 1 16,-9 6-4-16,3 4 3 15,-1 2-2-15,-2 7 1 16,-7 2-4-16,-4 2-6 15,4 20-1-15,-9 8 2 0,12 6 0 16,6 2-2 0,14-2 0-16,7-1 0 0,0-3 0 15,0-6 0-15,2-5-2 16,19-8 4-16,0-3-2 16,8-10 0-16,-1 0 2 15,2 0 3-15,20-27 1 16,-6-8-3-16,13-13-1 15,-9-6 0-15,5-8 0 16,-3-8-2-16,1-1-1 16,-8 0-4-16,-8 5 2 15,-5 11 3-15,-17 10 0 16,-6 15 0-16,-7 7 2 16,0 10-1-16,0 5 5 0,0 7-2 15,0 1-1-15,0 0-2 16,0 0-1-16,0 7-7 15,-7 21 5-15,1 12 2 16,-8 13 1-16,-2 3 0 16,7 8 2-16,-3 2-3 15,5 3 4-15,5 5-2 16,2-3-1-16,0-3-1 16,0-8 0-16,7-7 2 15,16-6-1-15,13-7-1 16,-1-12-2-16,4-6-6 15,-5-6-4-15,1-7-17 16,-3-5-57-16</inkml:trace>
  <inkml:trace contextRef="#ctx0" brushRef="#br0" timeOffset="218665.2365">6313 10506 6 0,'0'0'29'15,"0"0"3"-15,0 0 2 16,0 0-2-16,0 0 5 16,0 0-3-16,0 0-3 15,0 4-4-15,0-3-1 16,14-1-6-16,25 3 11 15,30-3 9-15,11 1-9 16,28-1-9-16,0 4-7 16,9 4-2-16,6-3-8 15,-1 8 0-15,13-3 0 0,12 1-2 16,9-4 3 0,18 1-2-16,0-4 0 0,10-3 0 15,4 6-2-15,0-6 1 16,0 7-1-16,-14-3 2 15,-4-5 0-15,-3 0 1 16,-4 0 1-16,5 0 5 16,-8 0-3-16,-4 0 3 15,12-9-1-15,1 0 0 16,19 0-3-16,7 1 3 16,-7 0-4-16,7 3-1 15,-7-3 0-15,7 2 1 16,0 3-1-16,-9-1 2 15,-7 2-1-15,-5-2-1 16,-11 0 1-16,-3 4-3 0,1-4 4 16,-5 3-3-16,11-3 0 15,3 4 2-15,11 0-2 16,-7 0 0-16,1 0-2 16,-13 0 1-16,-1 0-3 15,2 4 1-15,11 0 2 16,0 1-2-16,-15-1 3 15,6-2-4-15,-9 0 3 16,-3 0-1-16,3-2 0 16,5 0-2-16,6 3 3 15,12-3-1-15,27 6 1 16,21-4 3-16,3 4-5 0,6-1 0 16,2-1 0-16,8 5 1 15,-1-1 0-15,1 0-1 16,-17-1 2-16,-4 0-1 15,-3-1 0-15,0-2 0 16,10 0 0-16,4-4 0 16,-20 0-2-16,-12 3 0 15,-18-3 0-15,-19 2-2 16,-18 0 2-16,-25 0 0 16,-16 0 0-16,-16 0 0 15,-12-2 1-15,0 0-1 16,0 0 1-16,-2 0-1 15,3 0-1-15,3 0 1 16,-10 0 0-16,-3 0 2 16,0 0-2-16,-11 0 0 0,-3 0 0 15,0 0 0-15,1 0 0 16,13 0 0-16,-5 0 0 16,10-2 0-16,0-2 0 15,1 0 0-15,4 1-1 16,-6 1 2-16,-1 0-2 15,-1 0 0-15,-18 0 1 16,-2 0-1-16,-12-2-2 16,-2 4 3-16,-4 0-1 15,-12 0 1-15,-10 0 0 0,-6 0-1 16,-7-1 0 0,0-1 1-16,0 2-1 0,0 0-1 15,0-4-3-15,0-2-13 16,-36-2-27-16,-38-1-8 15,-31 5-4-15,-33-1 1 16,-34 5-10-16,-23 0-87 16</inkml:trace>
  <inkml:trace contextRef="#ctx0" brushRef="#br0" timeOffset="221610.0092">5717 10634 26 0,'0'-2'4'16,"0"0"-3"-16,0 2 1 16,0-2-2-16,0 2-4 15,0-2-3-15,0 0 2 16,0 2 5-16,0-3 1 16,-2 3 0-16,2-2-1 0,0-4-5 15,-7 0-9-15</inkml:trace>
  <inkml:trace contextRef="#ctx0" brushRef="#br0" timeOffset="222300.3114">5717 10634 30 0,'-101'-111'33'0,"101"107"-7"16,0 4 2-16,0 0-7 15,0 0 6-15,0 0-1 16,0 0-1-16,0 0 1 15,0 0-4-15,0 0-2 16,0 0 0-16,0 0-4 16,0 0-2-16,16 0 9 15,12 0-5-15,13 0-6 16,5 0 1-16,-5 5-4 0,12 3-1 16,-5 2-5-16,-2-3 6 15,9 3-4-15,-2-5-3 16,-5-1 2-16,5 4 0 15,-5-4 1-15,-7-3 1 16,5-1-3-16,-12 5 1 16,5-2-2-16,-4 1 1 15,-1-3-1-15,12-1 4 16,-5 6-5-16,5-2 3 16,-5-2-1-16,1-2-1 15,-3 0-1-15,-5 0 0 16,-4 0 1-16,0 0-1 15,-3 0-1-15,-13 0 1 16,0 0 0-16,-1 0-1 0,6 0 1 16,-6 0-1-16,8 0 0 15,0 0 3-15,-1 0-4 16,6 0 1-16,-6 0-2 16,-6 0 2-16,0 0 0 15,-7 0 0-15,0 0 0 16,-1 0 0-16,1 0-3 15,-7-2-3-15,7 2-2 16,-7 0-4-16,0 0-11 16,7 0-25-16,-7 0-105 15</inkml:trace>
  <inkml:trace contextRef="#ctx0" brushRef="#br0" timeOffset="224483.7272">5444 10873 83 0,'0'0'69'0,"7"0"-9"16,0 0-8-16,7 0-11 16,-1 0-9-16,8 0-5 15,11 0 0-15,3 0-11 16,8 0-6-16,21 0 2 0,10 3-2 15,6 9-6 1,-4-3 2-16,11 1 1 0,0-3-3 16,0-1 1-16,7-6 0 15,-7 0 5-15,-2 0-1 16,0 0 0-16,-5 0 1 16,-13 0-5-16,1 0 0 15,-8 0 0-15,13 0 0 16,-11 0 1-16,12 0-3 15,-1 0 1-15,-4-4-1 16,4 2-1-16,1-1 4 16,6 3-3-16,-11 0-2 15,-3-4 2-15,-6 4-1 16,-5 0-2-16,5-4 4 16,1 4-3-16,-1-2-1 15,-3 0 0-15,8 0 2 0,1-2-2 16,3 1 1-16,-3 1 1 15,8 0-2-15,-5 0 0 16,4-2 2-16,0 0-1 16,8 4 0-16,-6-3-1 15,6-3 1-15,-8 6 0 16,0-4-1-16,3 4 1 16,4 0-1-16,-6 0 2 15,-6 0-2-15,6 0-1 16,-8 0 1-16,8 0 1 15,-5 0 2-15,11 0-1 0,0 0-1 16,-11 0 0-16,4 0 0 16,1 0 0-16,-1 0-1 15,-4 4 0-15,11 4 1 16,14-7 0-16,-7 3 2 16,14 0-2-16,0-4-1 15,0 2 0-15,-7 2 2 16,0-4-2-16,-16 3 2 15,7 1-2-15,-5-2 0 16,14 0 0-16,7-2 3 16,7 0 1-16,13 0-2 15,1 0 1-15,4-8 2 16,2 3-3-16,-13 1 2 0,7 0-3 16,-8 0 1-16,-4 3 0 15,5-3 1-15,-10 0-3 16,-8 0 1-16,-5-1-1 31,-12 1 1-31,7 0 0 0,0 0 2 0,14 3-2 16,14-3 0-16,6 2-1 15,8-4 0-15,4 1 0 16,-5 3 0-16,0-2-1 16,3 0 1-16,7 0 0 15,-3 3-1-15,-11-1-1 16,-3-2 2-16,10-2 0 0,-16 6 0 15,-1-4 0-15,-6 0-3 16,0-1 3-16,0 5 0 16,0-4 0-16,-8 3 0 15,1-2 1-15,-7-2-1 16,0 5 0-16,7-4 1 16,14 2 0-16,7-1 1 15,11-1 0-15,2 2-2 16,-11-2-1-16,-3 0 1 15,10 4-3-15,-10 0 3 16,1 0-1-16,0 0 1 16,-6 0-1-16,-3 0 1 15,-5 4 0-15,4 0-1 0,-4-2 1 16,-7 2 0 0,-7-3 0-16,2 1 0 0,-7 0 0 15,5 0 0 1,-2-2 0-16,2 2 0 0,7-2-2 15,-7 0 2-15,14 0 0 16,-7 0 0-16,13 0 1 16,8 0-1-16,-12 0 2 15,7-2-2-15,-25-5 0 16,-7-1 0-16,-5-1 0 16,-14 5-1-16,-1-2 1 15,-1 2 0-15,-5 4-1 16,3-1 0-16,12 1 1 15,-10-3 0-15,9 2 0 0,12 1 0 16,-5 0 0-16,1 0-2 16,-6 0 2-16,6 0 0 15,-1 0 0-15,-7 0 0 16,-4 0 0-16,4 0 0 16,1 0 0-16,-10 1 0 15,0-1 0-15,3 3-2 16,-10-2 2-16,7-1-1 15,-6 4 1-15,6 0-1 16,2-2 0-16,-11 2 0 16,12-4-1-16,-17 3 2 15,15-3 0-15,-6 0 1 16,-4 0-1-16,5 0 0 0,-5 0 0 16,-2 0 0-1,-10 0 2-15,1 0-2 0,-3 0 0 16,-4 0-1-16,6 0 0 15,-6 0 1-15,7 0-2 16,-10 0 2-16,-4 0 0 16,6 0 0-16,-8 0 0 15,2 0 0-15,-5 0 0 16,7-3 1-16,-4 3-3 16,-8-4 2-16,3-2-1 15,7 6 1-15,-16-5-2 16,6 1 2-16,-4 0-3 0,-2 0 2 15,-2 3-2 1,-3 1 1-16,0-3-4 0,-2 2 3 16,-7 1-4-16,0 0 2 15,0 0-4-15,0-4-8 16,0 0-10-16,0 0-31 16,-23-1-16-16,7 1-28 15,-2 4-86-15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7:37:08.630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4818 3653 66 0,'-39'23'62'16,"12"6"-33"-16,13 6 21 15,7 6-6-15,7 1-8 16,0-14-11-16,0-2-7 16,0-3-4-16,0-5 3 0,0-2-5 15,0-3 3-15,0-4-1 16,0 2 2-16,0-1-8 15,0 1 4-15,0 2-1 16,0 1 3-16,-7 1-4 16,0 1-3-16,7 1 2 15,-7 2-2-15,0 4-2 16,7 1-1-16,0 1 1 16,-4 3-1-16,4-2-1 15,-7 3 1-15,7 7 1 16,0 6-1-16,0 15 1 15,0 9 0-15,0 9 5 16,0 6-3-16,-7 5-2 0,0 9 3 16,0 4-2-16,7 7-2 15,0 3 3-15,-7 2-4 16,1 2 1-16,-8 2-2 16,0 1 0-16,7-3-1 15,7-2 2-15,0 0 0 16,-7-3 1-16,7-9-3 15,0-5 3-15,0-1-2 16,0-3 1-16,0-2-1 16,-7 0 1-16,7-2-2 15,0-11 1-15,-7 0 2 16,7-4-3-16,0-1-1 0,0-4 0 16,0-8-1-16,0-1 1 15,0-10 1-15,0-4 0 16,0-9 0-16,7-4-1 15,-7-8 0-15,0-8 0 16,0-9-1-16,0-1-2 16,0-4-12-16,0 0-15 15,0-26-25-15,-7-19-48 16,-18-21-139-16</inkml:trace>
  <inkml:trace contextRef="#ctx0" brushRef="#br0" timeOffset="1328.1821">4300 3705 224 0,'14'-14'29'16,"-8"10"10"-16,-6 4 33 15,7-3-33-15,7-5-10 16,7 1-8-16,6-3-7 16,5 1-2-16,10 2-7 0,17-1 1 15,21 2 3-15,28 2-6 16,14 1 0-16,13-1 1 16,0-2-1-16,-15 2-3 15,-29 2 0-15,-26 2-1 16,-29 0 0-16,-13 0-1 15,-9 0 2-15,-7 0 0 16,0 2 2-16,0-2-1 16,-1 4-1-16,1-2-2 15,-7 3 0-15,7 3 2 16,0 1 1-16,7 5 1 0,-3 1 1 16,-4 5-1-1,7 3 0-15,-7 5 2 0,0 4 0 16,0 6 0-16,0 7 1 15,-7 5-1-15,0 7 1 16,0 7-3-16,0 6 1 16,0 5 1-16,0 2 1 15,6 6-1-15,1-2 0 16,7 2 0-16,0-2 1 16,-3 0-3-16,3-1 5 15,0 5-4-15,-7 4 0 16,6-1-1-16,1 1 2 0,0-5-2 15,2 1 1 1,7 1-1-16,-9 4 2 16,6 3-3-16,-6-1 0 0,0-2 2 15,-7-5-2-15,2-6 0 16,7-4-1-16,-9-3 0 16,0-1 1-16,0-1 1 15,-7-2-2-15,0-5 1 16,0 2 0-16,0-2 0 15,0 2 0-15,0-2-1 16,0-6 2-16,0-1-2 16,0-7 1-16,0-5 0 15,0-5 0-15,0-3 1 0,0-2-2 16,0-5 0 0,0 0 2-16,0-3-2 0,0 1 0 15,0-5 0-15,0-1 1 16,0-1-1-16,0-3 1 15,-7-1 0-15,-7-1-1 16,-2-2 1-16,0 2 2 16,-5 0-2-16,-13-2 2 15,-12 0-2-15,-2-2 0 16,-12-1 0-16,-2 0 0 16,-4-1-1-16,-1-4 0 15,-8 3 2-15,8-4-2 16,1-2 1-16,-10-2 2 15,-4 0-3-15,-8 0 0 16,-12-4 0-16,-1-6 0 0,14 5 0 16,20-3 0-16,12 4 0 15,11 0 0-15,15 1 2 16,1 1-2-16,14 0 0 16,1 0 0-16,6 1 0 15,-5 1 0-15,12 0-8 16,0-3-16-16,0 3-24 15,0-7-26-15,0-8-48 16,19-5-226-16</inkml:trace>
  <inkml:trace contextRef="#ctx0" brushRef="#br0" timeOffset="2062.0582">4609 5350 181 0,'-7'-3'46'0,"7"3"22"15,0 0 9-15,0 0-41 16,0 0-10-16,0 0-16 16,0 13-1-16,14 10 12 15,7 7 0-15,0 7-6 16,-8 4 5-16,1 7-7 15,-14 4-1-15,7 3-2 16,0 1-1-16,-3 3-4 16,-4-3-1-16,7 0-1 15,0-4-1-15,0-7-1 0,0-7-1 16,-7-11 1 0,0-4-1-16,0-11 1 0,7-7-2 15,-7-5 0-15,0 0-3 16,0 0-2-16,0-12-2 15,0-19-17-15,0-10 10 16,0-8 7-16,0-2 2 16,0-1 2-16,0 7 2 15,7 4 0-15,20 6-4 16,12 4 6-16,-4 7 0 16,6 7-2-16,-2 6-1 15,-19 11 5-15,-6 0-2 16,-7 0 3-16,7 9 3 15,9 13 0-15,20 7-5 16,6 7 5-16,-17 7 0 0,-12 0-3 16,-6 0 6-16,-7-1-3 15,0-6-1-15,0-3-1 16,6-4 0-16,-13-5-2 16,7-5-1-16,-7-8-1 15,0-3-1-15,3-7-10 16,-3-1-32-16,0 0-55 15,4-5-202-15</inkml:trace>
  <inkml:trace contextRef="#ctx0" brushRef="#br0" timeOffset="2625.5349">5841 5586 191 0,'-16'1'53'0,"16"3"-15"16,0-1 26-16,0-2-19 16,16 1-17-16,-9 0-17 15,6 0 6-15,1 1-6 16,7 1 7-16,9 0 16 15,20 0-2-15,23-2-9 16,5-2-3-16,23 0-10 16,23 0-4-16,18 0 1 15,19 0-4-15,9 0 2 16,11 0-2-16,0 0-1 16,0-6 0-16,-4-2 2 0,-17-1-4 15,-18 0 2-15,-34 0-2 16,-21 1 0-16,-34 6 0 15,-32 2-2-15,-8 0 2 16,-13 0-2-16,0 0-4 16,0 0-4-16,-13 0-22 15,6 0-21-15,-14-2-26 16,-11-2-92-16</inkml:trace>
  <inkml:trace contextRef="#ctx0" brushRef="#br0" timeOffset="2939.8786">7604 5322 346 0,'14'0'8'16,"20"0"-5"-16,5 0 60 15,30 0-14-15,18 4-31 16,14 4 2-16,0 3-6 15,0 4-4-15,-14 4 0 16,-13 2-6-16,-26 1 0 16,-28 2-2-16,-8 1-2 15,-12 5 2-15,0 6 0 16,-39-3 5-16,-9 5-1 0,-19-2-5 16,3-4 0-1,14-2-1-15,-3-1-11 0,5-5-30 16,-3-6-28-16,-6-6-34 15,6-8-97-15</inkml:trace>
  <inkml:trace contextRef="#ctx0" brushRef="#br0" timeOffset="3517.8032">8480 4214 313 0,'12'-2'22'0,"-12"2"29"16,0 0-8-16,0 10-28 15,0 11-10-15,34 16 16 16,-6 12-1-16,-5 13-2 15,0 6-5-15,-17 2-4 16,1 2 0-16,0 6 0 16,0 3-3-16,0 9 2 15,7 4 0-15,-1 2-4 16,-6-4 2-16,0 1 2 16,-7 0-5-16,3 0 2 0,-3 4 4 15,0 2-3-15,0-4 1 16,0-3-1-16,0-1-3 15,0-3 1-15,0-1-1 16,0-6-1-16,0-2-1 16,0-6 1-16,0 4-2 15,0 8 0-15,4-1 2 16,3 3 0-16,-7-12-2 16,2-13 0-16,7-7 0 15,-2-4 0-15,0-2 0 16,0-1 0-16,-7 0 0 15,0-9 2-15,0-3-2 16,0-10 0-16,0-9-1 16,7-5-3-16,-7-7-4 0,0-3-6 15,0-2-2-15,0 0-15 16,0-17-22-16,0-15-35 16,-14-11-184-16</inkml:trace>
  <inkml:trace contextRef="#ctx0" brushRef="#br0" timeOffset="4521.9999">8405 3663 85 0,'0'-13'122'16,"0"11"-82"-16,7-2 31 15,13 0-21-15,15-4-19 16,10 1 9-16,17 4-16 16,32 0-1-16,14 3-8 15,18 0 7-15,10 12-8 16,-1 9-7-16,5 3-1 15,9 2 1-15,11 1-2 16,-4-3 1-16,-2-3-1 16,-26-6-2-16,-20-2-1 15,-28-2 0-15,-25 2 2 16,-22 3-4-16,-13-2-5 16,-6 6 4-16,-7 2 1 0,0 8 1 15,0 4 3-15,-1 9-2 16,-6 8-1-16,0 5 1 15,0 9 0-15,0 2 0 16,0 1 1-16,0 4-1 16,0 3-1-16,0 2 2 15,0 8 1-15,0 3-2 16,0 6 2-16,0 10-1 16,0 3 0-16,0 0 3 15,0 4 0-15,0 6-1 16,0 7 1-16,0 6-3 15,0 2 1-15,0-7-2 0,0-2-1 16,-6-10 0-16,-8-6 0 16,7-6-1-16,7-4 0 15,0-5 0-15,0-12 1 16,0-8-1-16,0-13 0 16,0-13 2-16,0-10 0 15,0-11-1-15,0-11-1 16,0-6 0-16,-7-2 0 15,0-4 0-15,0-1 0 16,0-1 2-16,1 0 3 16,-13 0-3-16,-1 0-2 15,-22 3 1-15,-4 2-1 16,-16 3 1-16,-4 1-1 0,-14-2 0 16,-21 1-2-16,-14 0 2 15,-6-4 1-15,-8-1-1 16,8-1 1-16,8-2-1 15,8 0 1-15,8 0 0 16,8 0 0-16,9 0 2 16,0 0-3-16,13 0-2 15,12 0-5-15,5-4-17 16,20-1-17-16,2-5-20 16,14-3-29-16,8-9-103 15</inkml:trace>
  <inkml:trace contextRef="#ctx0" brushRef="#br0" timeOffset="5047.3408">9320 4773 311 0,'20'0'14'0,"-20"4"3"15,0 20 37-15,0 16-18 16,21 20-6-16,6 17-13 16,-13 15 0-16,-14 6-6 0,0-6 3 15,-27-2-6-15,-1-3 1 16,7-8-2-16,-8-9 1 15,6-16-5-15,9-16-2 16,0-14 0-16,7-12-1 16,7-11 0-16,0-1-5 15,0-13-11-15,7-24 0 16,21-16 12-16,18-13 2 16,2-7-5-16,11 0 1 15,-4 18 2-15,-2 25 2 16,-25 28 2-16,-15 2-1 15,-13 21 1-15,0 5 6 0,7 8 7 16,14 7 4-16,18 10-9 16,-5 2 4-16,-6-6-2 15,-3-8 3-15,-11-7-3 16,-7-5-6-16,6-5-2 16,-6-5-2-16,0-4-1 15,0-5-19-15,-7-4-45 16,0-1-92-16</inkml:trace>
  <inkml:trace contextRef="#ctx0" brushRef="#br0" timeOffset="5991.7321">10248 5339 130 0,'0'6'77'16,"14"-2"-33"-16,34-3 53 15,19 9-37-15,34-8-13 16,0-2-9-16,20 0-10 15,1 0-8-15,18 0-8 16,9 0 3-16,11-2-7 16,10-4 4-16,4 1-6 15,0-3 1-15,-2 1 1 16,0-1-2-16,-18-1-4 0,-32 0 1 16,-35 2 1-1,-39 6-3-15,-18 1 1 0,-14 0 0 16,-3 0-2-16,1 0 0 15,0 0 2-15,7-2-2 16,-14 0-4-16,-7-2-12 16,0-4-19-16,-7-3-17 15,-28-2-63-15,-31-2-100 16</inkml:trace>
  <inkml:trace contextRef="#ctx0" brushRef="#br0" timeOffset="6293.5284">11890 5023 225 0,'69'0'49'0,"18"16"25"16,14 0-23-16,21-3-11 16,11 0-11-16,2-1 1 15,-20-1-6-15,-28 4-12 16,-21 2-3-16,-31 6-2 15,-15-2 0-15,-4 1-6 16,-9 5 0-16,-7 6 4 16,0 10 0-16,-30 8 1 15,-41 4-3-15,-7-1-1 16,-16-1-2-16,0-8-3 16,7-7-8-16,14-10-17 0,11-9-26 15,2-11-33-15,12-8-85 16</inkml:trace>
  <inkml:trace contextRef="#ctx0" brushRef="#br0" timeOffset="6793.8178">12704 4287 274 0,'14'-5'25'16,"-14"5"29"-16,0 0 3 16,0 0-29-16,0 0-21 15,0 19-6-15,0 24 18 16,14 28 0-16,-7 18-8 16,-7 7 6-16,0 0-5 15,14-2 0-15,2 0-6 16,13 6 3-16,-8-3-4 15,-7 2 0-15,-7 8 2 16,-7 6 0-16,0 7 2 16,0-1-4-16,-14-5 0 15,14-1-2-15,0-6 4 16,0-3-3-16,0-1 1 16,0-3-3-16,0-4 1 15,0-4 4-15,0-13-5 0,0-13 2 16,0-9 1-16,0-14-5 15,0-13 1-15,0-7 1 16,7-12-1-16,-7-5-1 16,7-6 0-16,-7 0-4 15,7 0-8-15,-7-3 0 16,0-19-12-16,0-16 6 16,0-15-10-16,0-18-21 15,0-21-17-15,0-11-49 16,-14-11-122-16</inkml:trace>
  <inkml:trace contextRef="#ctx0" brushRef="#br0" timeOffset="7628.1621">12881 4071 221 0,'32'-22'37'16,"-11"10"16"-16,-14 8 13 15,-1 3-26-15,-6-1-12 0,0 0-9 32,14-2-9-32,25-2 0 0,16 3-3 0,32-1 3 15,14 2-6-15,7 2 2 16,14 0-4-16,8 0 6 15,22 0-4-15,4 0 8 16,-3 4-5-16,-11 3-3 16,-9 3-2-16,-25 1-2 15,-7 2 0-15,-23 0-1 16,0 0 1-16,-25 2-1 16,-12 2 1-16,-18 4 0 15,0 4 1-15,-2 8 2 16,-8 7-2-16,-13 11 2 15,0 9 0-15,0 6 2 0,0 3-3 16,0 5 0-16,0 3 2 16,7 4-4-16,0 9 3 15,7 8 0-15,-7 9 2 16,-5 6 0-16,-2 5 2 16,0 5 2-16,0 1-6 15,0-2-1-15,0-4 1 16,0-8 1-16,0-4-1 15,0-12-1-15,0-6 0 16,-9-9-2-16,2-8 2 16,0-9-2-16,-7-3 2 15,7-4-2-15,-13-11 0 16,-3-6 0-16,0-6 0 0,2-7 2 16,-6-5-2-1,-12 0 3-15,4-6-1 0,-6 0 0 16,-12 0-1-16,-11-1-1 15,0 1 0-15,-9 1 0 16,-12-4 0-16,7-3 1 16,-16-3-1-16,0-1 2 15,-7 0-2-15,-7 0 0 16,0-4 1-16,7 0 0 16,-6 0 0-16,6 0 0 15,7 0-1-15,13 0 0 16,17 0 1-16,21 0-2 0,15 0-1 15,12 0 0 1,7 0-6-16,4-2-4 0,-4-2-7 16,-5 4-7-16,-6-2-9 15,-1-3-18-15,-2-3-25 16,7-9-56-16</inkml:trace>
  <inkml:trace contextRef="#ctx0" brushRef="#br0" timeOffset="8153.312">13835 4835 155 0,'34'-7'149'16,"-20"7"-129"-16,-14 17 31 16,0 16-21-16,0 24 32 15,0 27-28-15,2 26-14 16,-2 16-7-16,0-6 1 16,0-9-8-16,0-11 1 15,0-10-4-15,-2-11 2 16,-5-13-4-16,-7-17 0 15,1-15 0-15,13-16-1 0,0-11 3 16,0-7-3-16,0-7-7 16,0-26 0-16,20-20 3 15,8-17 4-15,25-11-3 16,-3-5-3-16,7 12-1 16,-8 26 3-16,3 25 3 15,-17 23-1-15,4 0-2 16,-12 26-2-16,-6 10 6 15,-7 17 12-15,-5 13-6 16,9 0 3-16,14-6-4 16,3-13 1-16,-1-12-4 15,5-8-2-15,-18-10 0 16,-8-8-7-16,-6-5-14 0,-7-4-48 16,0 0-52-16,0-8-142 15</inkml:trace>
  <inkml:trace contextRef="#ctx0" brushRef="#br0" timeOffset="8563.2802">15094 5202 264 0,'0'0'81'15,"7"0"-73"-15,0 0 47 16,2 0-26-16,21 0 7 16,11 0 5-16,25 2-19 15,26 3-2-15,18-1-4 16,19-2-1-16,20 2 0 15,11-2-7-15,-2-2-2 16,8 0-2-16,-6 0-3 16,10 0 5-16,4-13 0 15,-23-2-5-15,-20 2-1 16,-53 6 0-16,-27 7 0 16,-31 0-1-16,-20 0-5 0,0 0-22 15,-20 4-19-15,-8 0-10 16,-16-2-15-16,1-2-68 15,-8 0-127-15</inkml:trace>
  <inkml:trace contextRef="#ctx0" brushRef="#br0" timeOffset="8842.6916">16795 4870 258 0,'21'0'105'16,"-7"0"-103"-16,-14 0 25 15,7 7 10-15,23 2-3 0,34 10-11 16,9 3-10 0,5 8-1-16,-7 0-6 0,-11-2 7 15,-17 3-5-15,1-1-4 16,-16 0-1-16,-8 4 0 16,-13-1-1-16,-7 0 2 15,-7 0 0-15,-34-1 0 16,-19-2-1-16,-11-1-3 15,0-5-4-15,-9-3-21 16,2-6-35-16,-5-5-30 16,-2-5-98-16</inkml:trace>
  <inkml:trace contextRef="#ctx0" brushRef="#br0" timeOffset="9283.4409">17529 4190 328 0,'42'-19'24'0,"-22"11"27"16,-20 8-13-16,0 0-9 15,-7 0-15-15,-11 4-14 16,16 20 5-16,2 18 14 0,0 20-7 15,2 15 1 1,12 10-1-16,-7 3 1 0,-7 4-3 16,0 4-2-16,0 7-4 15,0 2 1-15,0-1-1 16,0-2 1-16,4-1-1 16,-1-2-1-16,6 5-2 15,-9-2 2-15,0-5-3 16,7-1 1-16,-1-9 1 15,-6-10-2-15,0-8 0 16,0-9 1-16,0-12 0 16,-6-8-1-16,6-12 0 15,0-9-2-15,0-8 2 16,0-7-4-16,0-4-9 16,0-2-17-16,0-6-15 0,-23-20-52 15,7-16-91-15</inkml:trace>
  <inkml:trace contextRef="#ctx0" brushRef="#br0" timeOffset="10041.9929">17389 3870 294 0,'46'-6'31'0,"-23"1"5"16,5 1 24-16,8-2-18 16,1-5-17-16,7 3-6 15,-3 1 0-15,16 1-6 16,24 4-6-16,17 2 0 15,3 0-2-15,7 8-2 16,2 8 0-16,-5 4 1 16,-11 2-3-16,-13 2 2 15,-22 3-3-15,-4 3 2 16,-2 2-1-16,-2 4 4 0,-8 1-1 16,-2 4-1-1,-13 7 1-15,-3 4 4 0,-4 5-1 16,-7 7 0-16,-8 4-2 15,-6 5 1-15,0 4-3 16,0 8 2-16,0 7-3 16,0 4 1-16,7 4-3 15,0 2 1-15,7-1 0 16,18 8-1-16,2 9 3 16,-4 9-3-16,7 3-1 15,-23-6 0-15,-14-4-8 16,-26 2 5-16,-42-3-1 0,-6-8 0 15,15-11 5-15,24-19 0 16,28-16 1-16,7-20 0 16,0-14-1-16,0-17 0 15,0-7 5-15,0-7-2 16,0 0 2-16,0 0 2 16,0 0 0-16,0-7 0 15,-27-4-2-15,-40 4-3 16,-34 7-1-16,-20 0-1 15,-7 17 1-15,13 5 0 16,5-3-1-16,18-2 1 16,5-2 0-16,0-1-1 15,0-5-1-15,13-4 0 16,12-1-5-16,12-4-6 16,27 0-10-16,9-4-16 0,14-24-25 15,0-13-40-15,28-16-175 16</inkml:trace>
  <inkml:trace contextRef="#ctx0" brushRef="#br0" timeOffset="10543.4729">18465 4754 290 0,'21'-17'23'16,"6"17"32"-16,-9 0 11 16,-11 0-22-16,-7 9-12 15,0 1-22-15,-13 9-8 16,1 17 21-16,12 23-6 16,0 28-6-16,0 15 0 15,0-2-4-15,0-14 6 16,-11-14-10-16,1-18 0 15,6-7-2-15,2-13 0 16,2-15 1-16,0-10-2 16,0-7 0-16,0-2-1 15,0 0-1-15,0-17-10 16,2-19-9-16,35-13 14 0,4-7 5 16,16 2-3-1,10 10-4-15,-10 18 8 0,-23 17-1 16,-18 9-2-16,-16 9 4 15,5 12-6-15,16 1 6 16,18 8 3-16,4 12 6 16,1 10 2-16,-17 9-3 15,-20-5-2-15,-7-7 2 16,0-8-7-16,7-8 1 16,9-9-2-16,2-2-15 15,-6-9-32-15,-12-3-89 16,0-6-213-16</inkml:trace>
  <inkml:trace contextRef="#ctx0" brushRef="#br0" timeOffset="11880.0438">4800 7275 149 0,'0'-9'56'0,"0"-1"-6"15,0 10 30-15,18 0-29 16,-11 0-15-16,0 0-6 16,-7 0-5-16,0 0-11 15,7 16-1-15,6 10 25 16,15 8-16-16,-5 9-7 15,7 14 2-15,-23 6-4 0,-7 15-4 16,0 10 0-16,0 6 0 16,0 6-4-16,-14 5 1 15,0-3-4-15,3-1-1 16,11 1 4-16,-14-1-4 16,-7 5 3-16,-6-1-2 15,-12-1-1-15,11-10 1 16,14-13-1-16,8-16 0 15,6-12-1-15,0-15 0 16,0-15-2-16,0-14-1 16,0-5-5-16,0-4-16 15,0 0-22-15,-7-13-8 16,-21-14-45-16,-18-5-84 0</inkml:trace>
  <inkml:trace contextRef="#ctx0" brushRef="#br0" timeOffset="12183.1336">4389 8664 77 0,'0'-2'245'0,"12"2"-221"16,-12 0 26-16,0 32-19 16,0 17 2-16,0 17-6 15,13 9-5-15,8-7-3 16,13-10-5-16,5-11-3 0,-4-9-5 15,6-10 2 1,5-7-8-16,-5-12 0 0,12-9 0 16,2 0 2-16,12-21 5 15,13-18 4-15,-2-12-4 16,7-9-3-16,-12-4-4 16,-13 0-4-16,-19 7-19 15,-14 14-20-15,-20 17-32 16,-7 24-65-16,-13 2-142 15</inkml:trace>
  <inkml:trace contextRef="#ctx0" brushRef="#br0" timeOffset="12553.9904">3965 9584 283 0,'25'0'96'15,"-18"0"-95"-15,-7 28 46 16,0 16-15-16,0 4-4 16,0 7-18-16,0-3-5 15,21 1 2-15,6 8-1 16,-6 12 0-16,0 16 3 15,-17 14-3-15,-4 6 0 0,0 6 0 16,-11-5-2-16,-10-2-1 16,-13-14 1-16,6-2 2 15,3-11-5-15,4-13 3 16,7-10-3-16,14-13-1 16,0-15-4-16,0-16-4 15,0-9-17-15,0-5-33 16,0-22-72-16,0-18-41 15</inkml:trace>
  <inkml:trace contextRef="#ctx0" brushRef="#br0" timeOffset="13177.5747">4300 9335 380 0,'48'-9'11'16,"-7"9"32"-16,-9 0-9 15,16 0-2-15,33 0-7 16,40 0-10-16,19 0-2 16,16 0-7-16,-2 0-4 15,-12 0-1-15,-7 8-1 16,-20-3 3-16,-21 8-2 0,-21 1-1 15,-20 4 1-15,-19 3 0 16,-6 2 0-16,-7 7 7 16,-12 8 3-16,0 7-1 15,-9 11-6-15,0 8 2 16,0 10-1-16,0 2-2 16,0 7 1-16,0 10-1 15,7 8 3-15,13 10-4 16,1-2 5-16,0-3-6 15,-8-1-1-15,-3-3 1 16,6-14 0-16,-16-9-1 16,0-9 0-16,0-14 0 15,0-7-2-15,0-12 1 0,-16-6 0 16,6-14 1 0,-3-10-3-16,-1-7 2 0,-27 0-5 15,-19-2 2-15,-34-9-1 16,-21 0 2-16,-20 1-3 15,-19-3 6-15,-22 0 0 16,-26 0 1-16,-7 5 6 16,8 8-2-16,26 0-2 15,40 0-1-15,30 0-2 16,29 2 2-16,30 0-2 16,25-2-2-16,21 0-5 15,0 0-22-15,21 0-34 16,4 0-79-16,-4 0-163 15</inkml:trace>
  <inkml:trace contextRef="#ctx0" brushRef="#br0" timeOffset="13455.2564">4476 9712 363 0,'26'0'40'16,"-26"0"-30"-16,13 15 29 0,15 3 6 16,22-2-24-1,15-1-9-15,1 2-7 0,-18 4-4 16,-27 1-1-16,-3-5-24 15,-4-6-36-15,-7-11-70 16,7 0-159-16</inkml:trace>
  <inkml:trace contextRef="#ctx0" brushRef="#br0" timeOffset="13822.2655">5538 9635 119 0,'14'0'178'0,"-14"0"-102"15,0 24 10 1,-37 14-31-16,-27 1-21 0,-16-1-17 16,-7-1-8-16,-7-3-5 15,6-2 1-15,13-5-4 16,8-6 0-16,33-7-1 16,20-6-8-16,14 0 2 15,0-4-8-15,0 1-4 16,28 4 7-16,-8 5 8 15,8 10 3-15,-15 4 3 16,6 8-2-16,-5 3 1 16,-8 14 3-16,1 8 2 15,-7 6 3-15,0 7 2 16,0-3-4-16,-13-9 2 16,13-11-8-16,0-11 0 0,0-12 1 15,0-6-3-15,6-10-4 16,1-8-21-16,0-4-33 15,0 0-101-15,0-17-116 16</inkml:trace>
  <inkml:trace contextRef="#ctx0" brushRef="#br0" timeOffset="14587.9441">9512 7132 225 0,'9'-17'70'16,"5"17"4"-16,-7 0-12 15,0 4-33-15,-7 34-10 16,0 24 22-16,0 23-9 16,-7 16-11-16,7 2 3 15,0-3-11-15,0-2-2 16,0 6-7-16,0-5-2 16,0-4 2-16,0-7-4 0,0-13 1 15,0-13 0-15,7-9-2 16,0-10 1-16,-7-11-8 15,0-7-24-15,0-10-21 16,0-8-27-16,-35-5-84 16</inkml:trace>
  <inkml:trace contextRef="#ctx0" brushRef="#br0" timeOffset="14888.3883">9088 8184 287 0,'30'40'54'0,"-10"12"16"16,1 8-12-16,20-1-18 15,19-10-12-15,-7-6-4 16,2-7-6-16,-2-12-6 16,-12-7-3-16,-7-4 2 15,5-9-9-15,-11-4 4 16,8-4-2-16,15-26 7 15,6-15-6-15,21-9-1 16,2-11 1-16,-6 3-2 16,-19 6-3-16,-16 12-2 15,-12 13-8-15,-20 17-19 16,-7 9-16-16,0 5-30 0,-20 0-104 16</inkml:trace>
  <inkml:trace contextRef="#ctx0" brushRef="#br0" timeOffset="15224.5573">8843 9029 355 0,'20'34'16'0,"-20"9"42"0,0 10-13 15,0 7-16 1,0-2-6-16,0 8-5 0,0 8-4 16,0 12-6-16,0 8 10 15,0 13-12-15,-7-1 2 16,-6-9-1-16,-15-4-4 16,3-9 0-16,11-10 1 15,7-12-4-15,7-9 1 16,-7-10-2-16,-6-13-3 15,-1-15-6-15,7-15-12 16,7 0-12-16,0-19-63 16,0-24-16-16,7-14-53 15</inkml:trace>
  <inkml:trace contextRef="#ctx0" brushRef="#br0" timeOffset="15891.5181">9038 8743 352 0,'48'-13'23'16,"-9"9"10"-16,-12 0 34 16,17-1-24-16,27-7-6 15,23 1-16-15,21 0-1 16,-1 5-9-16,-6-1-7 15,-14 3-2-15,0 2 1 0,14 2-2 16,6 0 2-16,13 0-2 16,-13 0-1-16,-27 0-1 15,-25 0-1-15,-34 2 0 16,-10 11 1-16,-11 4-1 16,-7 0 2-16,7 5 1 15,-7 9 2-15,0 12 2 16,0 10 0-16,0 14-5 15,-14 8 0-15,14 12 2 16,0 5-1-16,0 6 2 16,41 5 1-16,-4 1-1 15,7-2-2-15,-17-1 0 0,1-5-1 16,-14-2 2-16,4-7-1 16,-18-8-1-16,0-8 1 15,0-5-1-15,-18-4 1 16,-10-1-1-16,-13-7 0 15,-19-5 0-15,5-15 1 16,2-13-1-16,26-12 0 16,6-9 0-16,7 0 0 15,-25-4-2-15,-16-14-2 16,-32 2 4-16,-14 5 0 16,-6 5-4-16,-8 1 4 15,-4-1 0-15,-3 2-1 16,-20-1 0-16,-12 3 1 0,-22 2 0 15,-19 0 0 1,14 0 2-16,22 0-2 0,49 9 0 16,42-1-2-16,38-1 0 15,27-5-14-15,3-2-16 16,19 0-23-16,22 0-39 16,7-2-115-16</inkml:trace>
  <inkml:trace contextRef="#ctx0" brushRef="#br0" timeOffset="16185.2345">9368 9144 440 0,'27'0'3'16,"-20"9"31"-16,-5 18 19 15,28 0-30-15,12-2-6 16,24-6-15-16,-4-1 0 16,-9 0-2-16,-19-1-4 15,-20-4-12-15,4-4-22 16,-11-5-20-16,-7-4-83 15,0-5-81-15</inkml:trace>
  <inkml:trace contextRef="#ctx0" brushRef="#br0" timeOffset="16559.86">10297 9031 177 0,'16'0'134'0,"-16"13"-84"16,-23 17 28-16,-42 11-33 15,-19 1-12-15,-17-1-8 16,0-7-17-16,14-7-6 16,13-10-2-16,26-4 0 15,23-4-2-15,20-3 1 16,5-1-4-16,0-5-5 0,23 2 0 16,-2 4 3-16,-7 7 7 15,-1 4 5-15,1 9-2 16,-7 6 0-16,0 13-1 15,2 10 3-15,7 7 1 16,-9 6 2-16,0-3 7 16,0 0-3-16,0-7 7 15,0-4-7-15,6 1-4 16,-13 0-3-16,0 3-2 16,0-11-1-16,0-8-2 15,0-12-5-15,0-18-17 16,0-5-27-16,7-4-56 0,7 0-183 15</inkml:trace>
  <inkml:trace contextRef="#ctx0" brushRef="#br0" timeOffset="17452.8513">14085 7187 184 0,'14'-28'76'15,"-5"7"-33"-15,-5 10 31 16,-4 11-20-16,0 0-17 16,0 0-13-16,0 0-4 15,0 0-12-15,0 33-6 16,-13 24 14-16,-15 24 0 0,8 15-8 15,20 5 3-15,0 5-1 16,0 7-2-16,-7 1 0 16,-23 7-1-16,9-8-3 15,12-8-2-15,2-20 0 16,0-19-2-16,7-15 2 16,0-14-2-16,0-11 0 15,0-10-3-15,0-15-5 16,0-1-12-16,0 0-14 15,0-18-25-15,-27-9-80 16,-33-3-148-16</inkml:trace>
  <inkml:trace contextRef="#ctx0" brushRef="#br0" timeOffset="17774.3118">13479 8035 282 0,'39'21'49'16,"-4"26"39"-16,2 12-50 15,20-5-4-15,0-3-14 16,1-2 8-16,-17 5-21 16,-2 3-3-16,-12-8 0 15,3-6-1-15,7-13-3 16,4-9 1-16,5-10-1 15,-5-11 0-15,1 0 6 0,24-30-1 16,7-15 2-16,5-13-5 16,16-10 3-16,-13-5-5 15,-10 1-6-15,-28 12-9 16,-13 17-5-16,-30 18-24 16,0 19-35-16,-46 6-137 15</inkml:trace>
  <inkml:trace contextRef="#ctx0" brushRef="#br0" timeOffset="18120.09">13129 8907 330 0,'20'11'31'0,"1"9"11"16,-19 18 7-16,3 11-8 16,9 6-17-16,11 7-4 15,-5 6-4-15,1 5-2 16,-7 10-7-16,-14 9 5 16,0 4-7-16,0 2-1 15,0-5-1-15,-7-2 0 16,-14-10-2-16,-13-8-1 0,9-12 0 15,11-20-1 1,14-11-5-16,0-17-10 0,0-9-10 16,0-4-13-16,0-11-16 15,0-21-91-15,-21-19-47 16</inkml:trace>
  <inkml:trace contextRef="#ctx0" brushRef="#br0" timeOffset="18793.813">13539 8803 317 0,'35'-11'18'0,"-19"7"1"16,13 4 24-16,20 0 0 15,38 0-2-15,20 0-23 16,24 0-2-16,14 0-5 15,-3 0 3-15,-5 0-9 16,1 0 0-16,-16 2-4 16,-1 4 1-16,-13 1-1 15,-7 4 0-15,-14 3-1 16,-14-1 0-16,-18 4 0 16,-9 1 0-16,-25 5 0 15,-1-1 0-15,-13 3 7 16,-7 5-2-16,0 8-2 15,0 5 3-15,0 10-3 0,0 1-3 16,10 5 1-16,19-1 3 16,6 12-2-16,-8 10 0 15,-13 13 0-15,-7 1 2 16,-7-4-2-16,0-11-1 16,0-13 1-16,0-4 0 15,0-4-2-15,-14-9 0 16,-6-5 1-16,6-9-1 15,7-5 0-15,7-11 0 16,-14-7-3-16,0-7 1 16,-15 7-3-16,-15-1 3 15,-16 2-1-15,-15 2 1 0,-19 0-3 16,-14-2 3-16,-23 4-2 16,0 2 2-16,-4-2 2 15,-9 0 0-15,-1 2 1 16,-6-2-1-16,6 0 5 15,-8-3-5-15,4 2 0 16,6-3 5-16,10-6-2 16,28-1 0-16,34-6-3 15,25 0 0-15,19-2-2 16,20-11-5-16,7-4-6 16,0-2-1-16,7 10-8 15,-1 3-19-15,-6 6-33 16,0-4-198-16</inkml:trace>
  <inkml:trace contextRef="#ctx0" brushRef="#br0" timeOffset="19086.1697">13977 9225 404 0,'16'0'12'15,"-9"7"41"1,16 12-12-16,18-2-13 0,10 0-10 16,13 0-10-16,-18 6-4 15,-5 4-1-15,-13 5-3 16,-5-5-2-16,-1-8-17 15,13-8-24-15,-15-11-14 16,1 0-70-16,-3-15-38 16</inkml:trace>
  <inkml:trace contextRef="#ctx0" brushRef="#br0" timeOffset="19423.7552">14771 9145 140 0,'27'0'80'0,"-11"0"-15"16,-16 18 20-1,0-1-28-15,-9 7-21 0,-39 6-14 16,-19 5-4-16,-11 3-9 16,0-6-6-16,-2-7-2 15,20-6-1-15,19-10 0 16,34-4-1-16,7-2 0 16,0-3-8-16,28 0-8 15,6 0 10-15,-2 4 7 16,-4 10 2-16,-7 9 5 15,-8 11-7-15,3 9 9 16,7 12 2-16,-9 9 7 16,0 7 2-16,-14 1-7 15,0-3-1-15,0 1-5 0,0-10 2 16,-7-9-7-16,-7-12-1 16,0-16-2-16,14-14-6 15,0-9-28-15,0 0-34 16,0-13-119-16</inkml:trace>
  <inkml:trace contextRef="#ctx0" brushRef="#br0" timeOffset="20195.5159">18270 7134 33 0,'16'-37'38'16,"-9"-7"-10"-16,-7 3 5 16,0-5-10-16,0 1 0 15,11 4 11-15,8 7 10 16,-12 8 5-16,0 9-5 16,-7 11-6-16,0 3 4 15,0 3-12-15,0 0 1 16,0 0-10-16,0 0-9 15,0 30-6-15,-33 24 1 16,6 31 6-16,-1 18-1 16,28 3-3-16,0-5-3 15,0-10 3-15,14-3-3 0,-7-5-1 16,0-10-2-16,0-7-2 16,7-9 0-16,-1-18-1 15,-1-8-5-15,-12-17-12 16,0-2-21-16,0-12-16 15,-23 0-32-15,-28 0-137 16</inkml:trace>
  <inkml:trace contextRef="#ctx0" brushRef="#br0" timeOffset="20525.5118">17860 7678 178 0,'36'0'79'0,"1"17"11"15,-10 13-10 1,-4 15-30-16,7 12-6 0,5 6-13 16,-1 7-13-16,5-9-4 15,9-11-1-15,-7-8-6 16,5-13-4-16,-11-8-2 16,-3-8-1-16,-5-3 0 15,-13-8-4-15,0-2 4 16,0 0 0-16,6-21 6 15,26-14 2-15,21-18-5 16,1-12 1-16,13-4-2 16,-15 0 0-16,-15 3-2 0,-8 9-4 15,-15 10-8 1,-21 11-11-16,-7 22-18 0,0 14-18 16,-28 0-23-16,-52 33-73 15</inkml:trace>
  <inkml:trace contextRef="#ctx0" brushRef="#br0" timeOffset="20871.8475">17362 8784 211 0,'30'17'71'0,"0"6"-19"16,-17 7 13-16,1 11-29 16,-7 6-9-16,0 8-1 15,0 5-7-15,0 10-2 16,-1 0-8-16,-3 1 0 16,1 0 0-16,-4 8-5 15,0 8 3-15,0-6-2 16,-7-2-2-16,-4-13-1 15,-3-14-1-15,5-16-1 16,2-10 0-16,7-14-2 16,0-12-10-16,0 0-24 15,0-12-49-15,0-14-34 0,0-4-75 16</inkml:trace>
  <inkml:trace contextRef="#ctx0" brushRef="#br0" timeOffset="21553.8578">17800 8487 262 0,'60'-13'68'15,"-1"2"-26"-15,-11 1 33 16,5 2-27-16,-5-1-6 0,12 1-13 15,22 3-10 1,19 1-5-16,12 0-4 0,1 3-7 16,-6 1 0-16,-7 0 0 15,0 1-3-15,-7 7 1 16,-12 0 0-16,-6-3-1 16,-12 4-1-16,-20-1-1 15,-7 2 0-15,-10 3-2 16,-13 5 4-16,-7 3 0 15,-7 6 1-15,0 7 4 16,0 5-2-16,-7 2 2 16,-7 8-3-16,0 4 4 0,8 11-2 15,-1 9-1 1,-3 8 2-16,10 4-5 0,0-1 3 16,0-1-1-16,0-2-2 15,0 0 1-15,0 0 0 16,0 0 0-16,0-8 0 15,-6-7-1-15,-8-17 2 16,0-6-2-16,5-8 0 16,2-8 1-16,0 0-1 15,0-1 0-15,-7 1 0 16,-15-5 0-16,-8 3 1 16,-4-7 1-16,-10-8 0 15,15-1 1-15,-1-9-2 16,0 0-1-16,-18-4 0 15,-25-7 0-15,-21 0 1 0,-27 0-1 16,-17-1-4-16,-13 4 2 16,-10 3-3-16,-6 3 5 15,18 2 0-15,19 0 0 16,36 0-4-16,37 2-1 16,11-2-9-16,32 0-3 15,14 0-15-15,7 0-28 16,0 0-32-16,14-5-163 15</inkml:trace>
  <inkml:trace contextRef="#ctx0" brushRef="#br0" timeOffset="21892.3068">17839 8856 61 0,'27'-2'309'0,"-4"2"-304"16,-9 0 29-16,-5 0 12 0,5 9-5 15,14 16-12 1,8 3-2-16,22 8-14 0,-10-1-7 16,4-1-4-16,-17-6-2 15,-12-7-2-15,0-2-21 16,-16-11-26-16,-1-3-49 16,-6-5-191-16</inkml:trace>
  <inkml:trace contextRef="#ctx0" brushRef="#br0" timeOffset="22290.1099">18724 8814 100 0,'-2'28'252'0,"-39"1"-237"16,-24 1 54-16,-6 4-15 15,-16 0-23-15,-7-4-11 16,16-11-15-16,28-8-2 15,20-5-3-15,30-6 0 16,0 0-10-16,30 0-13 16,4 0 7-16,-18 0 16 15,-4 3 0-15,-10 16 0 16,5 6 0-16,0 7 1 16,2 7 1-16,-9 6 3 15,0 8 5-15,0 7 6 16,7 6 1-16,0 6 0 15,6 3 2-15,-6-4-2 0,0-9-9 16,-7-7 2-16,7-14 1 16,0-9-7-16,2-11-1 15,9-13-3-15,8-8-8 16,-13 0-1-16,-6 0-10 16,-7-8-20-16,0 4-25 15,0-5-41-15,-7-1-163 16</inkml:trace>
  <inkml:trace contextRef="#ctx0" brushRef="#br0" timeOffset="28471.399">2867 12603 66 0,'68'4'105'0,"19"6"-77"16,1-3 0-16,-22 10 12 15,-18 6-8-15,12-14-3 0,-12-5-8 16,-2-4 5-16,-12 0-8 16,8 6 1-16,-3-3 1 15,2-3-9-15,-7 0 0 16,5 0-6-16,2-13 10 16,5 0-2-16,9-9-7 15,-2 1 1-15,-5-7-6 16,-18 1 8-16,7 1-7 15,-3-10 7-15,12-7-5 16,9-10 5-16,5-3-6 16,-5-6-2-16,-2 7 0 15,-5 4 0-15,-9 2 1 0,9 1 0 16,-2-11 2-16,2-6 1 16,5-5-3-16,-5 4 1 15,4 4-3-15,4 5 0 16,10 5 4-16,-11 7-4 15,5 1 0-15,-12 9 0 16,-2 8 2-16,2 9-2 16,-9-3 0-16,2 2-2 15,3-2 1-15,6 3 1 16,-2 2-2-16,-2 5 2 16,-5 3-1-16,-2 5-1 15,-4 1 1-15,6 2-1 16,-2 0 0-16,2 0 2 0,-2 0 0 15,-4 5-3 1,6 1 3-16,-9 2 0 0,3 9 0 16,6 4 0-16,5 1-2 15,-5 6 2-15,-2 2 3 16,-5 6 0-16,-6 3 0 16,-8-3-2-16,-1 0 0 15,-5 2-1-15,-1-3 4 16,-6 5-3-16,0-1 3 15,-7 1-4-15,0-1 4 16,0 1 0-16,0 0-2 16,21-3 1-16,6 2-2 0,5-1 4 15,-4-2-5-15,6 0 2 16,-8-1-2-16,8 5 1 16,-7-1 0-16,-4 5 0 15,7-1-1-15,-2-3 1 16,-8-1 0-16,3-3-1 15,7 0 0-15,-2-6-1 16,13-4 0-16,-2 0 1 16,2-7 0-16,-2-6 2 15,-11 0-2-15,-8 1 2 16,1-1-4-16,-7 0 2 16,2-4 0-16,14-5 0 15,-10 2 2-15,-6-3-2 16,7 1 0-16,-15-4 0 15,-3 6-5-15,-3-4-1 0,4-2-18 16,-4 0-20-16,0 0-26 16,0 0-117-16</inkml:trace>
  <inkml:trace contextRef="#ctx0" brushRef="#br0" timeOffset="45203.9836">5722 4709 4 0,'-7'-4'22'0,"-14"0"-1"16,7 3-2-16,-6 1-6 16,6-2-2-16,7 2 8 15,0-2-2-15,7 0-2 16,-7 2 12-16,-2-2-12 16,7 0 0-16,2 0-2 15,-7 1 7-15,7 1 2 0,0-3-3 16,0 3-1-16,0 0 3 15,0 0 1-15,0 0 0 16,0 0 4-16,0-1 0 16,0-8-4-16,0-5 2 15,0-8-13-15,0-5-9 16,0-3 1-16,9-4 3 16,14-4-3-16,-2-3 2 15,13-6-2-15,-6-4 1 16,11-4-1-16,2 0 0 15,5-2 2-15,-5 0-3 16,-7-1 4-16,12-6-2 0,-4 0-3 16,-4 0 2-16,-3 2 1 15,-1 4 0-15,5-3-1 16,3-1-2-16,-8 0 5 16,5-2-4-16,-5 4-2 15,5 0 0-15,-4 6 3 16,-1 2 0-16,-2 6-2 15,3 3-1-15,-8 3 5 16,12-2-1-16,-11 3-2 16,13 1-2-16,-11 0 2 15,13-1 0-15,5-1 0 16,5-1-2-16,-2-2 1 16,13 2 3-16,-5 1-4 0,-3 5 2 15,3 2 0 1,-11 5 0-16,-2 3 1 0,-11 5-1 15,6 1 4-15,-2 0-5 16,-5 2-1-16,12 0-1 16,9 1 1-16,-2 3 0 15,16 1 1-15,-10-1-1 16,-4 2-1-16,5-1 1 16,0-1 1-16,8 2-1 15,6 0 1-15,-1-1-1 16,-4 3-1-16,18-2 1 15,0 3 0-15,7-1 1 16,7 0 0-16,7-2-1 16,-7 4 1-16,-7-2 0 0,-14 3 0 15,-9 1-1-15,0 1 1 16,-4 0 0-16,-5 0-1 16,-3 2 1-16,-8 2 1 15,-1 0-2-15,-6 0 0 16,6 0 0-16,-2 0 0 15,5 0 0-15,2 0 1 16,5 4-1-16,6 4 1 16,-4 1 0-16,12 2 0 15,-1 2 1-15,3 3 0 16,4-1 1-16,0-2-1 16,0-2 1-16,-11 3-2 15,5-4 1-15,-8 2-2 0,-9-3 1 16,1 3 2-16,-8-1-3 15,1 0 1-15,-3 4-1 16,-2 2 1-16,2 4 0 16,5 2 0-16,-5 1-1 15,5 0 1-15,-12 0 0 16,12 3 0-16,-5-2-1 16,-2-3 1-16,2-1 1 15,-5-1-2-15,8 3 2 16,-15 1-2-16,8 3 0 15,-10-1 1-15,3 4 1 16,7 1-2-16,-10-1 2 0,-4 2-2 16,7-1 3-16,-3 1-2 15,-11-3-1 1,14-1 0-16,-10 1 1 0,1 0 0 16,4 4 1-16,-5 2-2 15,1-1 3-15,-1 4-2 16,5 5 1-16,-4-2 0 15,-1 2 1-15,-1-3-2 16,1-4 0-16,-6-1 0 16,-1-1-1-16,1-2 2 15,4 1 0-15,-4-5 1 16,0 0-3-16,2-4 2 16,-3 0-2-16,3 1 0 0,-2-2 2 15,-1 3-2 1,1 0 0-16,4 2 0 0,3 1 2 15,-1-1-2-15,-11-2 0 16,14-3 0-16,-9 1 0 16,-1-1 1-16,1-2 0 15,-5-1-1-15,-2-3 0 16,2 0 0-16,-2-4 0 16,-1 1 0-16,1-5 1 15,-7 2-1-15,0-3 0 16,7-1 0-16,-12 1 0 15,5-4 0-15,-3 0 0 16,-1-3 0-16,-3-1 0 16,0 0 0-16,0 0-1 0,0 0 1 15,0 0 0-15,0 0-1 16,0 0 0-16,0 0 0 16,0 0-1-16,0 0-1 15,0 0-3-15,0 0-1 16,0 0-4-16,0-13-14 15,0-8-43-15,0-3-14 16,4-1-92-16</inkml:trace>
  <inkml:trace contextRef="#ctx0" brushRef="#br0" timeOffset="45818.3729">12503 3639 132 0,'0'-3'33'0,"0"2"20"16,0 1 10-16,0-3-14 16,-7 3-7-16,7 0-5 15,0 0-6-15,0 0-6 16,0 0-7-16,0 0-6 15,0 0 1-15,0 0-6 16,0 0-1-16,0 0-3 16,0 7-3-16,0 10 5 0,0 3 2 15,0 6-3-15,0 1 0 16,0 1 0-16,0 4 1 16,0 4-2-16,0 2-1 15,0 4 2-15,7-2 1 16,-1-1-2-16,8-1-2 15,0-4 2-15,0-4 1 16,2-1 1-16,-2-3-3 16,2-4-1-16,-10-1 0 15,1-2 1-15,7-2-1 16,-7-4-1-16,-7-3-1 16,7-1 1-16,-7-1 1 0,0-3-1 15,0 0 0 1,0-1 0-16,0-2 1 0,0-2 2 15,0 2-1-15,0 0 6 16,-14 0 1-16,-20 0-1 16,-12 0-6-16,5-2 4 15,-5 0-2-15,-2 0-4 16,-5 0 0-16,5 0 3 16,-5 0-3-16,5-2-3 15,-10-4 2-15,8 1-6 16,-3-3-7-16,-2 0-12 15,2 3-28-15,5-4-56 16</inkml:trace>
  <inkml:trace contextRef="#ctx0" brushRef="#br0" timeOffset="48075.6546">10735 4918 66 0,'0'-2'30'0,"0"0"17"16,0-2 18-16,2-1-11 16,7-6-11-16,-2-3-16 0,7-3 0 15,-7-4 1-15,6-1-2 16,8 0-1-16,-7-5 0 16,-1 1-7-16,6-1-3 15,-5-3-3-15,-1 0-2 16,8-3 0-16,-7-1-2 15,2-1 2-15,7 4 0 16,-10 0 0-16,8 1-2 16,0-2-2-16,-1-3 2 15,6-3-1-15,1 1-4 16,7-5 4-16,-11 2-3 16,14 3 1-16,-9-5-3 15,6 1 2-15,5-4 0 0,-5-2 1 16,1-6-2-1,4 0 1-15,2 1 0 0,-2 3-3 16,2 4 2-16,-6 3 1 16,11-1 0-16,-5-4-1 15,-2 2-2-15,2-2 5 16,-4-4-4-16,6-4 0 16,6 1-1-16,-4-2-1 15,-3 7 0-15,-1 4 2 16,5 3-1-16,-3 1 0 15,8 1-1-15,-10 5 2 16,5-3 0-16,-5 2 1 0,5 2-2 16,-5 1 1-16,1 0-1 15,4 0 2-15,2-1-1 16,4-1 0-16,-3 2 2 16,-10 1-4-16,2 2 3 15,2 1-3-15,1 2 2 16,4 0-1-16,-2 1 0 15,5-1 0-15,6-1 0 16,-2 0 0-16,4 1 2 16,1 3-3-16,2 4 1 15,-9 0 0-15,-5 4-1 16,5-1 1-16,2 1 0 16,-3 5-1-16,-3 0-2 0,-4 2 2 15,-3 3 0 1,1-2 0-16,8 4-1 0,-15-1 0 15,8 4-2-15,-16 1 2 16,1 0-1-16,1 0-1 16,-2 0 2-16,-1 0-1 15,3 0-1-15,7 0 3 16,4 5 0-16,19 4 0 16,2 2 2-16,18 2-1 15,7 0-1-15,-7 1 0 16,-16-3 0-16,1 1-1 15,-24-3 1-15,-2 0-2 0,-5 2 0 16,-4-1-1 0,0 0 2-16,-3-1 0 0,3 2-1 15,7 2 2-15,4 4 0 16,-4 0 1-16,6 2-1 16,-1 0 0-16,4 4 0 15,2-3 1-15,5 3-1 16,-12-3 0-16,12 5 1 15,2 1 0-15,11 5 3 16,-2-4-1-16,1 4 3 16,-6-7-5-16,-18-3 1 15,-4-3-2-15,0-1 0 16,-10 0 0-16,3 0 0 16,7 2 1-16,-3 0-1 15,1 2 0-15,10 1 4 0,-3 3-4 16,10-1 3-16,-3 2-3 15,3-1 1-15,-3 3-1 16,3-3 1-16,-4 1-1 16,5 0 3-16,-12-1-2 15,1 1 0-15,-3 0-1 16,-5 3 2-16,5-3 0 16,2 4-1-16,-4 0-1 15,7 0 1-15,-10 0-1 16,0-1 0-16,5-3 0 15,-11-2 0-15,-5-3 0 16,7 2 0-16,-3-1 0 0,1-1 1 16,-1-1 1-16,-2 1-2 15,3-4 0-15,-5 4 0 16,4-2 1-16,3 3-1 16,-9 1 0-16,0-1 1 15,1 3-1-15,1-1 1 16,-2 1 0-16,0-2-1 15,-8-3 1-15,-6 1-1 16,2-2-1-16,3-4 1 16,-3 2 0-16,7 0 1 15,-9 1 0-15,0-1-1 16,7 1 0-16,-7-1 0 16,-1-4 0-16,8 1 0 0,-11-2 0 15,1-1 0 1,-2-3-1-16,5-3 1 0,-2 1 0 15,-3-4 0-15,3-2 0 16,-5 1 0-16,2-1 0 16,-2 0-1-16,0 0 0 15,0 0 1-15,0 0-2 16,0 0-1-16,0 0 2 16,0 0-5-16,0 0-1 15,0 0-6-15,0-5-6 16,0-10-18-16,0-8-8 15,-2-3-17-15,2-4-17 16,0-2-139-16</inkml:trace>
  <inkml:trace contextRef="#ctx0" brushRef="#br0" timeOffset="48864.2395">17039 3449 185 0,'0'0'30'0,"0"0"24"0,0 0-6 16,0 0-10-16,0 0-4 15,0 0-6-15,0 0-6 16,0 0-3-16,0 0-2 16,0 0-5-16,0 1-3 15,0 14-2-15,0 8 7 16,0 5 7-16,0 2-4 16,0 4-6-16,0 2 2 15,0 0-2-15,0-3-2 16,0 3-2-16,0 2-3 15,0 0 3-15,6-1 3 16,-6-1-1-16,7-2-4 0,-4-2-1 16,3 2-1-1,1-4 0-15,-2 2 1 0,-3-2-2 16,3-6-1-16,6-2 2 16,-11-2-2-16,0-5-1 15,0-4 1-15,7 0-1 16,-7-3 1-16,0 1-1 15,7-4 1-15,-7 2-1 16,0-3 0-16,0 1 0 16,0-1 0-16,0-3 0 15,0 2 1-15,0-2-1 16,0-1 0-16,0 0 1 16,0 0-1-16,0 0 3 0,0 0-2 15,0 0 2 1,0 0 1-16,0 0-1 0,0 0 1 15,0 0 4-15,0 0-1 16,0-4 7-16,-25-5-9 16,-10-3-4-16,-6-2 0 15,-5 1-1-15,-2-2 0 16,-11-1 0-16,3 2 0 16,-3 0 0-16,11 1 1 15,2 2-1-15,5 0-1 16,2 1 1-16,11 3-4 15,7-1 1-15,1 3-2 0,6 1-8 16,-2 0-12 0,2 0-26-16,-2 4-25 0,-4 0-34 15,-8 0-218-15</inkml:trace>
  <inkml:trace contextRef="#ctx0" brushRef="#br0" timeOffset="65969.9381">9670 1672 173 0,'14'8'18'0,"-7"-4"5"16,-7-4 47-16,0 0-7 16,0 0-21-16,0 0-10 15,0 0 0-15,0 0-11 16,0 0-6-16,0 0-2 16,0 0 1-16,0 0 1 15,0 0-3-15,0 0-2 16,0 0-4-16,0 0 2 15,0 0-2-15,0 0 0 16,0 0 0-16,0 1 0 0,0-1-5 16,0 0 4-1,0 0-5-15,0 3 3 0,0-2-2 16,0 16-1-16,-48 23 0 16,-32 27 0-16,-35 28 0 15,-20 6 0-15,2 1 0 16,4-1 0-16,8 1 0 15,6-4 0-15,14-10 0 16,14-13-1-16,14-14 1 16,25-13 0-16,-5-8 0 15,18-8-1-15,8-10 0 16,9-6 1-16,11-7-1 0,0-7-1 16,0-2 2-1,7 0-4-15,0 0 2 0,0 0-2 16,0 0-3-1,0 0-4-15,0-4-5 0,0-13-17 16,0-9-21-16,0-7-31 16,0-4-91-16</inkml:trace>
  <inkml:trace contextRef="#ctx0" brushRef="#br0" timeOffset="66428.0819">8620 1610 141 0,'0'0'130'15,"0"0"-129"-15,0 0 18 16,0 0 7-16,7 2-12 15,7 25-7-15,13 12 12 16,19 19 8-16,9 15-14 16,12 9 3-16,6 6 0 15,12 2-7-15,9 1 3 0,5-3-3 16,2-1 2 0,-7-7-2-16,0-4 0 0,-7-10-1 15,-7-10-3-15,-18-15 3 16,-9-8-1-16,-19-15-1 15,-13-7-3-15,-10-5 1 16,-4-3-3-16,-7-3 4 16,0 0-3-16,0 0 0 15,0 0 2-15,0 0-3 16,0 0 1-16,0 0-2 16,0 0 0-16,0 0-4 15,0-5-10-15,0-6-21 16,0-6-47-16,0-1-318 15</inkml:trace>
  <inkml:trace contextRef="#ctx0" brushRef="#br0" timeOffset="67126.2207">15658 2146 264 0,'-30'0'4'0,"0"2"18"16,3 10 13-16,-24 10-5 15,8 3 3-15,-14 7-9 16,-1 5-4-16,-8 6-3 16,-1 2-2-16,5 3-1 15,-4-1-2-15,-5 0-1 16,7 0-2-16,-3-2-5 16,3 0-1-16,6 0 2 0,-8-1-3 15,4-1-1-15,2-6 2 16,12-5-2-16,2-7-1 15,12-6-1-15,13-8-1 16,-4-3 0-16,4-5-7 16,8-3-3-16,-8 0-10 15,0 0-27-15,5-9-74 16,10-14-143-16</inkml:trace>
  <inkml:trace contextRef="#ctx0" brushRef="#br0" timeOffset="67589.6983">14704 1870 271 0,'0'0'1'0,"0"0"9"16,0 7 9-16,0 24-1 16,7 10 10-16,2 11 3 15,7 9-5-15,-2 5-7 16,13 3 3-16,3 3-11 0,7-1 11 16,4-1-14-1,1-4-2-15,3 1 0 0,-8-2 1 16,7-2 6-16,-3-1-6 15,-14-9 7-15,6-4-3 16,-13-10-8-16,1-5 3 16,-7-3-1-16,-1-7 0 15,1-3 1-15,-5-4-1 16,0-6 0-16,-2-1-4 16,0-3 0-16,0-1-1 15,0-1 0-15,-7-1-1 16,7 0-2-16,-7-2-3 15,0-2 0-15,0 0-7 0,0 0-7 16,0 0-20 0,0 0-53-16</inkml:trace>
  <inkml:trace contextRef="#ctx0" brushRef="#br0" timeOffset="71229.1158">2880 1644 64 0,'14'-2'196'15,"-7"0"-194"-15,-7-3 0 16,0 5 21-16,7 0-12 16,-7 0-3-16,7 0-4 15,-7 0-4-15,7 0-2 16,6 13 2-16,1 9 5 16,11 5 0-16,-4 7 2 15,6 3 0-15,1 8 5 0,4 10-6 16,-4 9 4-1,-1 9-3-15,-6 10-1 0,-10 6 4 16,-11 10-2-16,0 10 4 16,0 4-2-16,-25 4-3 15,4 0 0-15,1-1-4 16,-1-1 1-16,-4 2 0 16,4 3 2-16,-6 0-3 15,-1 6 2-15,3 1-2 16,-3-2 1-16,1 2 2 15,-1 1-2-15,-4-2-3 16,5 0 4-16,6-6-4 16,0-3-1-16,3-4 1 15,4-1-1-15,-6 1 1 16,13 2 0-16,-7 0-1 0,0-2 0 16,1-4 0-1,6 4 1-15,-12 4 0 0,6 3-1 16,-1 4 0-16,0-1 0 15,-7 1 0-15,1-2 0 16,-12 0 0-16,4 3 2 16,-6-1-2-16,9-2 0 15,-10-7 1-15,8-4-1 16,6-2 0-16,-4 0-1 16,4 2 1-16,7 4 1 15,1-2-1-15,-1-5 3 16,14-6-1-16,0-15-1 15,0-8-2-15,0-4 2 16,0 3-1-16,0 4 1 16,0-3 3-16,0-2-4 0,0-9 1 15,0-8 1-15,0 1-2 16,7-5 2-16,7-1 0 16,-8 3-2-16,8 11 1 15,0 11-1-15,-14 9 4 16,7 0 0-16,-7-2-4 15,0-1 1-15,0 1 3 16,-14 3-2-16,-7 0 1 16,8 2 0-16,-8-3-2 15,7-6 2-15,-4 0-1 16,4-3-1-16,-7-2 2 16,1-7 0-16,-8-7-1 0,10 4-2 15,4 6 2 1,-6 6-2-16,-1 3 1 0,7-4 0 15,7-2-1-15,0 4 0 16,1 0 1-16,1 3 0 16,-9-5-1-16,7-1 1 15,0 3-1-15,1 2 2 16,-1-1 0-16,7 3-2 16,0-1 0-16,0 5 0 15,0 3 1-15,7 0 1 16,-1 1-2-16,1-5 0 15,7-1 0-15,-2-3 0 0,8 8 1 16,1 6-1-16,6 11 1 16,5 10 5-16,3 1-5 15,-8 3 1-15,-6-3-1 16,-3 2 3-16,-11-2-1 16,-7-1 8-16,0 0-2 15,0-1-6-15,0-3-1 16,-11-6 1-16,-10-7-2 15,7-10 3-15,7-7-1 16,1 3-1-16,6-9-2 16,0 0 4-16,0 0-3 15,6 0-1-15,15-4 1 16,4 4-1-16,-11-3 0 0,7-10-1 16,-7-6 1-16,-8-11-1 15,1-13-2-15,0-6-1 16,0-16-2-16,-7-6 1 15,0-2-7-15,0-6-5 16,0-19-16-16,0-41-23 16,0-34-18-16,0-42-146 15</inkml:trace>
  <inkml:trace contextRef="#ctx0" brushRef="#br0" timeOffset="74138.8314">3311 1740 68 0,'-34'-13'6'15,"2"5"6"-15,11 1 16 16,7 1-3-16,8 5 11 16,-1-2-1-16,7 3-2 15,0 0-12-15,0 0-5 16,0 0-5-16,0 0 3 16,0 0-4-16,0 0-3 15,13 0 1-15,29 0 8 16,17-1 7-16,22-2 1 0,20 3-10 15,20-1 5 1,14-1-1-16,5 0-3 0,23 0-6 16,-2 0 4-16,15 1-4 15,12-3-1-15,0 0 1 16,14 2-3-16,0 0 1 16,0 2 2-16,-7 0-1 15,-7 0-1-15,-7 0-1 16,9 0 1-16,-9 0 1 15,7 0-2-15,0 0 0 16,0 0 1-16,-9 0-2 16,0 0 0-16,2 0 0 15,1 0 0-15,-6-4 0 16,-2 0-5-16,-20 1 0 16,-5-1 0-16,5 0 2 15,-12 0-1-15,7-1 0 0,-9-1 0 16,-12-1 0-16,-6-1 0 15,-14 0 0-15,-5-1 0 16,5 0 0-16,-3-1 0 16,-2 3-1-16,-2 1 0 15,-2 2 1-15,2 0-1 16,2 3 0-16,5-3 1 16,9 0-1-16,-3 3 1 15,1-3-1-15,-7 1 0 16,-1-2 1-16,-6 1 0 15,-7-1-1-15,-6-1-1 0,-10 4 1 16,6 0-1-16,4 0 0 16,-1 2 1-16,14-1 0 15,-1 1-1-15,-6 0 1 16,0 0-1-16,-13 0 2 16,1 0-2-16,12 0 1 15,-7 0-1-15,14 0 1 16,-7 0 0-16,21 0 0 15,13 3 1-15,26 3 0 16,34-4 0-16,21 1 2 16,13 3-1-16,8-2 0 15,-1 2 0-15,-2-2 0 16,-11 1 1-16,-1 0-1 0,-13 3 0 16,-21 2 0-16,-4 1-2 15,-3 0 2-15,-14 1 3 16,-10-1-4-16,10-2 0 15,3 1 2-15,32-3 5 16,23-3-3-16,20-4-2 16,-2 0-1-16,1 0-1 15,3 0-1-15,-10-6 2 16,-1-1 0-16,-7-1 0 16,-6 2-2-16,-12 1 0 15,-4 0 1-15,-3 1 0 16,11 0 1-16,1 0-1 0,-2 4-1 15,-17 0-1-15,-11 0 0 16,-21 0 0-16,0 1 1 16,-20 10-1-16,-1-2 1 15,-22 0 0-15,-7 2 0 16,-7-1-1-16,0 1 1 16,-7-2 0-16,7 1 0 15,-7 0 1-15,-5-1-1 16,-2-2 1-16,0-1-1 15,0 1 0-15,7-3 1 16,7 0 1-16,0-2-2 16,9-2 2-16,-2 0-1 15,-9 0-1-15,-12 0 0 16,-25 0 2-16,-7 0-2 16,-14 0 0-16,-18-2 1 0,-9 2 2 15,-7 0-3-15,-7 0 4 16,0 0-3-16,0 0 0 15,0 0-1-15,0 0 0 16,0 0 0-16,0 0-2 16,0 0-1-16,0 0 0 15,0 0-2-15,0 0 1 16,0 15 1-16,0 11 3 16,0 16 1-16,0 7-1 15,0 5 1-15,0 8-1 16,0 4 2-16,0 0 0 15,0 0-1-15,0 3-1 0,-14 9 0 16,0 2 0-16,5 3 3 16,7 3-3-16,2-3 1 15,0 2 2-15,0-2-2 16,0 0 0-16,0 1 1 16,0-2-2-16,-5-2 1 15,3 1-1-15,-3 4 3 16,3 4-2-16,-5 0 0 15,2 2 5-15,-4-6-5 16,-2-2 1-16,2 1 1 16,-12 1-2-16,7 1 1 15,-4-1 1-15,0-5-2 16,-3 3 0-16,-2 4 0 0,2 3-1 16,-2 6 2-16,7 2 3 15,-2 2-4-15,16 4 0 16,-5 3-1-16,0 2 0 15,0-2 4-15,7 0-2 16,0 1 0-16,0 0-2 16,0 2 1-16,0 0 3 15,0 2-2-15,7 3-1 16,0 0 1-16,0 7 2 16,-5 6 0-16,9 0 0 15,-4 4-1-15,0-3-1 16,-4 4 1-16,-3 7 1 0,0 3 1 15,0 5-1 1,0 1 0-16,-7-2 0 0,-16 3 0 16,-5 7-2-16,-4-2-1 15,-2 2 3-15,6-5 1 16,1-3-4-16,-3-6-1 16,7-4 4-16,2 1-4 15,1-7 3-15,-10-1 0 16,7-2 3-16,2-5-5 15,1-2-1-15,6-8 1 16,5-5 0-16,2-6-1 16,7-6 0-1,0-2 1-15,0-6 0 0,0-7-1 0,0 0 0 16,0-2 1 0,0-2-1-16,0 5 2 0,0 1 0 15,23 0-1-15,-3-1 1 16,8 5 1-16,-1 1-2 15,6-3 3-15,1-5-4 16,3-2 0-16,6-5 3 16,-8 2-3-16,4 0 2 15,-5 2 0-15,-4-4 3 16,6 0-3-16,-8-5 0 16,0 2-1-16,1 1-1 15,1 1 1-15,-2 1-1 16,1-4 0-16,-3 4 1 15,6 5-1-15,-9 2 0 0,2 7 0 16,-2 3 0-16,7-2 0 16,-10-7 0-16,-6-4 0 15,0 0 0-15,0 0 0 16,4-4 0-16,-11-3 0 16,7-8 0-16,-1-11 0 15,-6-8 0-15,2 2 0 16,5-10 0-16,-2-7 1 15,-3-7-1-15,7-10-1 16,-16-5 0-16,7-7-2 16,-7-1-5-16,0 0-5 15,0 0-17-15,0-22-35 16,0-15-24-16,-30-14-56 16,-34-6-116-16</inkml:trace>
  <inkml:trace contextRef="#ctx0" brushRef="#br0" timeOffset="75613.7296">2525 14165 203 0,'-35'6'51'15,"8"-2"-31"-15,9-4 9 16,18 4 2-16,0 0-6 0,0-3-19 16,39 7 18-16,29 1 0 15,26-9 0-15,26 4-1 16,29-4 0-16,18 0-6 15,17 0-3-15,10 0 2 16,22 0-4-16,4 0 1 16,16 0-3-16,14 0-3 15,19 0 1-15,6 0 2 16,9 0-5-16,12 0-1 16,-7 0-2-16,0 0-1 15,0 0 2-15,-16 0-2 16,0 0 3-16,16 0-3 0,13 0 1 15,22 0 2-15,31 0 1 16,10 0 4-16,4 0-8 16,-4 0 3-16,-3 0-1 15,-4 0 1-15,-17 0-1 16,-4 0 2-16,-6 4-5 16,-8 5 5-16,12 0 3 15,2-1 2-15,0-6-6 16,-5 2-1-16,8 1-1 15,-3-5 2-15,-7 0-2 16,-6 0-2-16,-3 0-2 16,-12 0 1-16,-6 0 2 15,-10 0-1-15,8-5 3 16,-3 1-2-16,2-2-1 16,3-1 2-16,-7-3-2 0,0 1 0 15,-7 0 0-15,-19 1 0 16,-8 4 0-16,-12 3 1 15,4 1 2-15,3 0-2 16,11-4 2-16,1 4-3 16,1 0 0-16,-1-4 0 15,-1 4-1-15,-11 0 1 16,-12 0 0-16,0 0 1 16,-15 0 1-16,-1 0-2 15,5 8 4-15,-5-3-3 16,-6-1 0-16,-5 1-1 15,-5 3 0-15,-9-4-1 0,-2-3 0 16,-7-1 2-16,-10 4-1 16,-26-4 0-16,-8 0 1 15,-27 0-1-15,-23 0 1 16,-16 0-1-16,-35 0 0 16,-13 0 0-16,-21 0 0 15,-12 0 0-15,-1 0 0 16,-3 0 0-16,0 0-1 15,0 0 1-15,0 0-2 16,0 0-1-16,0 0-1 16,0 0-11-16,0-4-13 15,-16-10-79-15,-19-17-133 16</inkml:trace>
  <inkml:trace contextRef="#ctx0" brushRef="#br0" timeOffset="76553.6146">23485 4715 194 0,'30'0'34'16,"-10"-2"-33"-16,-11 2 24 15,-2 0-7-15,0 11 4 16,0 19 4-16,7 15 2 15,-5 13 0-15,2 10-12 0,-4 8-1 16,2 0-5-16,3-4-1 16,6-8-5-16,-4-2 1 15,-7-9-4-15,0-8 0 16,0-7-1-16,0-10-2 16,-7-13 2-16,0-6-4 15,2-5-2-15,-2-4-11 16,0 0-5-16,0-21-96 15</inkml:trace>
  <inkml:trace contextRef="#ctx0" brushRef="#br0" timeOffset="76921.7473">23831 4553 185 0,'30'-31'44'16,"-3"5"5"-16,3 2 6 15,-5 1-12-15,1 5-16 16,-6 5-9-16,-11 3-5 16,3 8-7-16,-10 2-1 15,10 0-4-15,-3 17 0 16,5 19 4-16,2 13 5 16,-3 13-3-16,-6 7 2 15,7 7-1-15,-5 3-5 16,3 4 5-16,1-3-5 0,-3-2 0 15,-6-9 2 1,-1-10-1-16,-3-9-2 0,9-8-2 16,-9-6 2-16,0-6-2 15,0-6-1-15,0-3-1 16,0-7-2-16,-23-2-2 16,-12-6-7-16,-8-6-12 15,-17-2-40-15,1-24-51 16,4-10-97-16</inkml:trace>
  <inkml:trace contextRef="#ctx0" brushRef="#br0" timeOffset="77266.7276">23565 5063 160 0,'0'-10'57'0,"0"3"-37"0,14-3 8 0,22 1 2 16,22-3-3-16,-1 3-4 15,10 0 5-15,4 3-5 16,-21 2-3-16,-6 4-10 15,-17 0-9-15,-13 0-1 16,-12 14-5-16,-2 12-9 16,0 6 7-16,-29 6-2 15,-17 3-6-15,-2-6 1 16,4 1 3-16,14-7 3 16,9-9-3-16,15-5 8 15,-1-5 3-15,7-5 0 16,0-1 0-16,0-2 0 15,13 0 1-15,17-2 0 0,14 0 2 16,4 0-1-16,12 0-1 16,-3-4 1-16,14-9-2 15,-4-4 0-15,-10-6-7 16,7-1-6-16,-16-4-51 16,-2-3-126-16</inkml:trace>
  <inkml:trace contextRef="#ctx0" brushRef="#br0" timeOffset="77514.1433">24414 4756 228 0,'0'-3'30'0,"0"-1"-13"0,41-6 19 16,21 0-7-16,23 1 10 15,2-4-6-15,14 0-9 16,0-2 0-16,-7-1-9 15,-16 4-6-15,-12-5-7 16,-16 0-2-16,-8-4-3 16,-19-3-3-16,-5-9-6 15,-16-4-13-15,-2-6-23 16,0-5-38-16,-41 2-28 16,4 3-53-16</inkml:trace>
  <inkml:trace contextRef="#ctx0" brushRef="#br0" timeOffset="77912.4855">25021 4207 13 0,'-16'-9'72'0,"9"1"-6"15,0 5 12-15,7 3-25 16,0 0-25-16,0 0-15 16,0 0-6-16,0 25-2 15,28 15 15-15,9 18 6 16,-1 16-2-16,-6 12-4 16,-5 12-1-16,-9 11-6 15,0 8-5-15,-16-1-3 16,0-3 4-16,0-11-5 15,-18-12 3-15,-7-4-5 16,4-7 2-16,5-5 0 16,2-12 1-16,-2-18-2 15,10-17-1-15,3-7-2 0,-1-13 1 16,4-3 0-16,-3-4 1 16,-10 0 4-16,-15-2-6 15,-6-27 0-15,-10-12-7 16,7-7 1-16,-2-5-3 15,5 4 3-15,6 7 6 16,8 10 0-16,4 8 1 16,16 5-1-16,0 4-1 15,0 0-2-15,43-4-2 16,15-2 1-16,20-3 2 16,11-6-8-16,5-6-11 15,5-7-40-15,-12-11-78 16</inkml:trace>
  <inkml:trace contextRef="#ctx0" brushRef="#br0" timeOffset="78106.9566">26138 4084 244 0,'18'0'16'0,"3"0"30"16,4 0 1-16,3 0-19 15,-5 0-13-15,-3 0-15 16,1 8-2-16,-14 7-9 16,-7 7-19-16,-16 7-17 15,-46 7-136-15</inkml:trace>
  <inkml:trace contextRef="#ctx0" brushRef="#br0" timeOffset="79186.5148">25725 4385 63 0,'94'0'81'16,"21"-1"-11"-16,9-15-12 16,20 0-11-16,-2-4-12 15,-4 0-2-15,-19 3-7 16,-32 2-17-16,-34 5-4 16,-30 7-3-16,-16 1-2 15,-7 2-3-15,0 0-15 16,-14 0 15-16,-22 21 3 0,-15 11 0 15,7 11 0-15,-6 7 0 16,6 13 0-16,-6 5 2 16,6 3-1-16,-1 6-1 15,6 10 3-15,9 3-1 16,-7 0 3-16,14-5 4 16,3-12-2-16,6-7-1 15,7-5-1-15,-7-9-2 16,7-5-3-16,-2-11 1 15,2-8-1-15,5-11 0 16,2-10-1-16,0-3-6 16,0-4 5-16,0-11-1 0,0-24-16 15,0-20-6 1,7-11-3-16,18-15-23 0,9-2-33 16,3-4 32-16,7 11 52 15,-15 14 8-15,4 10 14 16,-1 13 5-16,-9 9 4 15,9 3-4-15,0 7-7 16,5 3-5-16,15 2-3 16,15 4-2-16,6 5 4 15,-9 4-1-15,-6 2-3 16,-22 0-7-16,-13 0-3 16,-16 13 0-16,-7 3-4 15,-7 6 4-15,-43 2 12 16,-10 3 1-16,-4-3-3 15,0 0-10-15,13-3 0 0,12-2 0 16,14-4-1-16,11-4 1 16,8 2-3-16,6-3-6 15,0 1 3-15,0 1 6 16,6-1 1-16,22 2 1 16,9-4 1-16,-8-1 1 15,-3-2 1-15,-13 0-3 16,-6-3-2-16,-7 3-1 15,0 7 0-15,-20 2-3 16,-29 4 4-16,-3 0 0 16,4 0 0-16,-3-5-3 15,14 2-3-15,10-7 2 0,4-4 2 16,14 1 2-16,4-4 0 16,5-2-1-16,0 0-1 15,0 0 0-15,21 0 2 16,22-2 8-16,8-7-4 15,6-2 0-15,-2 1 5 16,0 0 0-16,-7 7-4 16,-4-1 2-16,-21 4-7 15,-2 0 2-15,-8 0-2 16,3 0-1-16,-9 19 1 16,-7 7 0-16,0 6 2 15,0 2 1-15,0 4 0 16,0-1-2-16,0 3 0 0,0 1-1 15,0 2 3 1,0-3 0-16,-16-4 1 0,-4-2-1 16,-3-8 2-16,-5-3-2 15,1-8 4-15,-10-6-5 16,7-5 2-16,-16-4-4 16,5 0 0-16,0-11-4 15,-3-20-8-15,14-12-6 16,10-13-19-16,13-14-47 15,7-16-130-15</inkml:trace>
  <inkml:trace contextRef="#ctx0" brushRef="#br0" timeOffset="79682.267">27509 4305 275 0,'10'0'22'0,"-4"0"25"15,4 0-8-15,-4 7-9 16,1 8-9-16,0 2-10 16,0 2-8-16,9-1-3 15,9 2 0-15,14-6-9 16,3-6-3-16,17-8-3 16,10 0-1-16,11-17-11 15,-6-8-3-15,-17 5 7 16,-13 3 22-16,-21 8 1 15,-10 3 10-15,-8 6 4 0,-5 0 0 16,0 0 1-16,-7 15 6 16,-27 9-5-16,-17 5-2 15,1-1-6-15,-8 4-6 16,8-4 1-16,-10-2 0 16,12-3-2-16,9-8-1 15,7-4 3-15,16-1-3 16,9-6 0-16,0-3 0 15,7-1 0-15,0 0 0 16,0 2 0-16,21-2 1 16,13 0-1-16,12 0 3 15,11 0-2-15,8 0 0 0,-8 0-1 16,-4 0 0-16,-12 0-1 16,-11 2-5-16,-30 7-6 15,0 8-10-15,-18 8-12 16,-38 5-49-16,-10 8-127 15</inkml:trace>
  <inkml:trace contextRef="#ctx0" brushRef="#br0" timeOffset="79876.2511">27461 4965 109 0,'0'9'19'0,"0"-3"24"16,9-6 2-16,37 0-3 15,21 0 2-15,20-6-14 16,7-12-7-16,14-3 2 15,-5 0-5-15,2-3-4 16,-11-3-10-16,-13-1-6 0,-31-2 0 16,-15 0-10-16,-13 0-1 15,-22 0-27-15,0 5-24 16,-29 2-68-16</inkml:trace>
  <inkml:trace contextRef="#ctx0" brushRef="#br0" timeOffset="80094.2179">27936 4688 74 0,'-2'32'27'16,"-3"8"15"-16,5 7 3 0,0 3-8 15,-2 3 3 1,-5 0-2-16,-14 2-7 0,-4-6 4 16,-5-1-13-16,-9-4-6 15,-2-7-14-15,-3-4-2 16,10-11-4-16,11-7-4 15,2-10-6-15,3-5-12 16,18-3-9-16,0-23-73 16,0-7-2-16</inkml:trace>
  <inkml:trace contextRef="#ctx0" brushRef="#br0" timeOffset="80266.7447">28002 5032 68 0,'51'3'50'0,"-14"19"30"16,2 5-20-16,-7 0-8 15,-3 2-15-15,-3-1-4 0,-6-5-11 16,6-1-17-16,-6-6-3 16,1-7-2-16,2-5 0 15,7-4-4-15,-1 0-1 16,-3-16-24-16,1-8-48 16,5-10-179-16</inkml:trace>
  <inkml:trace contextRef="#ctx0" brushRef="#br0" timeOffset="81015.6568">28998 4190 69 0,'0'0'17'0,"11"0"14"16,12 0-1-16,21 5 2 15,11-1 1-15,11 2-2 16,-8 1-10-16,-8 1-1 16,-23 1-6-16,-17 5-9 15,-10 4-2-15,-16 5-3 16,-51 3 11-16,-15 4-5 0,-12 2-6 15,6 2 0-15,17-2-1 16,21 0-3-16,13-6 3 16,21-1 0-16,11-4-2 15,5 1 3-15,0 1 2 16,12-1-1-16,15 5 2 16,6 0-2-16,-6 2 4 15,3 1-2-15,0 4 0 16,-7 5 1-16,2 5 3 15,-9 1-1-15,2 0-1 16,1 0-1-16,-6-4-1 16,8-3-2-16,-5 0 1 0,2-8-2 15,3 0 0 1,4-8 0-16,-16-2 0 0,3-7 0 16,-5-6 0-16,-5-3-2 15,-2-2-2-15,0-2 1 16,0 0 3-16,0 0-1 15,0 0 0-15,-2 0-6 16,-19-13-4-16,1-2-25 16,-10 0-7-16,-5 2 16 15,-1 1 14-15,-8 7 5 16,0 2 8-16,-1 3 3 16,-1 0 5-16,4 0 5 15,8 0 9-15,7 8 1 16,6 4-8-16,3 2-1 15,6 3-3-15,-2 2 4 0,5 2-5 16,-5 1-3-16,-6 3 0 16,-1-2 1-16,-9-5-8 15,3-5 0-15,4-3-4 16,2-2-18-16,3-8-33 16,18 0-227-16</inkml:trace>
  <inkml:trace contextRef="#ctx0" brushRef="#br0" timeOffset="81220.7585">29537 5074 111 0,'27'24'93'0,"10"1"-25"15,-17-5-32-15,1 0-14 16,-5-6-12-16,-2-4-8 15,9-1-2-15,-16-1-7 16,2-4-17-16,5-4-30 16,6 0-77-16</inkml:trace>
  <inkml:trace contextRef="#ctx0" brushRef="#br0" timeOffset="82358.5391">30156 4233 254 0,'-21'-34'10'15,"-2"-4"14"-15,-2-3-2 16,-3-4-6-16,8-4 7 15,-8-2 1-15,-2-2-10 16,-6-3-2-16,-12-2-6 16,-12 1 6-16,-13 0-4 0,-19 2 4 15,-16-2-8 1,-23-1 0-16,-25-1-2 0,-32-3-1 16,-20 4-1-16,-8 1-1 15,-11 7 1-15,5 10 1 16,15 6 0-16,12 12 2 15,16 6-2-15,5 9-1 16,-7 7 2-16,-5 0-2 16,-2 0-1-16,3 11 0 15,-10 10 0-15,-7 7-1 16,0 6 1-16,-7 8-2 16,14 7 3-16,7 3 1 15,7 8-1-15,11 2 1 16,5 3-1-16,16-5-1 15,21 2 1-15,9 2 1 0,4 1-1 16,12 1 2-16,2 2-2 16,7-4 0-16,20-2-1 15,13-1 0-15,3-3 1 16,22 4 1-16,-8 5-1 16,10 5 0-16,4 3 0 15,9 1 0-15,-4 0 0 16,13 6 0-16,6 2 0 15,6 1 0-15,0-2 0 16,0-6 0-16,25-4 1 16,21 2-1-16,9 7 2 15,13 2-2-15,17 6 1 0,9 2-1 16,7-1 1-16,0-5-1 16,14-3 0-16,6-5 0 15,10-6 1-15,14-2 0 16,10-8-1-16,20-7 1 15,13-10 0-15,14-5 1 16,13-5 2-16,-4-4-3 16,9-5 3-16,-2-4 3 15,-2-8-7-15,4-5 1 16,0-5 2-16,2-4-2 16,-6 0-1-16,-12-4 2 15,5-13-1-15,-1-3-1 16,-13-5 2-16,-9-3 1 0,-14-5 1 15,-14-2 2-15,-13-1-3 16,-14-1 2-16,-24-6-2 16,-6-9 0-16,-16-2 2 15,2-4 1-15,5-6-1 16,2-6 0-16,0-3-1 16,-7-2 1-16,-7-3 1 15,-18 1 0-15,-7 2-3 16,-16 3 4-16,-9 2-1 15,0 5-2-15,-16-1 5 16,-1-6-7-16,-6 0-1 16,0-1-1-16,-4 2 0 0,-3 11-1 15,0 9 1-15,0 4 2 16,0 4-2-16,0 2 0 16,-3-4 1-16,-17 1-1 15,-1-1 1-15,0-2-1 16,-4 2-1-16,0 2 0 15,-3 3-1-15,5 4-4 16,-13 6-2-16,-6 8-8 16,-10 5-22-16,-6 9-40 15,-20 2-167-15</inkml:trace>
  <inkml:trace contextRef="#ctx0" brushRef="#br0" timeOffset="87272.0941">7065 14685 244 0,'14'-8'33'0,"0"7"-4"15,-14-2 11-15,0 3-6 16,0 0-6-16,0 0-4 16,0 0-9-16,0 0 0 15,0 0-8-15,0 4 1 16,0 17-4-16,0 11 5 15,7 11 3-15,0 10-1 16,0 9-3-16,-7 8-1 16,0 1 1-16,0 4-1 15,0 0-1-15,0 3-4 0,0-1 0 16,6 2-1-16,1 4 3 16,-7 5-1-16,0-9 1 15,0-8-1-15,0-10-1 16,0-16 0-16,0-6 0 15,0-8-2-15,0-9 0 16,0-5-1-16,0-4 0 16,0-7-1-16,0 1-4 15,0-7-6-15,0 0-3 16,0 0-8-16,-7-17-33 16,1-14-72-16,-8-17-78 15</inkml:trace>
  <inkml:trace contextRef="#ctx0" brushRef="#br0" timeOffset="88043.7476">7093 14796 118 0,'0'-10'50'0,"0"3"-26"0,7 1 12 15,-7-2-11-15,7 3-4 16,0 1-1-16,-1 0-4 16,8 3-2-16,0-3-1 15,11 0-2-15,3 0 4 16,6-1-11-16,5 5 4 15,2-4-2-15,19 0 4 16,2-2-2-16,4 3-2 16,1-1-1-16,-12 2-2 15,-14 2 3-15,-2 0-2 16,-11 0 0-16,-8 0-2 16,-10 0 3-16,6 9-2 0,-10 1 1 15,1 7 2 1,0 1 0-16,0 9-1 0,-7 3 1 15,7 4-1-15,-7 2 0 16,0 5-1-16,7 6-2 16,-7 10 3-16,0 1-3 15,7 8 0-15,-7 4 0 16,7-3-2-16,-7 7 0 16,0 1 2-16,6 4 0 15,-6-4 2-15,0-4-2 16,0-9-1-16,0-9-1 15,0-9 1-15,0-5 0 16,-6-7 0-16,-8-7-1 16,0-11 0-16,0 0 2 15,1-7-1-15,-6-1 2 0,-1-6-2 16,-8 0 1-16,-18 0 1 16,-2 0-3-16,-16-6 1 15,0-3 2-15,-17-3-3 16,1 7-1-16,2 1 1 15,14 0 0-15,4 4 0 16,19 0 0-16,4 0-3 16,21 0 3-16,16 0 0 15,-7 0-4-15,7 0 1 16,0 0-3-16,0 0-2 16,0 0-2-16,0 0-10 15,0 0-20-15,0 0-83 0,0 0-129 16</inkml:trace>
  <inkml:trace contextRef="#ctx0" brushRef="#br0" timeOffset="89551.8098">7315 14999 26 0,'0'0'73'0,"0"0"-40"16,0 0 12-16,0 0 1 15,-7 0-11-15,7 0-1 16,0 0-9-16,0 0-3 16,0 0-2-16,0 0-6 15,0 0-1-15,0 4-2 0,0 13 0 16,0 5 8-16,0 10-8 16,0 2 4-16,-6 9-4 15,6-1-2-15,-7 1-4 16,0 6 1-16,7-2 1 15,-7-2-2-15,7 2 0 16,0-6-1-16,0-5-1 16,0-6-1-16,-7-9-1 15,7-6 1-15,0-7-1 16,0-3 0-16,0-5-1 16,0 0 2-16,0 0-1 0,0 0 3 15,0 0-2 1,0 0 2-16,0-5-2 0,0-16-2 15,0-2 0-15,0-3 0 16,0-4 1-16,0-2-1 16,21 2-1-16,6 3 1 15,1 1-1-15,4 4 0 16,-5-1 1-16,1 10-2 16,4 0 1-16,-18 5 0 15,0 3 1-15,-1-1 0 16,-13 4 0-16,7 2-1 15,-7 0 1-15,0 0-2 16,0 0 1-16,0 0-2 16,0 0 3-16,0 8 0 15,0 5 5-15,0 9-5 0,0-1 0 16,0 2 4-16,0 3-4 16,0 0 3-16,0 1-3 15,0-1 2-15,0-4 0 16,0-1-1-16,0-2-1 15,0-10 1-15,0 1-1 16,0-3 0-16,0-7 0 16,0 4 0-16,0-2 0 15,0-2-1-15,0 0 0 16,0 0-1-16,0 0 0 16,0 0-1-16,0 0-1 15,0 0-9-15,0 0-13 0,0-6-66 16,0 2-90-16</inkml:trace>
  <inkml:trace contextRef="#ctx0" brushRef="#br0" timeOffset="90414.4717">7597 15505 11 0,'0'0'14'16,"0"-2"12"-16,0 0 8 15,0 2-5-15,0 0-3 16,-6 0 4-16,6 0-2 16,0 0-4-16,0 0-2 15,0 0 1-15,0 0-2 0,0 0-3 16,0 0-2-16,0 0-7 16,0 0-5-16,0 0 1 15,-7 4-3-15,0 5-2 16,7-1 0-16,-7 1 2 15,-2 1-4-15,9-3 2 16,-3 3 0-16,3-6 0 16,0 1 0-16,0 3 0 15,0-3 0-15,0-1 2 16,0 0-2-16,3-4 0 16,13 4-2-16,-2-4 0 15,-1 0-1-15,1 0 1 0,7 0 2 16,-8-4-2-16,3-4 0 15,1-5 2-15,-11 8 0 16,1-5 1-16,-7-1-1 16,0 5 1-16,0-2-1 15,0 3 1-15,0 1-1 16,-7 0 1-16,1 3-1 16,-1-3 0-16,-12 4-4 15,12 0-15-15,1 0-68 16</inkml:trace>
  <inkml:trace contextRef="#ctx0" brushRef="#br0" timeOffset="91057.9162">7451 15962 101 0,'0'0'40'0,"0"0"-13"15,0 0 12-15,0 0-11 0,0 0-5 16,0 0-5-16,0 19 5 16,0 7-2-16,-7 4-4 15,7 6-4-15,-7 4 0 16,7-1-1-16,0-3-1 15,0 3-4-15,0 1-1 16,0-4-2-16,0-6 2 16,0-4-6-16,0-3 2 15,7-10-1-15,0 0-1 16,-7-1 0-16,0-7 0 16,7 3-1-16,-7-7-5 15,0-1-3-15,0 0-7 0,0 0-10 16,0 0-46-16,0 0-154 15</inkml:trace>
  <inkml:trace contextRef="#ctx0" brushRef="#br0" timeOffset="91381.8593">7242 16320 101 0,'0'0'82'15,"0"0"-61"-15,0 0 23 16,0 0-15-16,0 17-4 16,0 5-7-16,0 5-5 0,0 3-1 15,0-4-7-15,14-3-1 16,4-6-1-16,3-3 0 16,6-2-3-16,1-7 3 15,4-1 3-15,-5-4 4 16,8 0 5-16,4-4-5 15,2-13-2-15,-7-5-1 16,12-1-6-16,-18 1-1 16,2 1-4-16,-1 2-5 15,-15 6-4-15,-14 9-18 16,0 4-40-16,0 0-184 16</inkml:trace>
  <inkml:trace contextRef="#ctx0" brushRef="#br0" timeOffset="91717.9611">7040 16645 100 0,'0'13'33'15,"0"1"-3"-15,0 3 2 16,0 11-4-16,0 6-6 16,0 9-5-16,0 2-9 15,0 4 4-15,0 0-7 0,0 7 7 16,0-3-3-16,0 4 0 16,0-9-2-16,0 1-3 15,0-13-4-15,0-6 2 16,0-11-2-16,0-8 0 15,0-5-7-15,0-2-8 16,0-4-18-16,0 0-28 16,0-8-34-16</inkml:trace>
  <inkml:trace contextRef="#ctx0" brushRef="#br0" timeOffset="92318.2022">7214 16715 68 0,'7'-4'22'15,"0"4"-13"-15,7-4 6 16,-5 0 5-16,14-1 2 16,-2 1 6-16,13-1 4 15,-4 1-1-15,13 4-8 16,-1 0 2-16,4 0-4 15,9 0-5-15,4 0-4 16,-4 5-4-16,12 3-1 16,6 1-1-16,-11-1-4 15,5-6 0-15,-8 5 1 0,-11-1-3 16,-4 1 3-16,-7-1-1 16,-3 7 0-16,-13-1 3 15,-3 2 0-15,-4 3 0 16,-7 6 3-16,-7 3-5 15,0 8 5-15,0 8-3 16,0 1-1-16,0 6-3 16,-14 3 1-16,-2 5-1 15,7 0 0-15,2-5-1 16,0-7 0-16,-7-1 0 16,7-12 0-16,-6-2 2 0,6-4-2 15,-7-9 0 1,7-8 0-16,0-3 0 0,-9-6 0 15,0 0 0-15,-18 0 0 16,-1 0 0-16,-24 0 0 16,-8 0 0-16,-9-6-2 15,-18-1 2-15,-13 1 0 16,-17 2-5-16,14-1 1 16,-5 1-3-16,28 4-8 15,4 0 0-15,17 0-3 16,9 0-21-16,20 0-7 15,23 0-40-15,7 4-89 16</inkml:trace>
  <inkml:trace contextRef="#ctx0" brushRef="#br0" timeOffset="92852.403">7375 16852 165 0,'0'0'23'0,"0"0"-7"15,7 0 20-15,0 8-7 0,-7 11 7 16,13 12-3-16,-6 7-10 15,-7 7-7-15,0 4-4 16,0 4-5-16,0-6 0 16,0-7-1-16,0-12-4 15,0-8 0-15,0-6-2 16,0-10 0-16,0-4-1 16,0 0-1-16,0 0-4 15,14-21 5-15,7-10 1 16,-5-8-2-16,14-2 0 15,4 1 0-15,-6 10 2 16,4 4 0-16,-5 9 2 16,1 7-1-16,-8 6 1 0,-1 4-2 15,-6 0 1 1,1 12 3-16,0 11 0 0,0 3 2 16,-7 6-3-16,-1-2 4 15,1-8-3-15,0 1 0 16,0-6-4-16,5-8 0 15,-6 4 0-15,1-9-1 16,0 4-7-16,0-3-10 16,0-1-25-16,0 2-149 15</inkml:trace>
  <inkml:trace contextRef="#ctx0" brushRef="#br0" timeOffset="93787.9464">7503 17424 56 0,'-6'0'84'16,"6"0"-66"-16,0 0 12 15,0 0-6-15,0 13-2 16,0 1 0-16,0 4-1 16,0 3 3-16,0 2-2 0,0 3-3 15,0 6 2-15,0 2-4 16,0 2-1-16,0-5-4 15,0 3 2-15,0-7-6 16,0-5-7-16,0-1 3 16,0-6-4-16,-7 2-3 15,0-4 2-15,-7 0-4 16,-4-3-10-16,-10-3-16 16,7-5 0-16,1-2-23 15,-5 0-49-15,11 0-37 16</inkml:trace>
  <inkml:trace contextRef="#ctx0" brushRef="#br0" timeOffset="94216.8416">7281 17742 104 0,'0'0'30'15,"0"0"-4"-15,0 0 5 16,0 0-6-16,0 4-4 15,0 5-2-15,0 1 0 16,14 3-4-16,6-2 5 16,1-1-2-16,-7-1 0 15,4-5-1-15,3 5 1 16,-1-5-5-16,-6 1 1 16,0-1-4-16,0 0-1 15,4 2-6-15,-11-2-1 0,7-1 0 16,-1-3-2-16,-13 2 0 15,7-2 1-15,0 0-1 16,-7 0 0-16,0 0 1 16,0 0 0-16,7 0 0 15,-7 0-1-15,7 0 0 16,7 0 0-16,-5 0 0 16,14-2-3-16,-3-9-3 15,1 1-1-15,0 1-5 16,-1 0 3-16,-1 1-4 15,-6-1-4-15,1 0-8 16,-7 5-11-16,0 0-36 16,0 4-36-16</inkml:trace>
  <inkml:trace contextRef="#ctx0" brushRef="#br0" timeOffset="95128.5536">7577 18002 44 0,'0'-10'38'0,"0"-3"-7"16,0 4 14-16,0 1 6 15,0 3 8-15,-7 1-10 16,-9 0-16-16,7 4 1 15,-5 0-10-15,7 0-6 0,-14 0-7 16,1 4-4 0,-3 15-6-16,0 1 3 15,2 7-3-15,1 1 2 0,-1 2-3 16,3-4 2-16,11 1 0 16,0-1-2-16,0 0 1 15,7 5 1-15,0-5 0 16,0 0-2-16,0 1 1 15,7-5-1-15,7-5 0 16,18-2-1-16,-12-2 1 16,15-5 0-16,-3-3 1 15,2-1-1-15,1-4 0 16,-3 0 1-16,2 0 0 16,-6 0 2-16,-1 0-2 15,5-5 3-15,-4-12-4 0,-1 0 0 16,-1-2 2-16,1-6 0 15,-13 7-1-15,0-3-1 16,-1 2 1-16,1 0-1 16,-12-1 1-16,5 6-1 15,2 1 1-15,-9 0 1 16,0 0-2-16,0 0 1 16,0 0 0-16,0-5-1 15,0 4 0-15,0 2 1 16,0-1-2-16,0 4 1 15,0-1 0-15,-11 1 0 16,4 1 1-16,-7-1-1 0,1 5 0 16,-1-1 0-16,0 1 2 15,0 0-1 1,-9-2-1-16,7 3 0 0,-11 3 1 16,-1-4-1-16,8 4 0 15,-12 0-1-15,11 0 1 16,0 0 1-16,-6 0-1 15,2 0 0-15,-3 4-3 16,1 3 2-16,-1-1-4 16,3-2-3-16,-3 5-11 15,1 0-17-15,6 1-67 16,3 3-118-16</inkml:trace>
  <inkml:trace contextRef="#ctx0" brushRef="#br0" timeOffset="96480.0368">7451 18081 45 0,'0'0'83'0,"0"0"-70"16,0 0 9-16,0-4 16 15,0 4-8-15,0 0-4 16,0 0 2-16,0 0-2 16,0 0-7-16,0 0-9 15,0 0-2-15,0 0-2 16,0 0-6-16,0 0 5 16,0 0-4-16,0 0 0 15,0 0 1-15,0 0-2 0,0 0 0 16,0 0 1-16,0 0-1 15,0 0-1-15,0 0-1 16,0 0-2-16,0 0 0 16,0 0-1-16,0 0 2 15,-7 0 0-15,7 0 1 16,0 0 2-16,0 0 0 16,0 0 2-16,0 0-2 15,0 0 0-15,0 0 0 16,0 0-2-16,0 0 0 15,0 0-8-15,0 0-2 16,0 0 7-16,0 0-11 0,0 0-15 16,0 8-26-16,0-3-55 15</inkml:trace>
  <inkml:trace contextRef="#ctx0" brushRef="#br0" timeOffset="97869.3514">9845 18399 16 0,'-7'-6'32'0,"7"6"-4"16,0 0-5-16,0 0-15 16,0 0 3-16,0 0 3 15,0 0 5-15,0 0 3 0,0 0 3 16,0 0-6-16,0 0-1 16,0 0 1-16,0 0 1 15,0 0-2-15,-7 0-1 16,7 0-4-16,0 0-1 15,0 0 1-15,0 0 0 16,0 0-3-16,0 0 1 16,0-4 0-16,0 4-4 15,0 0-3-15,0 0-4 16,0 0-2-16,0 0-3 16,0 0 0-16,0-4-3 15,0 3-5-15,0-3-7 0,0-4-6 16,0 7-9-16,0-7-7 15,0 4 9-15,0-1 13 16,0 1 15-16,0 0-1 16,0 4-19-16,0 0-7 15,0 0-12-15,0 0-18 16</inkml:trace>
  <inkml:trace contextRef="#ctx0" brushRef="#br0" timeOffset="100494.8605">8668 15108 120 0,'0'0'61'15,"0"-4"-57"-15,0 4 1 16,0-1 20-16,0 1-2 16,0 0-5-16,0 0 1 0,0 0-3 15,0 0-1-15,0 0-1 16,0 0-4-16,0 0-3 15,7 0-4-15,-7 0-1 16,0 0-2-16,0 0 0 16,3 0-1-16,-3 5-12 15,0 8-30-15,0-7-80 16</inkml:trace>
  <inkml:trace contextRef="#ctx0" brushRef="#br0" timeOffset="101138.1597">7861 15311 85 0,'0'0'35'0,"7"0"11"16,11 0 16-16,3 0-3 15,7 0-5-15,-1 0-2 16,-2 4-10-16,3-4-14 16,-1 4 0-16,-4-4-3 15,7 1 0-15,-2-1-5 16,6 0-6-16,5 4 0 15,9-4-6-15,5 0 2 16,2 4-4-16,11-4 0 0,-8 0-1 16,13 0 1-16,-12 0-5 15,-4 0 1-15,-9 0-1 16,-4 0-1-16,-15 0 3 16,-11 0-3-16,7 0-1 15,-9 0 1-15,0 0 0 16,-7 4 0-16,-1-4-4 15,1 0 2-15,-7 0-1 16,0 0-4-16,0 0 1 16,0 0-1-16,0 0-2 15,0 0-2-15,0 0-15 16,0 0-25-16,0 2-27 16,-20 2-133-16</inkml:trace>
  <inkml:trace contextRef="#ctx0" brushRef="#br0" timeOffset="101626.039">8742 15249 234 0,'0'0'43'16,"0"0"-31"-16,0 0 15 16,0 0-12-16,0 0-6 15,0 0-1-15,34 0 13 16,5 13-7-16,2 1-3 15,5 4-1-15,9-1 2 16,-9 0-7-16,-5 0-5 16,-6-4 4-16,-15-7 0 15,-1 3-4-15,-12-5 1 16,-7-4 3-16,0 0-2 16,0 4 2-16,0 1 2 15,-26 7 2-15,-8 1-3 0,-14 2-1 16,2 2-3-16,-9 0 1 15,2 2-1-15,12-6 0 16,-5 4-1-16,12-4-3 16,6-4-4-16,3 1-12 15,11-3-9-15,7-3-35 16,7-4-145-16</inkml:trace>
  <inkml:trace contextRef="#ctx0" brushRef="#br0" timeOffset="102179.9704">9482 14999 82 0,'0'0'42'0,"0"0"2"0,0 0 9 15,0 0-10-15,0 0-6 16,-6 0-8-16,6 0-4 16,0 0-2-16,0 0-9 15,-7 11-4-15,0 16 0 16,-7 12 3-16,0 12-6 16,7 5 2-16,7 6-2 15,0 8-3-15,0 1 0 16,0 8 0-16,21 4 0 15,-7-7 2-15,0-5 0 16,-1-15-3-16,-4-3-3 16,3-13 4-16,-1-6-3 0,-4-10-1 15,-7-7 1-15,0-8-1 16,7-1 0-16,-7-3-2 16,0-5-3-16,0 4-5 15,0-4-1-15,0 0-15 16,-14 0-34-16,-11-13-151 15</inkml:trace>
  <inkml:trace contextRef="#ctx0" brushRef="#br0" timeOffset="102809.5133">9441 14867 165 0,'14'-5'31'16,"0"1"-3"-16,6 4 4 16,-4 0-11-16,14 0 8 15,5 0-4-15,8 11-7 16,14 4 4-16,10 2-12 15,-3 2-2-15,7-2-1 16,3 0 0-16,-12-4 1 16,-3 0 0-16,-11 0-1 0,-9-3-4 15,-11 3 2-15,-8 0 0 16,-3 0 0-16,-1 8 4 16,-10-2-2-16,-6 12 0 15,0 7 3-15,0 7-1 16,0 4-4-16,0 4-1 15,0 7-1-15,0 8 0 16,7 7 0-16,0-1-2 16,0 1 4-16,0-9-4 15,0-4 2-15,0-9-1 16,0-5-1-16,-7-12 2 16,0-2-1-16,0-11 0 15,0-6 0-15,0-4 0 16,0-4 0-16,0 0 1 0,-14-1 0 15,-27-2-2-15,-12-3-1 16,-21 1 0-16,-1-4-1 16,1 0-1-16,-6 0-2 15,0 0 4-15,18 0-5 16,-5 0 2-16,19 0 1 16,9 0-4-16,12 0 2 15,13 0-6-15,7 0-6 16,7 0-14-16,0 0-60 15,0-7-134-15</inkml:trace>
  <inkml:trace contextRef="#ctx0" brushRef="#br0" timeOffset="103315.0574">9707 15298 19 0,'0'-2'166'0,"0"2"-153"16,0 0 13-16,0 2 7 16,0 28-9-16,0 14 13 15,0 14-10-15,0 12-9 0,0 1-2 16,0-5-1-16,0-4-5 15,0-15-1-15,5-11-2 16,-3-10-1-16,-2-7-3 16,9-12-2-16,-9-1-1 15,7-6 0-15,0 0 0 16,-7 0 0-16,14-13 0 16,-1-15 1-16,1-16 3 15,9-3-4-15,0 2 0 16,-2 2 0-16,6 16 0 15,-6 9 0-15,-7 8 0 16,4 10 0-16,3 0 0 0,-8 6 2 16,8 24-1-1,0 6 4-15,-5 7-1 0,0-2-1 16,-9-1 2-16,6-6-4 16,-13-4-1-16,7-2-1 15,-7-3 0-15,0-3-8 16,0-3-14-16,0-2-51 15,-7 0-267-15</inkml:trace>
  <inkml:trace contextRef="#ctx0" brushRef="#br0" timeOffset="104070.1649">8079 16950 63 0,'0'0'48'15,"0"0"-40"-15,9 0 16 0,-9 0 4 16,0 0 3-16,0 0 0 15,0 0 0-15,7 0-6 16,7 0-3-16,6 0 7 16,17 0-1-16,14 0 4 15,-3 0-7-15,4-6-11 16,6-1-3-16,13 1 4 16,9-1-2-16,-6 1-5 15,-6 2-2-15,-1-1-1 16,-12 1-4-16,5 0 3 15,-8 4-2-15,-17-4 1 16,-1 3 0-16,-11 1-2 0,0 0-2 16,-2 0 2-16,-8 0-2 15,-6 0 1-15,7 0 0 16,-7 0-1-16,0 0 1 16,-5 0-1-16,3 0-5 15,-5 0-1-15,2 0-4 16,-2 0-7-16,0 0-9 15,0 0-43-15,0 0-172 16</inkml:trace>
  <inkml:trace contextRef="#ctx0" brushRef="#br0" timeOffset="104400.3572">8930 16803 143 0,'7'0'14'0,"13"0"24"16,8 0 0-16,4 0-9 15,2 0-9-15,8 0-1 16,-3 10-5-16,2-1-2 16,5 4 0-16,-19 0-4 15,8 1-2-15,-19 3 2 16,0 0-2-16,-16 1 2 15,0 5 3-15,0 2 2 0,-25 2-3 16,-17 4-2 0,-4-1-4-16,-2-2-2 0,7 2 0 15,-5-9-2-15,5-2-5 16,4-6-6-16,14-4-13 16,3-5-23-16,13-4-105 15</inkml:trace>
  <inkml:trace contextRef="#ctx0" brushRef="#br0" timeOffset="104724.9871">9535 16613 105 0,'0'0'61'16,"7"10"-31"-16,-7 12 19 15,0 5-9-15,0 4-5 16,7 7-10-16,-7 7-2 16,7 8-7-16,0 4-1 15,0 1-5-15,-1 4 0 16,1-2-2-16,-7-2-3 16,7-1 0-16,0-12-1 15,-7-11-1-15,0-6-2 16,0-7-1-16,0-8 0 15,0-8-2-15,0-1-4 16,0-4-8-16,0 0-10 0,0 0-20 16,0-4-158-16</inkml:trace>
  <inkml:trace contextRef="#ctx0" brushRef="#br0" timeOffset="105293.3444">9670 16628 198 0,'0'0'29'15,"7"-1"-23"-15,7-3 10 16,2-4 5-16,14 3 6 16,-3-3-1-16,10 2-5 15,7 3 5-15,11 3 3 16,11 0-16-16,8 0 2 0,1 0 1 15,6 0-7-15,-8 0 2 16,-16 9-7-16,1-1 2 16,-22 1-5-16,1 4 2 15,-3 0-1-15,-13 10 0 16,0-1 4-16,-3 5 0 16,-4 7-1-16,-7 1 0 15,-7 5 0-15,7 5-1 16,-7 2-1-16,0 2 3 15,0 8-4-15,0 1-2 16,0-2 3-16,0-3 0 16,0-10-3-16,0-7 1 0,0-8 0 15,-7-3 1-15,0-7-2 16,0-1 0-16,-7-3 1 16,-9-1 0-16,7-4 1 15,-18-1-1-15,-12-3-1 16,-2 3 0-16,-19-6 0 15,-8-2 0-15,-6 0-2 16,1 0 0-16,0 0 2 16,11 0-3-16,3-10 1 15,13 1-2-15,11 1-1 16,15 7-5-16,4-3-1 16,16 4-5-16,5-4-14 15,2 4-31-15,0 0-44 0,0-6-59 16</inkml:trace>
  <inkml:trace contextRef="#ctx0" brushRef="#br0" timeOffset="106013.8692">9893 16720 104 0,'-14'0'54'15,"7"10"-31"-15,7 7 13 16,0 13 4-16,0 2-7 16,0 11 5-16,0 10-5 15,0 4-5-15,0 5-1 16,0 3-11-16,0-3-5 16,0-3 1-16,0-12-4 15,0-15-5-15,0-10-2 16,0-9 1-16,0-9-1 15,0-4-1-15,0 0-1 0,0 0 1 16,0-22-5 0,0-14 3-16,0-21-1 0,21 1-4 15,11-2-2-15,2 13 6 16,8 11 3-16,-10 17 0 16,-5 7 0-16,-6 10 0 15,0 0 1-15,-5 13 1 16,0 14 2-16,-3 3 2 15,1 6-3-15,-7-1 1 16,0-4 2-16,-7-5-3 16,7-7 1-16,0-8-4 15,-7-5-4-15,7-6 1 16,-7 0-11-16,6 0-16 16,4-14-130-16</inkml:trace>
  <inkml:trace contextRef="#ctx0" brushRef="#br0" timeOffset="106523.7402">10498 15663 95 0,'0'-9'106'0,"0"5"-85"15,0-5 21-15,0-5 13 16,16 7-9-16,5-6-4 16,9 3-5-16,-3-3-8 15,1 0-5-15,4 4-14 16,9 1-4-16,-4 2-1 16,13 2-3-16,-1 1-1 0,10 3-1 15,-2 0 1 1,21 0-1-16,10 0 1 0,-1 0-1 15,7 0 0-15,0 0 1 16,-14 0 1-16,-18 0-2 16,-9 0 0-16,-19 0 0 15,-13-6-1-15,-7 6-3 16,-14-8-12-16,0 3-9 16,0-3-46-16,-35 3-210 15</inkml:trace>
  <inkml:trace contextRef="#ctx0" brushRef="#br0" timeOffset="106816.1363">11386 15324 114 0,'34'0'35'0,"1"0"7"15,10 0 0-15,-10 0-13 16,4 0 3-16,2 14-4 15,0 6-11-15,5 3-2 16,-2 3 2-16,-7 6-7 16,-3-2 0-16,-13 4 0 15,-12-2-2-15,-5 8 4 16,-4-1-3-16,0-3 0 16,-13 0 0-16,-22-2-5 15,1-6-2-15,-12-2-2 0,-9-1-2 16,2-7-12-1,-4-1-20-15,6-7-53 0</inkml:trace>
  <inkml:trace contextRef="#ctx0" brushRef="#br0" timeOffset="107326.6456">9831 16073 104 0,'0'0'28'0,"0"9"-9"15,0 12 16-15,0 6-4 16,0 5 0-16,7 7-3 16,14-5 4-16,-8 6-9 15,1-1 3-15,0-3-4 16,-5 7-5-16,-2-3-8 16,2-8 9-16,-2-2-11 15,-7-15-6-15,0-2-2 16,0-5 0-16,0-3-17 15,-23-5-10-15,-7 0-37 0,3 0-110 16</inkml:trace>
  <inkml:trace contextRef="#ctx0" brushRef="#br0" timeOffset="107588.5606">9691 16333 68 0,'9'17'34'15,"3"19"9"-15,6-1 1 16,-4 9 0-16,0-9-10 16,6-4-12-16,1-5 5 15,4-13-9-15,10-4 0 16,-1-5 0-16,-2-4 1 16,16 0 2-16,0-17-4 15,19-13-5-15,6-10-8 0,7-5-4 16,-2 0-3-16,0-2-8 15,-4 2-14-15,-17 6-6 16,7 8-54 0,-4 1-164-16</inkml:trace>
  <inkml:trace contextRef="#ctx0" brushRef="#br0" timeOffset="108203.5125">12099 15272 42 0,'-7'0'91'0,"7"0"-79"16,0 0 8-16,0 11 3 15,0 0 6-15,0 10-3 16,0 5-2-16,-7 14 6 15,7 13 4-15,0 9-2 16,0 4-3-16,0 3-8 16,0-5-4-16,0-4-6 0,0-3 1 15,0-8-6-15,0-4-2 16,0-6-1-16,7-3-2 16,-7-11-1-16,0-7 0 15,0-8 0-15,0-3-5 16,0-7-1-16,0 0-11 15,0 0-6-15,0-21-49 16,0-10-107-16</inkml:trace>
  <inkml:trace contextRef="#ctx0" brushRef="#br0" timeOffset="108826.0312">12193 14927 127 0,'48'-3'38'0,"-2"3"15"16,2 0-6-16,-4 0-6 16,6 0-15-16,1 0-1 15,6 3-6-15,-4 3-6 16,2-2-3-16,11 4-4 15,-4-3-1-15,5 4 1 16,-19 3-4-16,5-3-1 16,-19 0 1-16,-2 5 0 0,-4-1 2 15,-8 4-2-15,-6 1 1 16,-7 13 2-16,0 4 1 16,-5 9 1-16,-2 1 0 15,7 6-5-15,2 2 3 16,-2 1-2-16,0 8-1 15,7 4 2-15,-7 0-4 16,-1-4 0-16,8 2 3 16,-14-10-2-16,7-1 0 15,0-13 2-15,-5-5-3 16,3-5 2-16,2-7 0 16,0-6-1-16,-7-4-1 0,0-7 2 15,0-3-2 1,0 1 1-16,0 2 6 0,-28-2-2 15,-27-1-5-15,-18-3 1 16,-15 0-1-16,-6 0-3 16,-6 0 1-16,6 0 1 15,0 0 0-15,6 10-1 16,6 3 0-16,8-4 0 16,8 4 0-16,11 1-5 15,4-3 3-15,22-1 1 16,8-5-7-16,14-1-7 15,0-4-12-15,7 0-55 0,0 0-122 16</inkml:trace>
  <inkml:trace contextRef="#ctx0" brushRef="#br0" timeOffset="109342.9254">12551 15315 150 0,'0'0'20'15,"0"0"-12"-15,0 23 24 16,0 16 12-16,0 10-10 15,0 17 1-15,0 0-12 16,0 3-6-16,-7-7-3 16,0-5 2-16,7-16-5 15,-7-7-4-15,0-7 0 16,7-14-4-16,0-8 1 16,0-1-2-16,0-4 0 15,0 0-2-15,0 0 1 16,0-26 1-16,0-5-2 15,14-8-2-15,7 3-2 16,-5 6-1-16,0 11 5 0,-3 6 0 16,-6 9 1-1,0 4-1-15,0 0 0 0,0 4 1 16,7 19 6-16,-7 11 0 16,0-2-3-16,-5 7-2 15,5-3 1-15,0-6-1 16,-1 2 0-16,4-7-2 15,-3-3-2-15,-1-5-2 16,-6-4-8-16,0 1-15 16,0-5-52-16</inkml:trace>
  <inkml:trace contextRef="#ctx0" brushRef="#br0" timeOffset="109949.0861">10673 16896 82 0,'20'0'52'16,"8"0"23"0,11 0-3-16,9 0-3 15,5 0-6-15,2-4-20 0,4-6-20 16,-1 7-10-16,13-1-4 15,2-2 0-15,14 2 2 16,-4 4-6-16,4-3-2 16,0 1 2-16,0-2-4 15,-7 0-1-15,-18 4 0 16,-9 0 0-16,-9 0 1 16,-14 0-1-16,-10 0-1 15,-6 0-4-15,-7 0 0 16,-7 0-2-16,0 0-7 15,0 0-6-15,0 0-25 16,-21 0-195-16</inkml:trace>
  <inkml:trace contextRef="#ctx0" brushRef="#br0" timeOffset="110250.3155">11668 16672 233 0,'14'0'54'0,"20"0"-36"16,0 0 26-16,12 0-7 16,2 0-5-16,-2 13-4 15,2 5-10-15,-9-1-3 16,-4 4-4-16,-8-2-1 16,-13 3-6-16,-7-5 4 15,-5 6-2-15,-2 2 1 16,0 3-2-16,-2-2 0 0,-19 4-1 15,-6-3-4-15,-8-1 0 16,-4 0-1-16,5-3-3 16,-12-6-8-16,5-2-9 15,7-4-15-15,-3-5-46 16,21-6-132-16</inkml:trace>
  <inkml:trace contextRef="#ctx0" brushRef="#br0" timeOffset="110579.7567">12321 16562 218 0,'0'0'31'16,"0"0"-3"-16,7 0 13 16,0 0 1-16,0 17-3 15,0 4-3-15,0 2-15 16,2 9-3-16,-2 7 0 15,-7 4-2-15,0 6-7 16,0 0 3-16,0-2-2 16,0 6 1-16,0-4-6 15,-2 0-1-15,-5-4-1 16,2-6-1-16,3-8-1 16,2-9-1-16,0-9 0 0,0-1-1 15,0-11-8-15,0-1-4 16,0 0-8-16,0 0-10 15,0-18-39-15,0-16-60 16,0-7-113-16</inkml:trace>
  <inkml:trace contextRef="#ctx0" brushRef="#br0" timeOffset="111205.1052">12477 16455 203 0,'26'-9'55'0,"1"-3"-41"0,21 3 27 16,19-4-5-1,6 0 3-15,7 3-1 0,5 1-7 16,2 1-15-16,-2 3-5 16,-11 1 0-16,6 4-6 15,-18 0 4-15,-9 0-2 16,-3 0-3-16,-6 9-1 15,-10 5 2-15,-4-1-3 16,0 4 1-16,-10 0 1 16,1 1 1-16,-7 9 2 15,2-1-2-15,-3 6 0 16,10 2 1-16,-9 2-2 0,0 3-1 16,0-3 1-1,-1 7-2-15,-3 1-2 0,1-3 2 16,-4 6-2-16,-5-6 5 15,-2 6-4-15,0-7-1 16,0-4 2-16,0-6-1 16,0-4 0-16,-7-3-1 15,-2-5 1-15,2-5-1 16,0 1-1-16,-6-10 1 16,-1 3 1-16,-7-5-1 15,-18 2 1-15,-2 3-1 16,-9-5 0-16,-8 6 0 15,-6-4 2-15,0-3-2 16,-16 3-2-16,-1-4 1 16,-6 0 0-16,0 0-1 0,11 0-2 15,10 0-1-15,-1 0 3 16,12-5-2-16,3-9 1 16,3-3-2-16,-1 4-4 15,13 0 1-15,-6 0-3 16,13 0-4-16,-5 0-4 15,15 3-17-15,-3-3-30 16,14 0-84-16</inkml:trace>
  <inkml:trace contextRef="#ctx0" brushRef="#br0" timeOffset="111689.4716">12934 15928 102 0,'0'0'44'0,"0"0"-19"15,0 0 16-15,0 0 2 16,0 4-10-16,0 17 2 15,0 7-4-15,-7 11-4 16,-7 5-1-16,-11 5-10 16,11-2 0-16,3-2-6 15,8-9 0-15,3-6-4 16,0-8-3-16,0-9-3 0,0-3-1 16,0-6 0-16,0 0-7 15,0-4-6-15,0 0-3 16,-7 0-7-16,1-14-61 15,-8-7-87-15</inkml:trace>
  <inkml:trace contextRef="#ctx0" brushRef="#br0" timeOffset="111976.5486">12645 16160 114 0,'0'26'18'0,"0"2"15"15,7 2 0-15,6 6 0 0,20-2-3 16,-6-2-1 0,7-10 7-16,5-1-3 0,-4-11-4 15,-5-6-10-15,-3-4-4 16,10 0 1-16,-3-10-1 16,5-11-6-16,2-5-3 15,1-4-4-15,-3 2 7 16,-5-2-9-16,-13 3-1 15,-5 10-7-15,0 4-2 16,-9 4-6-16,0 5-25 16,-7 2-78-16,7 2-134 15</inkml:trace>
  <inkml:trace contextRef="#ctx0" brushRef="#br0" timeOffset="112780.5398">13294 15482 178 0,'-14'-3'65'0,"7"1"-48"0,7 0 14 15,0 2 2-15,0 0-8 16,0 0-4-16,37 0 5 16,18-2-1-16,18-2-5 15,14 0-4-15,7-1-3 16,21-4 1-16,0-3-1 15,6-1-6-15,-6 4 0 16,-7-5-5-16,-7 5 2 16,-14 1-3-16,-21 3-1 15,-18 1 0-15,-25 0-3 16,-7 3-4-16,-9-3-9 16,-7 4-6-16,0 0-11 0,-18 0-103 15</inkml:trace>
  <inkml:trace contextRef="#ctx0" brushRef="#br0" timeOffset="113093.7258">14206 15223 182 0,'10'0'49'15,"13"0"-45"-15,11 0 25 16,3 9-4-16,20 8 1 15,-7-4 1-15,22 6-4 16,8-2-3-16,0-4 6 0,-9 0-8 16,-7-3-6-16,-27-3-3 15,-7 3-2-15,-23-6-6 16,-7 5 5-16,0 8 0 16,-30 9 5-16,-21 6-5 15,-15 4-4-15,-3-2-2 16,-4 1 0-16,-1 1-3 15,12-6-2-15,3-7-2 16,8-6-9-16,15-8-20 16,15-9-95-16</inkml:trace>
  <inkml:trace contextRef="#ctx0" brushRef="#br0" timeOffset="113392.1783">14764 15170 209 0,'0'0'68'0,"0"0"-55"15,0 8 20-15,7 20 4 16,-1 15-5-16,8 10-4 16,-7 13-4-16,2 13 0 15,-2 5-4-15,5-1-3 16,-3-11-7-16,7-10-5 15,-2-15-3-15,-1-11 0 16,1-10-1-16,-7-9-1 16,0-12-1-16,-7-5-2 0,2 0-5 15,-2 0-3-15,7-14-5 16,0-20-18-16,0-15-57 16,9-8-125-16</inkml:trace>
  <inkml:trace contextRef="#ctx0" brushRef="#br0" timeOffset="113901.6255">14986 15074 256 0,'0'0'4'0,"23"0"-4"16,21 0 21-16,18 0-1 0,11 0 9 15,7 4-4-15,7 5-3 16,-2 3 3-16,7 1-4 15,-5 0-4-15,0-4-3 16,-13 5-4-16,-6-5 1 16,-1 4-3-16,-14 0-1 15,-19 0-1-15,-13 4-2 16,-8 2 1-16,-3 2 5 16,-6 11-7-16,-4 3 1 15,0 5 0-15,0 11 1 16,0 2-3-16,0 5-1 15,0-1 0-15,0-3-1 16,0 2 0-16,0-11 2 16,0-1-2-16,0-9 0 15,-14-8 2-15,1-6-2 0,-1-7 1 16,0-6 2-16,-13 2 0 16,-12-7 2-16,-10 1-3 15,-10-2-2-15,-19-2-1 16,0 0-1-16,-23 0-2 15,7 0 0-15,0 0 2 16,14 0 1-16,2 0-5 16,14 0 4-16,11 0-3 15,12 0 1-15,4 0-4 16,14 0-5-16,9 0-9 0,7 0-28 16,7 0-82-16,0-9-121 15</inkml:trace>
  <inkml:trace contextRef="#ctx0" brushRef="#br0" timeOffset="114382.0499">15268 15223 150 0,'7'0'8'0,"0"13"35"16,0 9 4-16,-7 13-3 0,0 6-8 15,0 6-17-15,0 2-2 16,0 3-5-16,-7-3-2 16,7-9-2-16,0-10-5 15,0-7 1-15,0-10-4 16,0-6 1-16,0-7-1 15,0 0 0-15,0-7 0 16,0-20 1-16,21-12-1 16,2-6 0-16,13-2-4 15,-1 7 1-15,-8 14 3 16,-4 13 0-16,-7 7 1 16,-9 6 1-16,0 0 2 0,0 13 4 15,7 14 6-15,-8 4-3 16,-6 7-2-16,14 0-4 15,-7-4-1-15,2-8-3 16,5 0 0-16,2-7-1 16,-2-2-8-16,-7 0-3 15,-7 2-10-15,0 3-15 16,0 8-60-16,-21 6-170 16</inkml:trace>
  <inkml:trace contextRef="#ctx0" brushRef="#br0" timeOffset="114660.9884">15229 16135 136 0,'0'4'27'0,"7"5"25"15,0 3 2-15,4 1-6 16,-4 2-2-16,0 6-17 15,0 1 5-15,0 5-14 16,7-1-4-16,-7 0-2 16,-1-3-9-16,1-6-1 15,-7 1-4-15,0-4 0 16,0-1-4-16,0-5-2 0,0-5-9 16,0-1-10-16,0-2-29 15,-20 0-175-15</inkml:trace>
  <inkml:trace contextRef="#ctx0" brushRef="#br0" timeOffset="114929.8465">15021 16303 113 0,'0'13'38'15,"2"4"-3"-15,12 5 34 16,2-1-20-16,4-2-5 15,1 2 2-15,0-4-15 0,1-4-9 16,8-8-6 0,-9 5-5-16,6-10-5 0,1 0 0 15,11 0-1-15,2-15 1 16,5-11-5-16,2-8-1 16,5 2-2-16,-12-2-8 15,-13 3-8-15,-3 9-12 16,-18 13-39-16,-7 3-175 15</inkml:trace>
  <inkml:trace contextRef="#ctx0" brushRef="#br0" timeOffset="115448.6101">13388 16737 137 0,'36'0'28'15,"6"0"23"-15,10 0 4 16,10 0-3-16,12-9-4 15,6 1-7-15,21-1-3 16,7 5-4-16,6-5-10 16,-6 5-14-16,-7-5-2 15,-7 1-5-15,-14 3-3 16,-9 1 0-16,-6 4 0 0,-22-2-3 16,1 2 0-1,-17 0 2-15,-11 0-5 0,-2 0 0 16,-7 0-9-16,-7-4-7 15,0 4-22-15,0-4-105 16</inkml:trace>
  <inkml:trace contextRef="#ctx0" brushRef="#br0" timeOffset="115739.5694">14548 16531 163 0,'0'0'55'16,"28"0"-25"-16,6 0 26 16,5 0-10-16,2 5-9 0,-4 7-4 15,0-3-10-15,-3 0-4 16,-11-1-7-16,0-3-3 16,-9 3-4-16,-7-2-2 15,-7 7 3-15,0 4 2 16,0 5 1-16,-21 5-3 15,-9-1-5-15,0 0-1 16,-4 1-4-16,-5-9-3 16,5-1-10-16,-1-7-10 15,-2-3-30-15,15-7-207 0</inkml:trace>
  <inkml:trace contextRef="#ctx0" brushRef="#br0" timeOffset="115982.8193">14865 16575 171 0,'6'4'40'0,"1"19"4"15,0 7 7-15,-7 4-12 16,0 3 0-16,0 3-5 16,0 3-8-16,0-3-5 15,0-4-5-15,0-6-12 16,7-4-2-16,-7-7-2 15,7-12-1-15,-7-1-7 16,7-6-8-16,-5 0-8 0,12-19-22 16,16-7-61-16,-3-10-134 15</inkml:trace>
  <inkml:trace contextRef="#ctx0" brushRef="#br0" timeOffset="116392.002">15115 16613 216 0,'2'0'39'0,"9"0"-27"16,8 0 19-16,8 0-2 16,8 0-1-16,1 0-2 15,22 2 2-15,8 2 4 16,3-4-3-16,4 0-6 0,-13 0-11 16,-5 0-7-1,-2 0-2-15,-12 0-2 0,-4 4 1 16,-1 1-1-16,-15 7 3 15,-5-3 0-15,-4 4 1 16,-3 2-1-16,-5 10 1 16,8 3 4-16,-12 2-6 15,0 0-1-15,0 2 0 16,0 2-2-16,0-6 0 16,0-2-1-16,-12-5 1 15,-1-2-1-15,-1-6-2 16,0-5 1-16,-14-3-2 15,-8 3 2-15,-1-3-2 16,-18 3 2-16,-11-2-3 16,-8-3 4-16,-4 1-3 0,7 2 2 15,-9-6-1-15,0 0-8 16,-5 0-23-16,7 0-43 16,4 0-98-16</inkml:trace>
  <inkml:trace contextRef="#ctx0" brushRef="#br0" timeOffset="117346.1082">10125 17368 156 0,'0'-4'27'16,"0"4"-8"-16,0 0 7 15,0 0 1-15,0 13 3 16,16 8-6-16,-3-2 1 15,1 1 1-15,0 3-14 16,0 3 4-16,-8 5 3 16,8 0-1-16,-5 5-4 15,1 7-3-15,-10 1 2 0,0-3-3 16,0 2-4 0,6-7 0-16,1-6-5 0,-7-3 0 15,14-10 1-15,-7-4-4 16,-7-4 1-16,0-5-2 15,0-4-6-15,0 0-8 16,0 0-10-16,0-8-98 16,-34-9-180-16</inkml:trace>
  <inkml:trace contextRef="#ctx0" brushRef="#br0" timeOffset="117601.0279">10074 17697 136 0,'14'19'23'0,"13"11"16"0,12 2 7 15,3 2-9-15,3-2-1 16,-3-6-6-16,-6-5-12 16,8-8-4-16,-10-7-5 15,-11-3-3-15,0-3 4 16,-2 0 2-16,0 0-7 15,6-3-3-15,-11-15-2 16,14 4-5-16,-16-3-25 16,-1 7-35-16,1 10-134 15</inkml:trace>
  <inkml:trace contextRef="#ctx0" brushRef="#br0" timeOffset="118185.99">10418 17979 76 0,'-14'0'67'0,"1"0"-66"16,-1 0 1-16,-7 0 4 15,7-4 5-15,-9 4 5 16,7 0 14-16,-4 0 4 16,-1 0-10-16,-6 0-4 0,8 10-8 15,-8 1-6-15,-8 4 4 16,-1 8-2-16,-1 1 0 16,-4 8 0-16,-5-2 10 15,11 6-6-15,8 0 2 16,2-1-1-16,11 3-1 15,14-6 0-15,0-6-6 16,0 1-1-16,7-1 3 16,25-5-4-16,2-6 7 15,8-2-3-15,10-4-1 16,6-1 4-16,13-4-4 16,2-4-1-16,7 0 0 0,-18 0-1 15,12-17-4-15,-24-6 1 16,1-7-1-16,-8-5 7 15,-6-5-3-15,-17 0-5 16,-6 1 0-16,-14 3-4 16,0 2 1-16,-7 6-1 15,-27 7-2-15,-19 4 5 16,-2 8 0-16,-4 0-3 16,-6 5 3-16,8 4-7 15,4 0 2-15,5 0-4 16,11 0-23-16,21 0-48 15,16 0-150-15</inkml:trace>
  <inkml:trace contextRef="#ctx0" brushRef="#br0" timeOffset="118852.5473">13177 17187 280 0,'-5'-4'32'16,"5"4"-26"-16,0 4 9 15,0 19 7-15,0 15 10 16,5 3-11-16,2 2 0 16,2 2-4-16,7-2-5 0,-2-3-2 15,-1-4 0-15,-6-6-5 16,0-8-2-16,0-5-2 15,0-3-1-15,-7-1-3 16,0-8-7-16,0 3-18 16,7 1-29-16,-7-1-143 15</inkml:trace>
  <inkml:trace contextRef="#ctx0" brushRef="#br0" timeOffset="119602.2494">13007 17614 87 0,'0'0'12'0,"-7"-4"21"0,7 4 10 15,0 0 3-15,0 0-6 16,0 0-10-16,0 0-4 16,0 0-5-16,0 0-4 15,0 0-3-15,14 4 1 16,13 5 4-16,8 9-3 15,4-1-4-15,2 9 4 16,-11 0 0-16,14 2-3 16,-10-1-9-16,-7-6 2 15,-1-3-4-15,-6-6-1 16,-13-7 0-16,0-5-1 16,0 0 0-16,-7 0 0 0,7 0 0 15,9-9 1-15,14-21 5 16,4-6-5-16,0-7-1 15,-1 7-5-15,-6 0-4 16,1 10-11-16,-12 0-10 16,2 12-43-16,-6 7-111 15</inkml:trace>
  <inkml:trace contextRef="#ctx0" brushRef="#br0" timeOffset="120157.886">13473 17891 211 0,'0'0'50'16,"0"-8"-31"-16,-7 3 17 15,-7-7 5-15,-7 7-6 16,1-3-14-16,-17 6 3 16,7 2-13-16,-11 0-3 15,-5 6-4-15,5 15-1 16,-5 1 1-16,5 10 2 0,-5 2-4 16,11 6-1-16,8 1 2 15,6-2-1-15,5-1 1 16,16-2-1-16,0-4 1 15,0-6 0-15,37 4-2 16,11-3 2-16,5-9-3 16,4-1 1-16,14-9-1 15,3-6 2-15,1-2-1 16,12-2 1-16,7-24 0 16,7-8 2-16,0-6-4 15,0-9-1-15,-7-3-1 16,-20-1 0-16,-17 4 2 15,-14 4 1-15,-29 7-1 16,-14 2 0-16,0 6 1 16,-20 8 1-16,-26 3-1 0,-2 6-1 15,-19 5-3-15,-11 8-2 16,7 0-2-16,-9 4-1 16,-1 13-18-16,3 9-39 15,14 1-89-15</inkml:trace>
  <inkml:trace contextRef="#ctx0" brushRef="#br0" timeOffset="121012.5869">15484 17230 136 0,'7'-9'79'0,"-7"5"-49"16,7 4 13-16,-7 0-4 0,0 0-9 15,0 0-8-15,6 0-1 16,8 10 2-16,-12 16 1 16,10 10-6-16,-10 7-3 15,5 10-2-15,-2-1-4 16,6 3-2-16,-4 1-3 15,7-3 0-15,0-10-4 16,-1-3 1-16,1-8-1 16,-7-6 0-16,0-9-1 15,0-4-7-15,-5 1-10 16,-2-1-5-16,0 0-32 16,0-4-115-16</inkml:trace>
  <inkml:trace contextRef="#ctx0" brushRef="#br0" timeOffset="121551.8443">15665 17861 138 0,'-16'-10'35'0,"2"3"10"15,-2-3 14-15,-5 6-24 16,-6 3-7 0,-10 1 0-16,1 0-10 0,1 0-8 15,-8 15-2-15,6 11 1 16,-9 8 0-16,5 11-5 15,6 4 2-15,3-2 0 16,21 2-1-16,11-4-5 16,0-5 3-16,36-6-3 15,13-12 0-15,10 1 1 16,12-10 1-16,14-5 2 16,2-8-4-16,14 0 2 15,0 0 5-15,0-18-1 0,-7-4-1 16,-7-4-2-16,-23-5-1 15,-6 0 0-15,-17 0 2 16,-16 1-1 0,-11-2 1-16,-14 2 5 0,0 0-7 15,-30 4 1-15,-13-1 1 16,-17 9-1-16,5 4-3 16,-16 7-5-16,-5 5-5 15,7 2-1-15,-4 0-21 16,16 0-55-16,6 6-168 15</inkml:trace>
  <inkml:trace contextRef="#ctx0" brushRef="#br0" timeOffset="122459.9498">15504 17605 146 0,'0'-4'83'0,"0"4"-58"16,0-4 4-16,0 4-9 0,0-1-8 16,0-3-10-16,0 4-1 15,0 0-1-15,-6 0 0 16,6 0-2-16,0 0-1 15,0 0-1-15,0 0-3 16,0 0 0-16,0 0 1 16,0 0 2-16,-7-4-6 15,7 0-10-15,-7-1-2 16,-7-3 0-16,7-2 0 16,-18 5-22-16,4-3-21 0,1 4 26 15,-1 3 39-15,7-3 7 16,-2 4 15-16,14 0 17 15,2 0-3-15,0 0-19 16,0 0-2-16,0 0-1 16,0 0 6-16,0 0 3 15,11 0 14-15,3 9-7 16,14 8 2-16,-5 6-2 16,4 7 3-16,10 2-13 15,-3 2 4-15,12 2 0 16,2-6-2-16,5-8-7 15,2-3 0-15,-2-2-1 0,-5-8-3 16,-11-1-6 0,-1-8 0-16,-15 0-4 0,0 0 2 15,-8 0-1-15,-4 0 2 16,8 0 2-16,-4-21 1 16,1-1-4-16,0-9-3 15,-7 0-2-15,0-5-5 16,-1-7-5-16,15-1-8 15,4 3-16-15,-4-2-27 16,6 9-62-16,-6 11-156 16</inkml:trace>
  <inkml:trace contextRef="#ctx0" brushRef="#br0" timeOffset="123770.5415">5715 14660 111 0,'18'-5'41'0,"-4"1"-36"16,-14 4 17-16,0 0 11 15,7 0-8-15,-7 13-7 16,7 17 5-16,-1 23 5 15,8 13-8-15,-7 13-7 16,7 5-2-16,0 9 0 0,-5 4-7 16,7 5 2-16,-9 7-1 15,0 10-1-15,-1 3-3 16,-6-2 5-16,7 3-5 16,-7-3 3-16,0-5-2 15,0 3-2-15,0 1 0 16,0-1-1-16,-7 1 1 15,-6-4 0-15,6-1 0 16,0-4 0-16,-5-3-1 16,6-6 0-16,6-5 1 15,0-7 0-15,0-10 0 16,2-4-2-16,21-1 2 0,-9 1 0 16,-8 0 2-1,-6 4-2-15,0-8 1 0,0-9-1 16,0-5 1-16,0-14-2 15,0-3 1-15,0-14 0 16,0-3 0-16,0-6 0 16,0-8-5-16,0-5-3 15,0-4-6-15,0 0-4 16,0 0-20-16,0 0-38 16,0-21-72-16</inkml:trace>
  <inkml:trace contextRef="#ctx0" brushRef="#br0" timeOffset="124260.2198">6710 14017 18 0,'0'0'78'16,"0"0"-48"-16,0 0-6 15,0 0-3-15,0 0-7 16,0 0-3-16,0 0-3 16,0 0-2-16,0 4-2 0,0 9-4 15,0 4-9-15,14 1-12 16,2 5-10-16,7-2-22 16</inkml:trace>
  <inkml:trace contextRef="#ctx0" brushRef="#br0" timeOffset="125691.9253">6345 14303 54 0,'28'0'33'0,"13"0"-1"16,12 0-2-16,9 0 9 15,11 0-4-15,21-2 4 16,14-10 1-16,7 7-5 15,25-3-5-15,9-1-1 0,18 4-8 16,12 1-2-16,7-4-6 16,-5 8-2-16,-7-2-1 15,3 2 0-15,4 0 0 16,0 0 0-16,0 0-3 16,-9 6-2-16,7 7 3 15,2-4-4-15,-7 1 2 16,-4-3-1-16,4-1-4 15,1-2 2-15,1 0-1 16,5 5 0-16,-6 0 0 16,-10-1-1-16,7 5-1 15,2 0 0-15,14 4-1 16,28-2 2-16,6-2 1 16,17 4 1-16,6-7-2 0,-9 1 1 15,0-5-1-15,-2 3 3 16,-18 0 3-16,-7-1-3 15,-15 5-3-15,-10 0 2 16,-3 1-1-16,-7 4-1 16,1-5 0-16,-13 0 0 15,-1 1-1-15,-10-1 1 16,1-5-1-16,-10 5 3 16,-11-4-2-16,6-1 0 15,-15-3 2-15,6 5-3 16,-4-7 0-16,14 5 1 15,4-2 1-15,-5-6-1 0,8 0-1 16,-17 0 0-16,-6 0 0 16,11 0 0-16,-5 0 0 15,8-4 2-15,3-6-2 16,-3-3 0-16,-1 4 0 16,5 0 0-16,-5-3 0 15,0 7 0-15,-4-3 0 16,-7 2 0-16,-16 3 0 15,-21 3 0-15,-16 0 0 16,-14 0 1-16,-29 0-1 16,-12 0 0-16,-16 0 0 15,0 0-1-15,0 0 2 16,0 0-1-16,0 0 0 0,0 0 0 16,0 0 0-1,0 0 0-15,0 22-1 0,0 8 1 16,0 15 3-16,-2 2-2 15,-10 2-1-15,3 0 0 16,-5 2 1-16,7 4-1 16,0-3 1-16,7 5-1 15,0-1 1-15,0-1-1 16,0 1 1-16,0 2 1 16,0-1-2-16,7 5 0 15,7 4 0-15,2 9 0 16,3 8 0-16,6 2 1 15,-5 7-1-15,1-4 1 16,-7 4-1-16,-5 1 0 0,-2-1 1 16,-3-4-1-16,-4-3 0 15,0-8 1-15,0-9-1 16,0-6 2-16,-4-10-1 16,-5-4 1-16,-5 1-2 15,0-4 0-15,-6-2 0 16,-3 0 1-16,7 1 0 15,-5-3-1-15,0 2 0 16,-6 6 0-16,2 0 1 16,4 11-1-16,0-1 0 15,7 3 1-15,1 0-1 16,6 2 1-16,0-2-1 16,-2 4 2-16,6 1-2 0,-1-1 0 15,4 0-1-15,0-4 1 16,0-1 0-16,0-9 0 15,0-3 0-15,0-9-1 16,0-5 1-16,-2-5 0 16,-3-11 0-16,3-2 0 15,-3-8 0-15,5-5 0 16,0-4 0-16,0 0-2 16,0 0 2-16,0 0-4 15,0 0 0-15,0 0-7 16,0 0-3-16,-7 0-20 15,-9 0-36-15,-25 0-119 0</inkml:trace>
  <inkml:trace contextRef="#ctx0" brushRef="#br0" timeOffset="126697.6053">23336 15915 87 0,'-94'-5'253'0,"-58"1"-252"15,15 4 5-15,-38 4 8 16,-31 13 5-16,-32 1-3 15,-42 9-8-15,-32 3-8 16,-18 9 0-16,-30 5 0 16,0 5-1-16,0-1 1 15,20 5 1-15,38-8 11 16,49-1 4-16,61-9 1 0,52-8-2 16,48-7-12-16,42-10-3 15,36-5-2-15,14-5-11 16,41 0-19-16,39 0 16 15,42-15-57-15,9-15-115 16</inkml:trace>
  <inkml:trace contextRef="#ctx0" brushRef="#br0" timeOffset="127290.0223">20540 15782 208 0,'0'0'69'16,"0"0"-30"-16,-30 0 15 16,-34 0-31-16,-14 18-8 15,-16 9 2-15,-13 3-4 16,-4 9-3-16,13 5-2 15,4 5-7-15,0 3 0 16,20 3 3-16,1 1-4 16,18 1 1-16,9-8-1 15,19-6 1-15,13-7 0 16,14-5-1-16,0-4 0 16,0-2 0-16,7-7 0 0,23 5-1 15,13-6 3-15,1 5-2 16,13-5 1-16,0 2 0 15,14 2-1-15,-13-3 2 16,8 3 4-16,-2-2-4 16,5 2 3-16,0-4-4 15,9-4 4-15,9-4-1 16,-11-3-1-16,0-6 1 16,-5 0 0-16,-16 0-1 15,-9-9 0-15,-12-8 2 16,-4-11 2-16,-7-10 5 15,-3-3-5-15,-13-16-4 0,-7-5 2 16,0-12-5-16,0-6 2 16,0-7-1-16,-20 6 0 15,6 8-1-15,-11 7-2 16,4 17-5-16,0 8-7 16,1 7-6-16,-1 7-17 15,3 9-51-15,13-3-138 16</inkml:trace>
  <inkml:trace contextRef="#ctx0" brushRef="#br0" timeOffset="128083.5193">25913 15082 240 0,'-7'-23'35'0,"-9"10"-2"0,14 13-1 16,-3 0 6-16,5 0-15 16,-6 4-4-16,-4 32-5 15,-15 22 7-15,-5 30-3 16,-27 27-3-16,0 17-1 16,-24 9-1-16,-6 8-5 15,-14-8-1-15,-6-10-3 16,-15-7-4-16,14-18-6 15,14-22-14-15,14-27-14 16,39-27-60-16,18-30-215 16</inkml:trace>
  <inkml:trace contextRef="#ctx0" brushRef="#br0" timeOffset="128302.1782">25718 15544 298 0,'23'0'29'16,"9"0"-28"-16,21 10 18 16,2 11 11-16,5 11-11 15,6 2 2-15,-1 5-6 16,6-3-1-16,2-4 0 16,-9-2-7-16,0-9-7 15,-13-7-2-15,-8-6-7 16,-22-2-24-16,-12-2-66 0</inkml:trace>
  <inkml:trace contextRef="#ctx0" brushRef="#br0" timeOffset="128504.0783">25251 16113 369 0,'6'0'8'0,"61"0"7"16,38-10 16-16,26-8-8 15,20-3-6-15,-1-2-6 16,-4 6 2-16,-17 0-4 16,-19 8-9-16,-25 0-3 15,-49 5-12-15,-22 4-11 16,-14 0-32-16,-34 17-72 16</inkml:trace>
  <inkml:trace contextRef="#ctx0" brushRef="#br0" timeOffset="128947.5072">25581 16306 318 0,'0'0'22'0,"16"0"-18"15,21 0 35-15,11 0-15 16,9 0-10-16,-7 10-6 16,-4 11-5-16,-7 14-1 15,-13 18 2-15,-6 5 5 16,-13 8-1-16,-7 0-6 15,0-6 0-15,7-7 2 0,-5-12-4 16,10-11 0-16,-3-9 0 16,-2-11-1-16,0-6 1 15,-7-4-4-15,4 0 2 16,10-12-7-16,18-24 1 16,2-7 8-16,19-15 5 15,2-4-4-15,5 5 1 16,-5 8-1-16,5 10 0 15,-17 20 0-15,1 8 2 16,-21 11-2-16,2 0 0 16,-11 0 3-16,-5 20 0 15,-2 8 3-15,-7 7 3 16,0 0-3-16,0-1-1 0,-14-6-3 16,0-7-2-16,5-4-1 15,4-11-5-15,5-3-1 16,0-3-10-16,0 0-4 15,0-30-55-15,19-13-189 16</inkml:trace>
  <inkml:trace contextRef="#ctx0" brushRef="#br0" timeOffset="129120.3994">27404 15541 297 0,'0'0'42'0,"0"0"-39"15,0 24 3 1,-23 4 7-16,-11 12-7 0,-5-1-6 16,0-3-10-16,9 2-17 15,5-10-38-15,6 2-79 16</inkml:trace>
  <inkml:trace contextRef="#ctx0" brushRef="#br0" timeOffset="129338.2121">27131 16297 128 0,'0'58'50'16,"21"8"-4"-16,8 4 6 15,-3 0-12-15,6-3-1 16,-12-5-8-16,-10-5 0 16,1-14-8-16,-4-7-9 0,-5-15-8 15,-2-8-2-15,0-8-3 16,0-5-1-16,0 0-3 15,0 0-2-15,5-17-12 16,9-14-60-16,11-22-149 16</inkml:trace>
  <inkml:trace contextRef="#ctx0" brushRef="#br0" timeOffset="130088.8089">27583 15932 369 0,'0'-5'33'0,"0"1"-25"16,2 0 3-16,19-5-6 16,15 1 0-16,13-1 1 15,17-1-2-15,5 6 9 16,7 0-2-16,-2-1-1 16,-5 1-6-16,-21 3-2 15,-6-3-2-15,-17 0-3 16,-11 0 0-16,-4-5 1 15,2-4-6-15,-1-5-5 16,3 0-4-16,-6 1-16 16,-3 0-8-16,-7 4-32 15,0 7 6-15,-19 2 37 16,-8 4 30-16,-8 0 7 0,1 10 16 16,-10 14 5-16,1 8-2 15,-8 12-2-15,1 4-1 16,-1 5-10-16,8 5-6 15,4 3-2-15,0 1 3 16,9-4-3-16,0-5-2 16,7-5 3-16,10-8 0 15,8-6-2-15,5-11-3 16,0-3 4-16,0-10-3 16,11-1-1-16,19-9 0 15,14 0 6-15,4 0 4 16,7 0-1-16,7-13-2 0,-5-4-2 15,-4 8 1-15,-19-1-1 16,-13 6-4-16,-14 0-2 16,-7 4 0-16,0 0 0 15,0 0 1-15,-14 14 1 16,-27 12 5-16,-19 8-3 16,-4 2 1-16,7-4-4 15,-3 2 3-15,19-3-1 16,-5 0-1-16,14-5 2 15,9 0-4-15,9-3 1 16,7-6 2-16,7-4-3 16,0-4-3-16,0-1 3 15,0-2-1-15,21-3 1 16,20-3 0-16,19 0 1 16,2 0 2-16,7-3-3 0,4-14-2 15,-2-10-9-15,-9-1 3 16,-9-2-9-16,-17-2-8 15,-4 2-41-15,-16 4-50 16,1 3 18-16,-11 6 1 16</inkml:trace>
  <inkml:trace contextRef="#ctx0" brushRef="#br0" timeOffset="130269.087">28243 16482 76 0,'0'0'90'16,"0"0"-46"-16,0 0-21 15,0 9 2-15,0 13 7 16,0 1-4-16,12 7 3 15,8-3-8-15,1 3-2 0,0 2-7 16,2-10 1-16,-1 3-10 16,-1-10-5-16,-12-8 0 15,-2-1-7-15,-2-2-9 16,2-4-5-16,2 0-35 16,16-14-81-16</inkml:trace>
  <inkml:trace contextRef="#ctx0" brushRef="#br0" timeOffset="130941.8075">29291 15800 265 0,'0'-49'25'15,"-23"-7"10"-15,-11-15 10 16,-10-9-10-16,-22 1-15 15,-5-1-7-15,0 1-6 16,-23 0-3-16,0 3 3 16,-21 3 2-16,-30 5 1 15,-20 4 0-15,-50 15-2 16,-26 4-3-16,-23 10-3 16,-22 10-2-16,1 10 2 15,3 11 0-15,12 4-2 16,4 9-1-16,20 22 1 0,-1 8 0 15,10 6-1 1,15 12 1-16,13 14 1 0,21 16 1 16,23 7 1-16,37 20-1 15,34 17-2-15,36 6 0 16,35 13-1-16,23 3 0 16,0-7 1-16,58 5-1 15,15-6 1-15,21 4 0 16,21-8 0-16,13-4 0 15,24 4-2-15,26-9 1 16,17-17-1-16,16-10 2 16,16-26 1-16,14-17-1 15,2-19 4-15,19-11-3 0,-10-15 1 16,0-17-1 0,-13 0 2-16,-19-17-2 15,-16-15 1-15,-12-7 3 0,-3-14 4 16,-1-13-5-16,-10-22 2 15,4-21-4-15,6-10-2 16,-3-18 1-16,3-4 0 16,-22 0 3-16,-8-8-2 15,-30-2-1-15,-27 1 0 16,-28 5-1-16,-43 0-4 16,-30 12 0-16,-36 20-15 15,-81 20 1-15,-35 31 5 16,-29 27-8-16,-28 14-8 15,-18 21-45-15,-43 0-160 0</inkml:trace>
  <inkml:trace contextRef="#ctx0" brushRef="#br0" timeOffset="156264.6967">2376 15866 141 0,'20'-13'5'15,"-13"8"7"-15,7 1 28 0,-7 0-7 16,-7 4-3-16,0 0 0 16,7 0-4-16,-7 0-4 15,7 0 0-15,6 0-8 16,6 0-3-16,8 0 0 16,15 0 3-16,24 0-3 15,14 0 1-15,7 0 0 16,8 4-3-16,12 0-1 15,1 1-1-15,14-1 1 16,6 4-1-16,10-7-3 16,20 7 4-16,9-7-4 15,10 2-1-15,4-3 3 0,21 0-2 16,13 0-2-16,1-4 0 16,-7-4 0-16,-21-1-2 15,-14 5 1-15,-18-1-1 16,-16 1 0-16,-12 0 0 15,-27 2 0-15,-21-2 1 16,-18 4 0-16,-16 0-2 16,-11 0-1-16,-22 0-1 15,-6 0-2-15,-7 0-6 16,0 6-10-16,-14 11-39 16,-27 5-177-16</inkml:trace>
  <inkml:trace contextRef="#ctx0" brushRef="#br0" timeOffset="156825.3794">4401 15505 227 0,'0'0'27'15,"0"0"-17"-15,0 0 18 16,0 0-4-16,0 4-13 15,7 18 6-15,-1 9 2 0,1 4-3 16,0 5-8-16,7 7 4 16,-7 3 1-16,7 7-2 15,-14 9 0-15,0 5-5 16,0 3 3-16,0 1-3 16,0-4-2-16,6-10-4 15,8-8 0-15,-5-9-2 16,14-4-7-16,-2-14-4 15,-7-3-23-15,-7-6-40 16,6-8-120-16</inkml:trace>
  <inkml:trace contextRef="#ctx0" brushRef="#br0" timeOffset="157395.9769">4334 15527 169 0,'0'0'56'16,"0"0"-50"-16,0 0 16 0,21 0 6 15,6 0 2-15,19 4-8 16,9 6 5-16,12 3-6 16,6 0-9-16,3 4-1 15,-3 0-2-15,7 6 1 16,8-1-3-16,-1-1 0 16,0 5-1-16,2-7 0 15,5 3-1-15,0-1-3 16,0-7 2-16,-13-1-1 15,-8 0 0-15,-18-4-2 16,-16 4 1-16,-5-3 3 16,-6-3-3-16,-7 3 1 0,-3-6-2 15,-4 5-1 1,-1-5 4-16,-6 5-4 0,-7-1 2 16,0 1-1-16,0 0 2 15,0 5-1-15,-13 4 2 16,-20 3 0-16,-8 2-2 15,-7 7-2-15,-12 5 2 16,-13 5-1-16,-3 9-1 16,-11 7 0-16,-7 1 0 15,0-3-2-15,-7 3-5 16,14-4-8-16,7-8-17 16,11-2-76-16,9-7-190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7:40:36.417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6857 4480 190 0,'20'1'43'16,"-13"1"-33"-16,-7-2 25 15,0 0 4-15,0 0-11 16,0 0-4-16,0 0-8 15,0 0-1-15,0 2-7 16,0-2 1-16,0 2-4 16,0 2-2-16,0 5 1 0,0 10-4 15,14 11 7-15,-7 13 2 16,7 16-2-16,-1 14 0 16,-6 21 1-16,-4 13 0 15,-3 14-2-15,4 3-2 16,-4 4 1-16,2 3 0 15,8 5-3-15,-4 5 0 16,8 2-2-16,0-4 2 16,0-7 2-16,0-4-4 15,-1-4 0-15,13-2 0 16,-6 10 0-16,-6 9 0 16,7 6 5-16,-8-2-3 15,8-11-1-15,-3-18-1 16,-4-12 0-16,-7-12 0 15,7-11 2-15,-14-10-2 0,7-13 0 16,-1-10 0-16,-6-10 0 16,7-12-2-16,-7-11 1 15,0-6-2-15,0-5-5 16,0-4-2-16,0-2-1 16,0-32-15-16,0-22-64 15,0-21-93-15</inkml:trace>
  <inkml:trace contextRef="#ctx0" brushRef="#br0" timeOffset="1059.836">7315 4005 250 0,'0'0'8'0,"21"0"-4"16,25 0 6-16,16-4 5 0,32-1 0 15,20 1-4 1,26 0 3-16,23 0 4 0,32 4-4 16,21 0-1-16,31 0-2 15,3 0-1-15,12 0-4 16,-12 0 2-16,-3 3-8 16,10 2 3-16,5 3 5 15,-6-3-1-15,-17 5-7 16,-21-3 0-16,-26 3 1 15,-13-3-1-15,-18 3 0 16,-26 3 0-16,-20 0 0 16,-28 6 0-16,-21-1-3 0,-8 5 3 15,-8 5-1 1,-15 8 1-16,-8 13 4 0,5 11 0 16,-18 13 2-16,0 6-4 15,-1 8 1-15,-6 5 3 16,3 14-6-16,-4 12 0 15,-1 10 1-15,-3 11 5 16,-2 2-3-16,0 3-2 16,0 1-1-16,0-1 2 15,-2-2 0-15,-12-7 0 16,-6-1-1-16,-8-1 0 16,-2 4 0-16,7-3 2 15,3 0-3-15,6-7 3 16,0-4-3-16,7-5 0 15,7-5 1-15,0-13 0 0,0-8-1 16,0-9 1-16,7-12 0 16,0-6-1-16,-7-9 1 15,0-9-1-15,0-6 1 16,0-7 1-16,-14-2 1 16,-25-2-2-16,-2-4 2 15,-9-1-2-15,-1-2 0 16,-13-6 0-16,0 0 3 15,-17-2-3-15,-19-6 0 16,-1 0 3-16,-21-5 2 16,-15-4-5-16,-1 0 3 15,-27-4 1-15,-14-11-4 0,-30 0 4 16,-18 4-2-16,-16 3-3 16,-7 4 0-16,3 4-2 15,-3 0 3-15,4 0-1 16,21 4 4-16,17 6-3 15,13-3 0-15,25 3 3 16,10 1-4-16,24-1 3 16,6-1-3-16,6 0 0 15,16-1 0-15,7-3 1 16,21 3-1-16,18-4 0 16,16-4-1-16,12 0 1 15,6 0-2-15,8 0 1 16,8 0-1-16,-2 0-5 0,1 0 1 15,-1-2-3-15,0-4-6 16,-7 1-13-16,8-7-21 16,-3-9-176-16</inkml:trace>
  <inkml:trace contextRef="#ctx0" brushRef="#br0" timeOffset="1599.6568">8762 5076 237 0,'-41'-4'35'16,"-12"4"-15"-16,5 13 13 16,-18 13 5-16,-8 12-9 15,-8 9-4-15,1 8-12 16,15 3-2-16,4 4-3 15,23-4-8-15,25 1 4 0,14-6-4 16,0-7-5-16,67-4-2 16,27-6 3-16,27-8 3 15,22-3 1-15,3-5 0 16,-3-1 0-16,-15 0 1 16,-20 3-1-16,-28 3 1 15,-20 1-1-15,-40 2 1 16,-13 4 4-16,-7 4 1 15,-14 6 4-15,-38 3-1 16,-24 2 0-16,-11-1-4 16,-21 2-4-16,-7-3-2 15,-2-4-2-15,14-5-3 0,14-12-16 16,29-11-12-16,26-13-130 16</inkml:trace>
  <inkml:trace contextRef="#ctx0" brushRef="#br0" timeOffset="2650.323">8937 5550 267 0,'-14'4'21'15,"14"2"-19"-15,0 3 9 0,27 12-7 16,26 9 25-16,16 11 5 16,11 6-6-16,0-2-3 15,1-1-11-15,-6-5-5 16,-15-7-7-16,-12-4-2 16,-9-6-1-16,-11-6-4 15,-8-5-6-15,-4-5-2 16,-2-6-19-16,9-4-55 15,5-30-182-15</inkml:trace>
  <inkml:trace contextRef="#ctx0" brushRef="#br0" timeOffset="2888.7392">9980 5424 253 0,'0'34'5'0,"0"15"36"16,-14 14 0-16,-13 13 5 15,-19 10-3-15,-9 7-20 16,-5 7 1-16,-4-1-3 16,7-7-8-16,-10-4-7 15,19-6 1-15,2-9-7 16,5-4-1-16,13-7-1 16,-1-10-10-16,13-15-3 15,9-16-9-15,7-16-18 16,0-5-66-16,13-26-126 15</inkml:trace>
  <inkml:trace contextRef="#ctx0" brushRef="#br0" timeOffset="3259.2487">10606 5550 289 0,'0'0'71'0,"-27"17"-52"15,-40 24 14-15,-27 16-15 16,-11 9 0-16,1 4-6 16,17-5 1-16,25-2-7 15,16-11-2-15,26-5-4 0,20-8 0 16,0-5-3-16,0-6-1 16,39-3 2-16,9-1-4 15,18-3 6-15,-4-2 2 16,5 2-2-16,-17-3 4 15,1-1-4-15,-24 2 1 16,-11-2-1-16,-11 0 4 16,-5 4-2-16,0 3 5 15,-41 1-3-15,-17-3-1 16,-13 5-3-16,-9-5 0 16,7-3-6-16,-8-6-6 15,19-9-21-15,3-4-58 16,11-7-214-16</inkml:trace>
  <inkml:trace contextRef="#ctx0" brushRef="#br0" timeOffset="4315.3794">2539 5846 250 0,'-14'3'0'15,"14"4"-19"-15,14 3 19 16,52 1 7-16,28 1 22 16,21 1-13-16,20-6 20 15,26-1-15-15,-1-4 4 16,17-2-5-16,18 0-3 15,6 0-1-15,1 0 1 16,21-9-5-16,-8-5 0 16,-6 1-5-16,-14-2 4 0,-35 2-8 15,-11-2 2 1,-16 2-2-16,-11 2-3 0,-7-1 0 16,-8 3-2-16,-6 1 2 15,-14 0-5-15,-6 3 1 16,-19 1-4-16,-10-1 3 15,-10 1 0-15,-3-2-6 16,-12 2-3-16,1-1-10 16,-8-1-22-16,-6-3-120 15</inkml:trace>
  <inkml:trace contextRef="#ctx0" brushRef="#br0" timeOffset="4780.1518">5391 5321 199 0,'0'-3'69'0,"0"3"-63"15,0-1 0-15,32-1 11 0,30 2 8 16,12 0-5-16,27 0-2 16,13 0-3-16,22 13-1 15,3 2-3-15,4 2-3 16,-8 3-3-16,-2 7 3 15,-18-1 0-15,-8 1-8 16,-26-1 2-16,-26-1-1 16,-25 1 1-16,-8 0-2 15,-22 5 2-15,0 0 5 16,-13 5 2-16,-40 4-3 16,-27 5-1-16,-28 3-2 15,-21 4-3-15,-29 4 0 16,-7 6-7-16,-30 4-5 0,0 1-18 15,-6-2-69 1</inkml:trace>
  <inkml:trace contextRef="#ctx0" brushRef="#br0" timeOffset="5515.7478">1763 3804 184 0,'-6'-2'31'15,"6"2"-5"-15,0-2 9 16,0 2-21-16,0 0-10 16,27 2-4-16,28 21 12 15,12 8 8-15,13 11 0 0,0 9-5 16,14 5-1-16,0 9-5 16,7 2 0-16,7 7 3 15,13 1-6-15,8 4 0 16,-1 3-3-16,-2-4 4 15,-18-9-2-15,-14-9-3 16,-18-13 0-16,-16-9 1 16,-12-4-3-16,-16-6 0 15,2-4-1-15,-13-4 1 16,-1-5-2-16,-10-5-4 16,6 0-1-16,-9-4-7 15,-7-2-2-15,0-4-12 16,0-8-17-16,0-35-92 0</inkml:trace>
  <inkml:trace contextRef="#ctx0" brushRef="#br0" timeOffset="5837.9942">3412 3829 189 0,'-13'0'28'16,"6"1"-25"-16,-16 29 8 16,0 18 8-16,-12 11-5 0,1 11 2 15,-12 8-6 1,-2 2 10-16,-12 5-5 0,5 3 5 16,-11 1-2-16,-1-7-2 15,12-3-2-15,3-3-6 16,3-4-2-16,4-3-2 15,10-1-3 1,1-8-1-16,8-9-1 0,13-12-5 16,6-7-3-16,7-7-9 15,0-5-6-15,0-7-32 16,20-10-133-16</inkml:trace>
  <inkml:trace contextRef="#ctx0" brushRef="#br0" timeOffset="6141.3017">3715 4861 145 0,'0'0'25'16,"0"0"-20"-1,7 0 14-15,20 0-17 0,12 0 19 16,23 0 6-16,12 0-6 16,-1-5-2-16,10-5-8 15,-10 1 5-15,7 1-10 0,-13 3-1 16,-12-4-4-16,-2 1-1 16,-12 0-5-16,-7-1-3 15,-9-4-12-15,-18-1-2 16,-7-4-50-16</inkml:trace>
  <inkml:trace contextRef="#ctx0" brushRef="#br0" timeOffset="6401.195">4098 4418 20 0,'0'22'37'0,"0"10"1"15,0 9 11 1,0 12 2-16,7 6-18 0,7 6 6 16,-1 8-5-16,1 6-15 15,14 2-6-15,4 0-2 16,9-8-5-16,12-4-1 16,2-11-3-16,11-2-2 15,28-7 0-15,21-4-15 16,20-9-2-16,26-17-11 15,9-19-78-15</inkml:trace>
  <inkml:trace contextRef="#ctx0" brushRef="#br0" timeOffset="9625.1237">12019 5516 195 0,'30'9'4'0,"20"-3"7"16,-2 4 17-16,32 1 1 16,21 0 3-16,-34-1-1 15,-3-5-8-15,7 3 3 16,-4-3-4-16,8-1-3 15,19 0-3-15,21-2-2 16,18-2-1-16,9 0 1 16,12 0-6-16,-5 0-2 0,5 0 0 15,1-2 0-15,-1-3-1 16,2-2-1-16,-9 2-1 16,-12 0-2-16,-13 2-1 15,-8-1 2-15,-13 3-2 16,-14 1 0-16,0 0 0 15,-25 0 0-15,-2 0 0 16,-19 0 0-16,-2 0-1 16,-11 0 1-16,-12 0-1 15,2 0-2-15,1 0 0 16,-13 0-4-16,1 0 0 16,0 0-9-16,-7 0-12 0,0-2-55 15,0-5-283 1</inkml:trace>
  <inkml:trace contextRef="#ctx0" brushRef="#br0" timeOffset="10076.4489">14495 5234 185 0,'14'0'13'0,"11"0"20"15,3 0 11-15,6 0-16 0,5 0-1 16,9 9 2-16,19 4-8 16,4 2-1-16,14 5-1 15,2-3-4-15,-7 1-8 16,1-1 1-16,-3 0 0 15,-7 0-2-15,-5 2-3 16,-11-2 1-16,-2-1 2 16,-19 0-3-16,-4-1-2 15,-7-2 3-15,-9 2-4 16,-14 4 2-16,0 3 2 16,0 10 1-16,-51 6 2 15,-13 3-1-15,-16 3-5 0,-7-3 0 16,-7-2-1-16,-7-1-2 15,7-2-2 1,2-4-2-16,5-2-3 0,16-5-12 16,4-7-11-16,19-5-55 15,18-13-150-15</inkml:trace>
  <inkml:trace contextRef="#ctx0" brushRef="#br0" timeOffset="10780.4425">15757 3678 198 0,'-7'2'37'0,"4"2"-35"15,3 10 5-15,0 6 5 16,7 8 12-16,25 10-5 15,10 7-6-15,17 9 9 16,-4 4 3-16,19 1 2 16,-1-3-6-16,-4-5-1 15,4-8-8-15,-13-3-6 16,-12-10-1-16,-2-4-5 16,-18-7 2-16,-1-4-4 15,-18-4 0-15,3-1-7 0,-12-3-5 16,0-1-14-16,0-2-17 15,0-4-83-15</inkml:trace>
  <inkml:trace contextRef="#ctx0" brushRef="#br0" timeOffset="11221.0311">16871 3860 215 0,'2'0'54'0,"-2"0"-48"16,0 0 25-16,0 0-3 16,0 0 11-16,-13 14-7 0,-45 17-17 15,-22 11-9 1,0 7-1-16,2 0-2 0,27-4 0 16,1 2-2-16,13 0-1 15,17-4 0-15,-1 0 0 16,3 1 0-16,13 1 2 15,3 2-2-15,2 0-1 16,0 4 1-16,0 0 1 16,18 2-1-16,-4-1 4 15,7 1-3-15,-1 3 1 16,-4 3 5-16,3-5-5 16,6-1 1-16,-5-4 1 15,-6-6-3-15,2 0 0 0,-2 2 3 16,0-4-4-1,2-3 5-15,-9-3-4 0,0-9-1 16,-1-6 0-16,1-3-1 16,-7-5-3-16,0-5 2 15,0-3-7-15,0-4-13 16,0 0-26-16,14-11-143 16</inkml:trace>
  <inkml:trace contextRef="#ctx0" brushRef="#br0" timeOffset="11507.2633">16938 4967 93 0,'0'0'168'0,"0"0"-165"16,0 0 10-16,0 0-6 15,13 0-2-15,15 0 3 16,18 0 4-16,9 2 4 15,11-1 3-15,15-1-2 16,-1 0 2-16,2 0-3 16,6-1-7-16,-1-11 2 15,0-3-7-15,-14-4-2 16,-11 3-2-16,-2-5 0 16,-24 2-4-16,-6 0-4 15,-16 0-8-15,-14 1-17 0,0-3-51 16</inkml:trace>
  <inkml:trace contextRef="#ctx0" brushRef="#br0" timeOffset="11850.9608">17616 4418 146 0,'0'13'9'0,"-6"15"1"16,-17 11 16-16,2 9-7 16,-2 4 20-16,2 6-6 15,1 1-6-15,1 3-2 0,8 6-2 16,4-5 1-16,7-1-5 16,0-5-3-16,0-7-7 15,7 2 1-15,23-8-2 16,4 2-3-16,1-7-1 15,10 1 2-15,4-3-2 16,3-5-3-16,17-1 2 16,18-9 4-16,10-5-7 15,15-12 0-15,12-5 0 16,20-9-17-16,5-23-23 16,12-9-131-16</inkml:trace>
  <inkml:trace contextRef="#ctx0" brushRef="#br0" timeOffset="15860.7013">2410 5577 4 0,'-7'-3'20'15,"7"2"8"1,-7 1 8-16,7 0 1 0,0 0-12 16,0 0 6-16,0 0-7 15,0 0 2-15,0-3 0 16,0 3-5-16,0 0-4 15,0 0 1-15,0 0-9 16,0 0-6-16,0 0-1 16,0 0-1-16,0 0-1 15,0 0 2-15,0 0 0 16,0 0 0-16,0 0 1 16,0 0-2-16,0 0 0 0,0 0 1 15,0 0-2-15,0 0 0 16,0 0-1-16,0 0 1 15,7 0 0-15,7 0 0 16,7 0 0-16,4 0 0 16,2 0-1-16,15 3 2 15,4 1-2-15,9-3 3 16,11 3-2-16,7-2 0 16,3 0 0-16,-2-2 0 15,13 1-1-15,7-1 0 16,7 0 1-16,13 0 0 15,8 0 1-15,-8 0-1 16,1 0-1-16,-7-3-1 16,-21 1 2-16,-7 2-6 15,-20 0 1-15,2 0-4 0,-9 0 2 16,-5 0-14-16,5 5-17 16,-5-1-123-16</inkml:trace>
  <inkml:trace contextRef="#ctx0" brushRef="#br0" timeOffset="17521.5027">16440 5587 10 0,'0'0'21'15,"0"0"8"-15,0 0-8 16,0 0-2-16,0 0 0 15,0 0 1-15,0 0 0 16,0 0 0-16,0 0 3 16,0 0-2-16,0 0 3 15,0 0-2-15,0 0-2 0,0 0-1 16,0 0-3-16,0 0-3 16,0 0-4-16,0 3-3 15,16-2-1-15,14-1 7 16,4 4-5-16,17-2 1 15,20 2-3-15,2-1 2 16,14 0-2-16,1 0-3 16,12-1 3-16,1 2-3 15,7-2 4-15,0 0-5 16,0-2 0-16,6 0-1 16,-6 0-2-16,0 0-4 15,0-2-4-15,-1-2-9 0,1 2-12 16,-21 2-21-16,-13 0-159 15</inkml:trace>
  <inkml:trace contextRef="#ctx0" brushRef="#br0" timeOffset="25336.8358">3729 3287 137 0,'0'-13'31'15,"-14"-6"-20"-15,-7-2 24 16,-4-1-1-16,-2-5-10 16,-1 10 10-16,7-1-14 15,-11 2-1-15,-2-3 0 16,-7 2 4-16,2 0-6 16,-9 0-5-16,-5 3-6 0,-9-1 2 15,2 2-2 1,-6 3 3-16,-3 3-8 0,-4 4 2 15,-1 3 2-15,-11 0-4 16,14 0 1-16,-2 3-2 16,-1 10 1-16,6 1-1 15,1 7 1-15,8-2 0 16,4 2-1-16,2-2 0 16,12-2 2-16,-1-3-2 15,10 3 0-15,-2 2 0 16,6 2 0-16,-4 0-2 15,11 1 2-15,-6 3 0 0,-1 7 0 16,-4 4 0 0,5 5 0-16,-1-3 0 15,8-1 0-15,-6 1 0 0,13-4 0 16,-1-1 0-16,-7 0 0 16,14-5 0-16,7 0 0 15,-6 0 0-15,6 4-1 16,0 4 1-16,-7 3 0 15,7 9 0-15,0 2 0 16,0 5 0-16,0 2 1 16,0-2-1-16,13 2 0 15,1-2 0-15,7-1 0 16,6-1 0-16,-1-4 0 16,-6 2 2-16,8-2-4 15,-1 1 4-15,5 3-2 0,3 0 0 16,6-1 0-1,5 1 0-15,9 0 0 0,5 1 0 16,6 3-2-16,3 3 1 16,4 1 1-16,7-2 0 15,1-2 1-15,-6-3-1 16,6-4 0-16,-1-4-2 16,-7 1 3-16,3-2-1 15,-3 0 0-15,8 1 0 16,-8-5 1-16,10-1-1 15,4-2 0-15,7-9-1 16,7-2 2-16,6-7 1 16,1-1 0-16,0-3-2 0,-14-6 0 15,0 0 1-15,-7-4-1 16,0-5 0-16,0-1 2 16,-11 0 0-16,4 0-2 15,8-3 5-15,-15-8-4 16,7-2 1-16,-4-1-2 15,-10 1 1-15,1-2 0 16,-5 4-1-16,-3-1 0 16,-4-1 0-16,-2 2 0 15,9-4 0-15,-2 2 0 16,6-5 1-16,-11 2-1 16,-2-1 1-16,2-4-1 15,-2-3 0-15,-5-4 2 16,5-3 2-16,-12 1-3 0,-14-2 0 15,6-2 3-15,-13-3-2 16,1-10 2-16,-14-4-2 16,0-8 0-16,-7-4-1 15,0-3 3-15,-14 0-2 16,-21 2 0-16,-4-1-1 16,-2-4 0-16,-7-2 0 15,-5-6-1-15,-2-2 2 16,-18 0-2-16,-1 2 5 15,1 1-2-15,-3 5 0 16,-4 5-1-16,7 6 3 16,-7 2-2-16,4 0-1 15,-4 2 0-15,-1 2-1 0,8 5-1 16,-10 2 0-16,10 4 1 16,0-1-1-16,6 2 0 15,5-4 0-15,-4 1 0 16,4 2 0-16,-5-1 0 15,1 5 1-15,-10 5-1 16,-4 2 0-16,6 8-1 16,1 3 1-16,4 4 0 15,3 0 0-15,6 4 0 16,5-2 0-16,2 4 0 16,-2-1-1-16,3 3 2 15,3 1-2-15,4 3 1 0,3-1 0 16,-6 2-1-16,9 2-1 15,-2 1 0-15,9 1 2 16,4 0-3-16,8 0 3 16,6 0 0-16,0 0-2 15,0 0 2-15,3 0 0 16,4 0 0-16,0 0 0 16,-7 0-4-16,7 0 3 15,1 0-1-15,-1 0 1 16,0 0 1-16,7 0 0 15,0 0 0-15,0 0 1 16,0 0-1-16,0 0-2 16,0 0 2-16,0 0 0 0,0 0 0 15,0 0 0-15,0 0 0 16,-7 0-1-16,7 0 1 16,0 0 1-16,0 0-1 15,0 0-1-15,0 0 1 16,0 0 0-16,0 0-2 15,0 0 2-15,0 0-4 16,0 0 3-16,0 0-2 16,0 0 0-16,0 1-7 15,-7 15-13-15,-7 4-42 16,-11 10-31-16</inkml:trace>
  <inkml:trace contextRef="#ctx0" brushRef="#br0" timeOffset="30737.234">19178 4346 189 0,'7'0'15'15,"-7"-7"-3"-15,0-7 21 16,-14-1-2-16,-22-8 2 16,6 6-15-16,-5-3 5 15,1 1 0-15,-5-4-4 16,-2 1-4-16,-5-3-3 15,5 1 5-15,-10-1-8 16,1-1 4-16,-8-4-5 0,1 0-3 16,-10 0-1-16,6-2 3 15,-13 0 0-15,-6-2-4 16,-5-1 1-16,-2 1-1 16,0 2-1-16,-5-1 4 15,-9 3-4-15,-7 1-2 16,-2 0 3-16,-4 5-2 15,-1 1 0-15,-2 2 1 16,2 3-2-16,1 1 1 16,6 4-1-16,0-1 2 15,7 1 0-15,0 0-1 16,7 1 2-16,14 2-2 16,7-2 3-16,11 4-3 0,-5-1-1 15,1 2 0 1,11 1 1-16,-5 2-1 0,12 2 0 15,-9 1 0-15,13 1 0 16,-6 0 0-16,-1 0 0 16,-2 0-2-16,5 0-1 15,-9 3 3-15,13 7-1 16,-8 1-1-16,10 0 0 16,-6 4 2-16,2 0-1 15,12-2 1-15,-3-3 0 16,14 1 0-16,3 1 0 15,-1-5 0-15,0 4 0 16,3-2-4-16,4 5 3 16,0 1-3-16,8 0 2 0,-8 2 0 15,7 7 1-15,0 2 0 16,-7 7 1-16,7-1 0 16,-2 2 0-16,2 1 0 15,7 3 0-15,0 4 0 16,0-3-1-16,0 1 1 15,0-3 0-15,0-3 0 16,0-1-2-16,7 1 2 16,16 0 1-16,-9 4-1 15,7 0 0-15,-1-1 0 16,12 2 0-16,-4 1 0 16,-1 2 0-16,8-1 0 15,11 4 0-15,-3 2 0 0,15 0 1 16,-8 1-1-16,14-6 1 15,-4 2-1-15,2 3 0 16,-3 2 0-16,3-2 1 16,-2 0-1-16,0-6 0 15,-5 1 0-15,-3-3 1 16,3 1-1-16,-2-2 0 16,2-5-1-16,5 1 1 15,-5 2 0-15,4-2 0 16,-1-2 0-16,6-1 0 15,2-2 0-15,-4-1 0 16,5 1 0-16,-19-3 0 0,12-2 1 16,-8-1-2-16,-3-1 1 15,10 3 0-15,-4-1 0 16,5-1 0-16,-5-3 1 16,5 1-1-16,1-2-1 15,-1-2 1-15,-7-2 1 16,2 0-1-16,-2-2 1 15,2-2-1-15,-3-1 0 16,-3-3 0-16,3 1 0 16,-10-3 0-16,1 2 0 15,1-4 0-15,-1 3 0 16,8-2 0-16,-17-3 0 16,12 1 0-16,-5-2 0 0,-4 0 1 15,13 0-1-15,-6 0 0 16,6 0 1-16,-1 0-1 15,3 0 0-15,-1 0 1 16,6-6-1-16,-2-3 0 16,-2 0 2-16,-10 1 0 15,1 0-2-15,0 1 0 16,-1 0 0-16,-2-3 1 16,3 1-1-16,0 0 0 15,-10-5 0-15,5 3 1 16,-12-6 0-16,10-6 1 15,-2-5-1-15,8-2 1 16,-8-5 0-16,-3-1 2 16,-5-2-3-16,-6-2 0 0,2 3 1 15,7 1 0-15,-3-2-1 16,1 0 0-16,-5 3-1 16,6 2 2-16,-8-4-1 15,0 4 2-15,-12-7 2 16,5-2-4-16,-1-3 2 15,-1-2 1-15,-10 4-1 16,7-2-2-16,-9 4 2 16,0-3-2-16,0 1 1 15,0 3 0-15,0-1 0 16,0-2 2-16,0-2-3 16,-9 0 3-16,-5-2-4 15,7 7 0-15,-2 1 2 0,-2 3-1 16,2 4 0-16,2 6 0 15,-7 1-1-15,7 2 0 16,-7 5 0-16,7-2 0 16,-11 4 0-16,7 3 0 15,4 1 0-15,-2 3-1 16,2 0 0-16,0 1 1 16,0 0 0-16,0 3-1 15,0-1 1-15,0 0 0 16,7 3-1-16,-7-1 1 15,7 2-5-15,0 2 5 16,0 0 0-16,0-2 0 0,0 2-1 16,0 0 1-16,-6 0-1 15,6 0 0-15,0 0-1 16,0 0 2-16,0 0 0 16,0 0 0-16,0 0 0 15,0 0 0-15,0 0 0 16,0 0 0-16,0 0 0 15,0 0-1-15,0 0 1 16,0 0 0-16,0 0 0 16,0 0 0-16,0 0-1 15,0 0 1-15,0 0-1 16,0 0 1-16,0 0 0 16,0 0-1-16,0 0 0 0,0 0 1 15,0 0-1 1,0 0 1-16,0 0-1 0,0 0 0 15,0 0 0-15,0 0 0 16,0 0 0-16,0 0 1 16,0 0-3-16,0 0 1 15,0 0-2-15,0 0-1 16,0 0-7-16,0 0-10 16,-10-2-7-16,-17-3-97 15</inkml:trace>
  <inkml:trace contextRef="#ctx0" brushRef="#br0" timeOffset="36609.872">3144 1595 63 0,'0'0'13'0,"0"0"6"16,0 0 4-16,0 0-7 15,0 0-4-15,0 0 1 16,0 0-6-16,0 0-2 16,0 0-4-16,0 0-1 15,0 0 0-15,0 4-4 16,0 15 1-16,0 7 3 15,0 14 3-15,0 9-1 16,0 14 0-16,0 13-2 16,0 2 0-16,0 5-6 15,0-1 0-15,0 0-2 16,-14 3 0-16,0 0 2 16,1-10-8-16,6-11-40 15</inkml:trace>
  <inkml:trace contextRef="#ctx0" brushRef="#br0" timeOffset="48473.1673">4369 15117 112 0,'0'-4'44'0,"0"-1"-5"15,0 1 14-15,-7 4-9 16,7 0-9-16,0 0-2 16,0 0-7-16,0 0-3 15,0 0-2-15,0 0-4 16,0 0 0-16,0 0-1 15,-7 0-4-15,7 0-3 16,0 0-2-16,0 8-3 16,-7 18-3-16,0 19 2 15,0 17 1-15,0 13-3 16,0 18 0-16,7 8 1 16,0 12 0-16,0 8 1 0,0-3-2 15,0 1 2-15,0-1-3 16,0 1 1-16,0-8 0 15,0-2 1-15,0-2-4 16,7-7 4-16,0 2-2 16,-7-10 0-16,7-8 0 15,0-5 1-15,-7-3-1 16,0-3 0-16,0-5 0 16,0-12 0-16,7-3 1 15,-7-10-2-15,7-7 0 16,-7-6 1-16,7-7-3 15,-7-1 2-15,0-5-2 16,0-2-1-16,6-2 0 0,-6-1-2 16,0-7 0-16,0-1-4 15,0-4-9-15,7-4-15 16,0-26-63-16,5-15-97 16</inkml:trace>
  <inkml:trace contextRef="#ctx0" brushRef="#br0" timeOffset="49583.2973">4327 14747 99 0,'-7'-4'41'16,"1"4"-12"-16,6 0 0 16,-7 0 6-16,7 0 1 0,0 0-13 15,0 0-5-15,0 0-6 16,0 0-7-16,0 0 1 16,13 4 1-16,29 9 7 15,17 0 1-15,12 4-8 16,14-2 1-16,9 2-3 15,0-4 2-15,-7 0-2 16,1-3-5-16,-8 1 2 16,-11-1-1-16,-10-5 2 15,-11-1-1-15,-9 1 0 0,-4-5-2 16,-15 3 1 0,-6-3 3-16,-7 1-3 0,5 7 1 15,-6-3-1 1,8 12 2-16,0 2 3 0,-7 2-3 15,0 5 1-15,0 6-1 16,-1 8 1-16,1 3 0 16,-7 6-1-16,7 4 0 15,-7-1 1-15,7 6-2 16,-7 8 1-16,7 4-3 16,4 9 4-16,3 6-3 15,0-2 1-15,0 1-1 16,-1-5 2-16,8 4-2 15,-7-4 1-15,4 6-1 16,-11 3 0-16,7-5-1 0,-7 1 1 16,7-1 0-16,-1-3 2 15,-6-1-3-15,7-4 0 16,-7 0 1 0,-5-1-1-16,-2-7 0 0,9-1 0 15,-9 0-1-15,0-4 1 16,0-6 1-16,0 1-1 15,0-8 0-15,0-4 0 16,0-6 0-16,0-3 0 16,0-2 0-16,0-8 0 15,0-3-1-15,-18-4 1 16,4-2 1-16,-6-10 0 0,-1 3 0 16,0-6 0-16,-18-4-1 15,-2 0 0-15,-12 0-1 16,-9 0 1-16,-11-12 3 15,6 3-1-15,-8 3-2 16,1-2 4-16,1 3 0 16,0 1-3-16,4 0 1 15,9-1-2-15,-2 1 0 16,3 0-1-16,1 0 1 16,15 3 1-16,8-3-1 15,10 0-1-15,11 4 1 16,-6 0-1-16,13-2-1 15,-7 2 0-15,-7 0-3 16,8-4 0-16,-6 4-4 16,-1 0-2-16,6 0-6 0,-7 0-15 15,14 0-66-15,-13 0-154 16</inkml:trace>
  <inkml:trace contextRef="#ctx0" brushRef="#br0" timeOffset="51962.2893">4004 17998 62 0,'7'0'20'0,"7"0"19"16,6 0 10-16,15 0-1 15,-10-6-10-15,-5 3-14 16,8 3-7-16,6-4-2 16,-1 2-1-16,1-2 2 15,12 4-6-15,2 0 3 0,12 0-1 16,1 0-5-1,20 0 2-15,-1 0-3 0,14 0 2 16,0 0-3 0,7 0 0-16,7 0 0 0,6 0 2 15,15 0-2-15,-1 0-2 16,5 0 5-16,3 0-6 16,-1-9 6-16,-2 1-5 15,-5-1 4-15,1 0-2 16,-8 1 1-16,-6-1 1 15,4-1-4-15,-20 3 0 16,-1-3 3-16,-11 6-3 16,-6-1-1-16,-1 5-1 15,0 0 1-15,-2 0 0 16,14 0 0-16,-5 0 1 0,7 0-2 16,0 0-1-16,7 0 2 15,-7 0-2-15,0 0 0 16,-7 0-1-16,-9 5 2 15,14-1-1-15,2 0 0 16,7 2 0-16,14 1 0 16,4-1 2-16,2-6-2 15,1 4 1-15,13-4 0 16,-2 0 5-16,9 0-5 16,10 0 3-16,13 0-1 15,2 0 2-15,3-4 1 16,11-2-4-16,0 2-2 0,0 1 4 15,-11-3-3 1,4 2 1-16,1 0-2 16,-13 4 0-16,6 0 2 0,-1 0-2 15,-11 0 0-15,-2 0 0 16,-12 0 0-16,7 0 1 16,5 4 0-16,-17 0 0 15,8 2 1-15,-10 1-2 16,-4 3 1-16,13 3 1 15,-2-4-2-15,3 4 0 16,6-3 1-16,-9 1-1 16,5-2 0-16,9-3 0 15,12-2 0-15,6 0 0 16,-9 0 2-16,7-4-2 16,-5 0 2-16,3 0-2 0,-3 0 0 15,8 0 3-15,1 0-2 16,6 0-1-16,6 0 2 15,0 0-1-15,7 0 0 16,-17 0-1-16,1 0-2 16,-11 0 2-16,-10 0 0 15,7 0 0-15,2 1 1 16,-4 3 0-16,5 0-1 16,13 0 0-16,9-4 1 15,19 0 0-15,25 0 0 16,18 0 2-16,14-8-3 15,-9-1 3-15,4 1-3 16,-15 2 0-16,6-1 0 0,-7 1 0 16,8 2 0-16,-17 4 1 15,-7 0-1-15,0 0 2 16,-2 0-2-16,-11 0 1 16,-1 0 1-16,-20 0-2 15,-23 8 0-15,-4-2-1 16,-3 3 0-16,-2-5 1 15,4 4 0-15,-15-8 0 16,6 1 0-16,0-1 0 16,0 0 0-16,3 0 1 15,-10-5 0-15,-2-3 1 16,12 2-2-16,4-1 0 0,7-3 1 16,7 1-1-16,-5 5-1 15,-4-1 0-15,-3 1 1 16,7 0 0-16,7 0-1 15,-2 3 1-15,2-3 0 16,5 4 0-16,-11 0 0 16,-6 0 0-16,-1-4 1 15,-17 4-1-15,0 0 1 16,-6-4-1-16,13 2 1 16,-7-1-1-16,15-5 2 15,-22 6-2-15,0-5 0 16,-8 1-3-16,-6 2 3 0,1-4 0 15,0 7-1-15,-5-7 1 16,-9 8 0-16,-9-4-1 16,-7 3 2-16,-7 1-1 15,-9-4 0-15,-5 4 1 16,-23-4-1-16,0 0 0 16,-13 3 0-16,0-3-1 15,-28 4 1-15,-3-4-1 16,-8 4 1-16,-5 0-1 15,0 0 1-15,0 0-1 16,0 0-1-16,0 0-3 16,0 0-1-16,-5-6-7 15,-18-1-31-15,-20-3-84 0,-12 1-152 16</inkml:trace>
  <inkml:trace contextRef="#ctx0" brushRef="#br0" timeOffset="52477.4784">28356 17517 126 0,'13'0'88'15,"1"0"-87"-15,16 0 17 16,13 0 6-16,1 9-6 16,20 0-1-16,-2 0 2 15,12 5-5-15,-1-7-2 16,-2 7 0-16,-4-1 2 15,-3 0 0-15,-16-4-2 16,-2 4-5-16,-19-3 0 16,-6-3 0-16,-12-1-1 15,-2-2-3-15,-7 0 1 16,0-4 2-16,0 5 0 0,0 4 2 16,-7 12 6-16,-30 6-5 15,-8-1 0-15,-4 0-4 16,-1 1 0-16,-7-1-1 15,-8 6-2-15,-3-2-2 16,-1 0 0-16,-2-2-4 16,13-1-3-16,-1-1 0 15,8-9-3-15,10 2-9 16,4-2-18-16,-6-4-80 16,13-4-159-16</inkml:trace>
  <inkml:trace contextRef="#ctx0" brushRef="#br0" timeOffset="53222.0214">28647 17157 56 0,'-25'-6'76'0,"25"6"-49"16,0 0 4-16,0 0-5 16,0 0-15-16,0 0-3 15,6 0 7-15,22 0 5 16,11 0 4-16,7 0 4 0,7 0 0 16,2 0 5-16,7 0-11 15,15 0-2-15,4-3-2 16,-6-1-3-16,1-6 0 15,-5 5-8-15,-16-7-6 16,-9 3-1-16,-9 4 0 16,-12-3-4-16,-11 8-7 15,-12-6-7-15,-2 3-14 16,0-7-52-16,-23-1-194 16</inkml:trace>
  <inkml:trace contextRef="#ctx0" brushRef="#br0" timeOffset="53584.306">28952 16822 158 0,'0'0'20'15,"0"0"-9"-15,0 0 21 16,0 4-11-16,0 13 18 15,0 9-8-15,0 10-1 16,0 9 3-16,0 6-12 16,0 7 0-16,0 8-6 15,0-4-2-15,0 0 1 0,0-9-5 16,0-10 2 0,23-3-4-16,4-5 0 0,8-4 1 15,11-5-1-15,-12-7-1 16,7-2-3-16,5-8 1 15,2-5-1-15,7-4-2 16,7 0-2-16,9-8-5 16,-2-14-4-16,9-9-19 15,-14 3-40-15,-6-2-178 16</inkml:trace>
  <inkml:trace contextRef="#ctx0" brushRef="#br0" timeOffset="55004.421">4449 15861 169 0,'-7'-8'65'16,"0"3"-32"-16,7 1 16 16,0 4 4-16,0 0-13 15,0 0-10-15,0 0-6 16,0 0-6-16,0 0-6 0,0 0-4 15,0 0-4 1,0 4-1-16,0 13 3 0,34 7 2 16,5 6-4-16,10 4 4 15,-4 2-3-15,4 3-1 16,3 1-2-16,-3 1 1 16,-8-3-1-16,5-6-1 15,-12 3 2-15,-4-8-2 16,0 3-1-16,-3-12 0 15,-6 3 1-15,-7-7-1 16,4-1-1-16,-4-4 1 16,-1-1-1-16,-6-7 0 15,0 7-2-15,0-4-2 0,0-3-1 16,0-1-3 0,-7 0-4-16,7 0-6 0,-7 0-14 15,0 0-40-15,0-13-123 16</inkml:trace>
  <inkml:trace contextRef="#ctx0" brushRef="#br0" timeOffset="55441.3321">5040 15795 170 0,'-13'0'51'16,"6"-4"-28"-16,0 4 14 16,-5 0-3-16,6 0-5 15,-8 0-2-15,0 8-6 16,0 6-9-16,-6 11-3 16,-1-2-1-16,-4 7 0 15,4 2 2-15,1 0-5 16,-1 7 3-16,-4 1-4 15,11 3 2-15,-7-3-2 16,8-1-2-16,-8-3 3 16,7-2-4-16,7-6 0 15,0 2-1-15,-4-8 1 16,4 1 0-16,0-10-1 0,0 0 1 16,7-5-1-16,-7-3 0 15,7 3 0-15,0-8 0 16,0 4 0-16,0-2-1 15,0-2-2 1,0 0-4-16,0 4-3 0,0-1-10 16,0 11-30-16,-6 3-250 15</inkml:trace>
  <inkml:trace contextRef="#ctx0" brushRef="#br0" timeOffset="58027.357">5148 17750 42 0,'0'-4'63'0,"0"4"-28"16,0 0 14-16,0 0 0 15,0 0-3-15,0 0-2 16,0 0-8-16,0 0-4 16,0 0-9-16,0 0-8 15,0 0-6-15,0 0-4 16,0 0 0-16,0 19-2 15,0 2 3-15,0 5-1 16,0 2-2-16,0-2 0 16,0 0-2-16,0-1 0 15,0-6 0-15,0-6-1 16,0-4 0-16,0-1-1 16,0 1-1-16,0 1-4 0,0 1-2 15,0 3-7-15,0-5-10 16,0 6-27-16,0 2-65 15,0-4-85-15</inkml:trace>
  <inkml:trace contextRef="#ctx0" brushRef="#br0" timeOffset="58447.3741">5513 18151 140 0,'0'0'105'15,"0"0"-90"-15,0 0 15 16,0 0-3-16,0 9-16 0,0 4-4 16,0 6 5-16,0 2-6 15,0-3 0-15,0 5-1 16,0 2 0-16,11-7-2 15,-4 3-3-15,-7-2 0 16,7-2-1-16,0-4-5 16,0-4-7-16,0 4-20 15,0-3-68-15</inkml:trace>
  <inkml:trace contextRef="#ctx0" brushRef="#br0" timeOffset="59183.5841">10033 17623 83 0,'0'-5'45'16,"0"5"-40"-16,0 0 12 15,0 0 4-15,0 0 2 16,0 0 0-16,0 17 5 0,0 2-2 16,0 7 0-16,0 0-4 15,0 1-8-15,0 3-7 16,0-2-2-16,0 2-3 15,-9 0-2-15,6-2 0 16,3 3-5-16,-4-1-19 16,-3 2-49-16</inkml:trace>
  <inkml:trace contextRef="#ctx0" brushRef="#br0" timeOffset="59595.978">9966 18139 121 0,'0'0'34'0,"0"4"-33"16,14 0 11-16,14 1 8 16,4-1-3-16,2 4 5 15,0-3-8-15,-1 5-1 16,-6-3-5-16,-6 3-5 15,-14-1 1-15,-7 2 2 16,0 4 2-16,0 2 6 16,-14 6-1-16,-14-2-7 15,-1-3 0-15,12-1 2 16,-3-7-3-16,13-6-1 16,0-4 1-16,7 3-3 0,0-3-2 15,0 0 0-15,7 0 0 16,27 0 2-16,19 0 5 15,-5-3 3-15,12-7-7 16,-10-1 1-16,8 1-4 16,-6 1 0-16,-3-4-5 15,-1 5-9-15,-2 3-5 16,-12 1-39-16,-2 4-155 16</inkml:trace>
  <inkml:trace contextRef="#ctx0" brushRef="#br0" timeOffset="60282.5871">14259 17637 125 0,'0'26'70'16,"0"8"-64"-16,-7 11 21 16,7-9 0-16,0-2-12 15,0 5 2-15,0-3 1 0,14 0-4 16,0-6 1 0,0 2-4-16,6-6-6 0,-1 0-1 15,-13-5-4-15,8-2-4 16,-7-2-15-16,0 2-24 15,-7-2-59-15</inkml:trace>
  <inkml:trace contextRef="#ctx0" brushRef="#br0" timeOffset="60781.5238">14333 18222 151 0,'0'0'52'15,"0"0"-47"-15,13 0 1 16,15 0 14-16,13 0 1 16,12 0 5-16,-16 0-5 15,6 0-13-15,-22 0-5 16,-1 0 0-16,-13 0 0 15,-4 0-2-15,-3 0 1 16,0 9 2-16,0 1 7 16,-10 1-6-16,-10 2-2 15,6-7-1-15,0-2-2 16,14 0 1-16,0-4-2 0,0 5-1 16,0-1-3-16,0 1 3 15,0 7 2-15,21-7-1 16,6 3 1-16,-4 1 0 15,14 1 0-15,-9-3 1 16,-1-1 0-16,-6 3 0 16,-10-1 1-16,3-4 1 15,-14-3-3-15,0 3 2 16,0 0 0-16,0 1 3 16,0 9-2-16,-37-1-3 15,1 4 0-15,-6 0-7 16,-10 2-4-16,3-2-12 0,4 0-59 15,10-8-98-15</inkml:trace>
  <inkml:trace contextRef="#ctx0" brushRef="#br0" timeOffset="61574.6485">19307 17729 86 0,'-12'0'33'0,"12"0"-16"16,0 0 10-16,0 0-4 16,0 0 1-16,0 0 4 15,0 0 4-15,0 0 7 16,0 0-3-16,0 0-6 16,0 0-9-16,0 8-15 15,0 1-1-15,0 4-2 16,12 4 6-16,1 2-9 0,1 7 0 15,4 1 1-15,-4 4-1 16,0 0-2-16,-7 4-11 16,0-5-5-16,-7 6-17 15,0-6-57-15</inkml:trace>
  <inkml:trace contextRef="#ctx0" brushRef="#br0" timeOffset="61981.3968">19467 18231 198 0,'0'0'50'16,"0"0"-40"-16,0 4 17 15,0 0-7-15,0 1-12 16,0 9-6-16,-7 3-2 16,-16 0 1-16,10 1 1 15,-1-5-2-15,7-5 1 16,7 2 2-16,0-7-3 16,0-1 0-16,0 2 0 15,7 4 1-15,20-7-1 16,10-1 5-16,4 0 4 15,5 0-6-15,2 0 3 0,12 0-3 16,-10 0-2-16,8 0 1 16,-8-1-2-16,1-7-8 15,-15 2-3-15,-8-1-7 16,-5-3-7-16,-16 6-37 16,-7-1-47-16</inkml:trace>
  <inkml:trace contextRef="#ctx0" brushRef="#br0" timeOffset="62222.1129">19878 18113 133 0,'-21'4'74'0,"5"9"-69"0,7 4 14 16,4 9-3-16,3 4-6 15,-3 6 0-15,5 0-2 16,-2-1-2-16,2 1 4 16,0-6-6-16,0 0-4 15,0-7-1-15,0-4-12 16,0-2-18-16,0-4-41 16</inkml:trace>
  <inkml:trace contextRef="#ctx0" brushRef="#br0" timeOffset="62934.4237">23324 17659 150 0,'-25'38'15'0,"2"7"-9"16,9 8 14-16,14-14 3 0,0-3 0 16,0 4-3-16,0-1-1 15,0-5 4-15,0-6-5 16,0-2-3-16,0-5-13 15,0-2-2-15,7-2-8 16,-7 0-9-16,0 2-23 16,0-2-60-16</inkml:trace>
  <inkml:trace contextRef="#ctx0" brushRef="#br0" timeOffset="63397.7802">23666 18244 159 0,'-14'17'23'0,"-4"2"-9"16,6 2 13-16,5-4-9 16,5 2-10-16,2-2-4 15,0-4-1-15,0 0 1 16,7-4-3-16,18 1 6 16,3-3-1-16,2-1 0 0,4 2-3 15,10-3 1-15,-15-1-1 16,8 1-1-16,-9 3-2 15,-15-4 0-15,-10 1 3 16,1-5-1-16,-4 0 0 16,0 4 7-16,0 2-2 15,-7 1 2-15,-27 3-8 16,-10-1-1-16,1-1 0 16,-10-4-3-16,5-3 3 15,2-1-9-15,5 0-3 16,6 0-14-16,6 0-38 15,13-13-67-15</inkml:trace>
  <inkml:trace contextRef="#ctx0" brushRef="#br0" timeOffset="63598.8561">23868 18186 49 0,'27'-4'22'16,"21"-1"3"-16,14-3 4 15,16-1-17-15,9-4-12 16,7 3 0-16,-9-3-10 0,0 0-25 16</inkml:trace>
  <inkml:trace contextRef="#ctx0" brushRef="#br0" timeOffset="73627.3398">5923 16914 16 0,'-7'0'70'0,"-6"0"-44"0,13 0 7 15,0 0 3-15,0 0-1 16,0 0-2-16,0 0-1 16,0 0-4-16,0 0-3 15,0 0-2-15,0 0-1 16,0 0-1-16,0 0-10 15,0 0 1-15,0 0-6 16,0 17 0-16,0 0-2 16,0 2 5-16,0 3-7 15,-7 3 3-15,7-2-1 0,-7-1-1 16,7 1-2-16,0-6 0 16,0 1-1-16,0-1 0 15,0 0 0-15,14 2 1 16,9-2-1-16,13 0 1 15,-1 2-1-15,-5-6 0 16,6 4-1-16,-1 0 2 16,-8-4-2-16,-8 6 2 15,1-6-1-15,-13 8 0 16,0-6 1-16,-7-2-1 16,0 0 0-16,0 0 0 15,0 0 0-15,-7 1 0 16,-7-7 1-16,-6 3-1 0,-12-3 0 15,4-1-1-15,0-2 1 16,-10-4-2-16,10 0-1 16,0 0 0-16,-4 0-2 15,12 0-2-15,-8 0-1 16,8-8-1-16,-1-1-10 16,3-1-5-16,-3 1-17 15,7-3-34-15,0-1-58 16</inkml:trace>
  <inkml:trace contextRef="#ctx0" brushRef="#br0" timeOffset="73936.1214">5848 16963 112 0,'0'0'47'0,"0"0"-46"15,0 0 7-15,13 0 9 16,8 0 15-16,13 0 2 16,-8 0-8-16,8-1-12 15,-13 1-4-15,-1 0-8 0,6 0 4 16,-6 0-5-1,8 0-1-15,-8 0 0 0,6 0-1 16,1 0-13 0,-6 0-21-16,-1 1-42 0</inkml:trace>
  <inkml:trace contextRef="#ctx0" brushRef="#br0" timeOffset="74422.2813">6366 17187 62 0,'0'9'15'0,"0"-1"3"16,0 1 1-16,0 5 5 15,0-1 0-15,0 5-2 16,7 3-2-16,0 2-2 15,0-1-5-15,-1-5 0 16,1 0-5-16,7-7 0 16,0-1-3-16,-7 3 2 15,11-11-5-15,3 3-2 16,-8-4 0-16,8 0 2 16,0 0 0-16,4-13 5 15,-4-6-2-15,-1-7-5 16,1-4 4-16,-14-4 6 0,0 6-9 15,-7 5-1 1,0 6 4-16,0 0 1 0,0 8 2 16,-7 1 6-16,-14 6-4 15,1-1 4-15,-8 3-10 16,-4 0 5-16,11 0 0 16,1 0-6-16,6 0 0 15,0 5-2-15,-4 3-3 16,4 1 0-16,7 4-11 15,-7-3-10-15,1 3-12 16,6 0-22-16,7-1-94 16</inkml:trace>
  <inkml:trace contextRef="#ctx0" brushRef="#br0" timeOffset="75443.2646">4206 15522 17 0,'7'9'13'16,"13"1"-4"-16,1 3 1 15,0-2-5-15,4-1 2 0,-5-5-5 16,-6 3-1-1,7-3 1-15,-1-5-1 0,-3 0-1 16,5 0-1-16,-1 0-14 16,0 0-5-16,-8 0-11 15</inkml:trace>
  <inkml:trace contextRef="#ctx0" brushRef="#br0" timeOffset="75999.3958">4463 15580 88 0,'-21'0'25'0,"14"0"-4"15,0 0 8-15,7 0 2 16,0 0-7-16,-7-1 1 16,7 1-8-16,0 0-2 15,0 0-5-15,0 0-1 16,0 0 0-16,0 0-2 0,7 0 3 15,14 0 3 1,13 5 2-16,5 4 0 0,9-1-3 16,-2 1 0-16,9-5-3 15,5 2-1-15,-5 1 1 16,5-3-2-16,-12 2 0 16,4-2-3-16,-10 1-1 15,4-1 0-15,2-4-1 16,-2 0 0-16,-5 0 1 15,0 0-1-15,-2 0-2 16,-4 0-1-16,-8 0 1 16,-2 0 0-16,-11 0-1 0,0 0 0 15,0 0-3 1,-8 0 1-16,1 0-2 0,0 0-4 16,-7 0-13-16,0 0-18 15,0 0-164-15</inkml:trace>
  <inkml:trace contextRef="#ctx0" brushRef="#br0" timeOffset="76343.0353">5235 15473 96 0,'0'0'29'16,"0"0"-20"-16,0 0 19 16,0 0 1-16,0 0-16 15,0 0-2-15,0 6 3 16,21 11 7-16,7 0-13 16,-1 5 3-16,5 1-2 15,3-1-2-15,-8 3 6 16,5-6-8-16,-4 3 2 15,-1-1-5-15,-6-4-1 16,-3-2 2-16,-4-6-3 16,0 4-1-16,0-5-3 15,-8-3-6-15,1 3-16 0,-7 1-21 16,0 1-143-16</inkml:trace>
  <inkml:trace contextRef="#ctx0" brushRef="#br0" timeOffset="85529.1945">4919 14959 149 0,'0'-5'32'0,"0"5"-22"15,0-4 22-15,0 4 7 0,0 0-16 16,0 0-3-16,7 0-3 15,-7 0 0-15,0 0 7 16,0 0-3-16,0 0-1 16,0 0-2-16,0-4-3 15,0 3-2-15,0-7 2 16,0-5-4-16,0-4-3 16,0-6 1-16,0 1-2 15,0-1 0-15,0-3-2 16,7-5-2-16,0 0 2 15,6-7 0-15,1-3-1 16,7-7 0-16,-5 3-1 16,7 0-1-16,-10-6 0 15,8 6 0-15,-7-2 4 0,0-3-3 16,-1-3-1-16,6 0 2 16,-5-3 0-16,-1-1 2 15,-6 0-5-15,7-1 4 16,-7 0-4-16,0-2 0 15,6-2 1-15,1-4-1 16,5 0 0-16,-6 0-1 16,8 8 0-16,-14 1 4 15,7 1-4-15,-1 1 1 16,-6 3-1-16,0 3 0 16,-5-2 0-16,8 0 3 0,-10 0-3 15,6-3 0 1,1-3-1-16,0 5 1 0,-7 8 0 15,7 7-1-15,0 7 1 16,-7 0 0-16,7 3 1 16,-7 5 0-1,7 1-1-15,-7 2 0 0,0 2 0 16,7 2 0-16,-7 2 0 16,0 0 0-16,6 0 0 15,-6 1 0-15,0 3 0 16,0 5-1-16,0 3 1 15,0 1 0-15,0 0-2 16,0 0-4-16,0 0 5 16,0 0 0-16,0 0 0 15,0 1 0-15,-6 16 0 0,-8 6 0 16,-7 3 1-16,1 0 0 16,-6-1 0-16,6-1-1 15,-1 6 1-15,0 5 0 16,-8-4-1-16,-1 9 1 15,9-5 0-15,-6 1 0 16,1 0-1-16,13-8 1 16,-8-3-2-16,14-8 1 15,0 0-1-15,0-4-1 16,0-4 0-16,1 0 2 16,-1-5-4-16,7-4-5 15,0 0-1-15,0 0-6 0,0 0-5 16,0 0-12-16,0-4-45 15,0-14-182-15</inkml:trace>
  <inkml:trace contextRef="#ctx0" brushRef="#br0" timeOffset="85868.2316">5430 12660 22 0,'14'-17'25'0,"-7"4"2"16,7 4 13-16,-14 7 14 16,0 2-1-16,0 0-7 0,0 0-9 15,0 0-9-15,0 0-10 16,0 0-5-16,7 2-7 16,-1 18 0-16,15 3 10 15,-7 11-4-15,4-2-2 16,3 2-1-16,-7 2-1 15,-1-5-3-15,1 1-2 16,0-2-1-16,-5-5 2 16,7-2-4-16,-2-1 0 15,0-3 0-15,-7-2-1 16,6 1 1-16,-13-1-11 16,7 1-3-16,0 2-27 0,-7-5-96 15</inkml:trace>
  <inkml:trace contextRef="#ctx0" brushRef="#br0" timeOffset="86961.9615">5767 13531 106 0,'0'0'49'0,"0"0"-39"15,0 0 24-15,0 0 14 16,0 0-10-16,0 0-8 15,0 0-4-15,0 0 1 16,0 0-4-16,0 0-6 16,0 0 0-16,0 0-4 15,-6 0-5-15,6 0-2 16,0 0-2-16,0 6-2 16,-7 15-2-16,0 14 2 15,0 9 1-15,7 1-2 0,0 2 1 16,0-6-1-16,0-1 0 15,0-5 0-15,0-4 0 16,7-5-1-16,0-5 3 16,6-6-3-16,-6-8-3 15,7-1 3-15,-7-4 0 16,0-2 0-16,0 0-2 16,6-2-2-16,6-25 4 15,8-8 3-15,-6-9 0 16,6-5 0-16,6-3-3 15,-6-2 0-15,1-3-3 16,4 4 2-16,-12 4-1 16,1 14 1-16,-7 4 1 0,-7 14 1 15,-7 12-1 1,0 1 0-16,0 4 1 0,0 0-1 16,0 0 0-16,0 0 0 15,0 9 0-15,0 16 0 16,0 7 1-16,0 8 3 15,13 5-3-15,-6-2-1 16,12-4 2-16,-12-3 0 16,6-6-2-16,1-9 1 15,0-10 0-15,-7 1 0 16,0-11-1-16,-1 3 0 16,-6-4 0-16,7 0 2 15,7 0-1-15,-5 0-1 16,21-22 2-16,-2-9 2 0,-1-4 3 15,5-9-6-15,-4 5 0 16,-1-1-1-16,-6 3 0 16,-12 3 3-16,7 4-1 15,-9 3 2-15,-7 10-2 16,0-1-1-16,0 5 2 16,0 3-1-16,0 3 0 15,0 1 3-15,0 6 0 16,0-4-2-16,0 4 0 15,0 0-2-15,0 0 0 16,0 0-1-16,0 0 1 16,0 0-1-16,0 0-1 15,0 0 1-15,0 0 0 0,0 0 0 16,0 0 0-16,0 0-1 16,0 0 1-16,0 0-1 15,0 0 0-15,0 0-3 16,0 0 3-16,0 0-2 15,0 0-1-15,0 0-1 16,0 0 0-16,0 0 1 16,0 0-3-16,0 0-8 15,0 0-18-15,0 13-71 16,0 4-235-16</inkml:trace>
  <inkml:trace contextRef="#ctx0" brushRef="#br0" timeOffset="90307.2099">11544 1230 287 0,'0'-15'25'16,"0"8"7"-16,-2 3 17 16,2 4-21-16,0 0-11 15,0 0-9-15,0 0-8 0,0 9-2 16,0 21 2-16,0 15 6 16,25 20 1-16,-4 11 1 15,-1 15 2-15,1 4-5 16,0 2 0-16,4-3-3 15,-5-9 0-15,8-9-2 16,-7-10 0-16,11-15 0 16,-12-15 0-16,8-15 0 15,-14-12-1-15,-1-9-2 16,-4 0 1-16,14-24 2 16,19-40 18-16,1-23-5 15,21-20-10-15,-11-8-2 0,-11 1-1 16,-6 8 0-16,1 16 0 15,-10 26-2-15,-13 26 2 16,-14 23 2-16,7 11 0 16,-7 4 2-16,0 0-4 15,0 6-9-15,0 28-1 16,0 16 10-16,7 16 6 16,18 2-5-16,3-4 0 15,6-6-1-15,3-11 0 16,6-9 0-16,1-10-3 15,6-9 1-15,-6-10 2 16,6-9 0-16,-1 0 1 16,3-20 1-16,-1-22 7 0,13-20 1 15,-9-17-2 1,-2-7-5-16,-3-6-2 0,-13 7 1 16,-10 12-3-16,-6 12 1 15,-12 15 0-15,3 16-2 16,-1 10-1-16,-11 13 2 15,7 5-14-15,-7 2-4 16,7 0-16-16,14 0-47 16,15 0-24-16</inkml:trace>
  <inkml:trace contextRef="#ctx0" brushRef="#br0" timeOffset="90637.2895">13828 1188 28 0,'14'17'33'16,"6"8"19"-16,3 12-5 15,14 9-3-15,-3 1-13 16,8 4-15-16,4-2-5 16,2-1 3-16,-9 0 0 15,9-7-2-15,-14-5-5 0,5-8-5 16,-11-5-2-16,-5-9-6 16,-5-4 3-16,0-6-18 15,-11-4-16-15,7-2-19 16,0-27-68-16</inkml:trace>
  <inkml:trace contextRef="#ctx0" brushRef="#br0" timeOffset="90855.2924">14461 1221 156 0,'-14'0'142'0,"-11"0"-134"15,-9 20 18-15,-15 16-11 0,-17 11 3 16,-5 6-8-16,0 3 0 15,-3 2-1-15,-6-3 4 16,14-8-11-16,11-7 2 16,-3-8-4-16,22-8-5 15,-6-8-4-15,10-9-15 16,12-7-26-16,6-4-131 16</inkml:trace>
  <inkml:trace contextRef="#ctx0" brushRef="#br0" timeOffset="91072.2068">13762 1021 233 0,'0'0'37'16,"0"-2"-36"-16,0 2-2 15,20-1 13-15,33-3 7 16,11 2-7-16,21 2-5 15,2-2-3-15,7 0-4 16,-7 0-1-16,0-6 1 16,-15-2-11-16,6-7-12 15,-26-6-48-15</inkml:trace>
  <inkml:trace contextRef="#ctx0" brushRef="#br0" timeOffset="91267.511">14300 749 42 0,'33'20'21'16,"8"6"-5"-16,2 3-5 15,22 0-7-15,1 6-4 16,3-1-14-16,4 1-15 15</inkml:trace>
  <inkml:trace contextRef="#ctx0" brushRef="#br0" timeOffset="91508.0211">15504 1345 73 0,'53'0'83'0,"-5"0"-16"16,5 0-18-16,-5 0-31 16,-7 0-18-16,-8 0-7 15,-13 0-12-15,-6 4-22 0,-14 7-36 16</inkml:trace>
  <inkml:trace contextRef="#ctx0" brushRef="#br0" timeOffset="91666.2101">15243 1633 111 0,'0'0'9'0,"46"0"42"15,20 0 5-15,10-7-21 16,18-7-23-16,9 1-12 15,3 3 0-15,2 5-23 16,-12 3-24-16</inkml:trace>
  <inkml:trace contextRef="#ctx0" brushRef="#br0" timeOffset="93907.4346">16880 1051 108 0,'-2'-9'44'0,"2"3"5"16,0 6 8-16,-5 0-16 15,3 0-2-15,2 0-6 16,-4 0-21-16,4 0-7 16,0 0-5-16,0 15 0 15,0 6 6-15,23 7 2 16,11 6 2-16,-4 0-4 16,6 2-1-16,-1-2-5 15,-5-2 0-15,6-4-3 16,-8-6-7-16,-8-1-9 15,1-9-46-15,7-12-109 16</inkml:trace>
  <inkml:trace contextRef="#ctx0" brushRef="#br0" timeOffset="94267.2575">17630 1006 107 0,'0'0'107'0,"0"0"-79"15,-27 9 25-15,-19 14-35 16,-21 7-5-16,-1 6 0 16,1 0-4-16,12-1 2 15,2-2-6-15,19-2 1 16,4-4-4-16,16-1-2 16,12 1 0-16,2 0 0 0,0 6 0 15,0 3-2 1,16 3 2-16,14 5 0 0,-10 1 6 15,1 1-6-15,-5 0 3 16,-2-3 1-16,2-2 5 16,-16-5-9-16,7-4 2 15,-7-4 1-15,0-4 0 16,0-6-3-16,0-9-1 16,0-1 1-16,0-7-5 15,0-1-1-15,-30 0-7 16,0-13-30-16,-4-19-90 15</inkml:trace>
  <inkml:trace contextRef="#ctx0" brushRef="#br0" timeOffset="94552.2735">16628 720 67 0,'0'-1'154'0,"0"-2"-146"16,0 2 32-16,0 1-17 15,0 0-10-15,14 0-6 16,45 0 5-16,13 0 8 16,22 0-7-16,4 0-6 15,5-3 1-15,-4 2-4 0,-10-3-4 16,-4 0-1-16,-18 0-5 15,-17-1 0-15,-18 1-15 16,-6-2-16-16,-20-5-108 16</inkml:trace>
  <inkml:trace contextRef="#ctx0" brushRef="#br0" timeOffset="94739.6085">17543 446 42 0,'30'33'47'0,"13"7"-16"15,6 1-21-15,-4 4-10 16,11-1-4-16,-4-1-8 16,-10 1-19-16,-13-7-45 15</inkml:trace>
  <inkml:trace contextRef="#ctx0" brushRef="#br0" timeOffset="96441.0786">4710 9725 11 0,'0'-11'34'0,"0"1"1"16,0 6 8-16,0 4-10 16,0-1-1-16,0 1-5 15,0 0-1-15,0 0-5 16,0 0-1-16,0 0-4 16,7 13 1-16,7 15 8 15,0 8 6-15,-1 11-11 0,1 7-9 16,-7 12-3-16,0 4 5 15,7 5-4-15,-3 3-3 16,3 1 1-16,-7-3-2 16,7 3 2-16,-1 1-4 15,1 0 3-15,-7-1 1 16,0-1-2-16,-7-2-2 16,0 7 2-16,0 4-3 15,0 5 5-15,0-3-3 16,-14-5 0-16,7-8 1 15,0-3-2-15,7-2-3 16,0 1 2-16,0-6-1 0,0-4 0 16,0-6-1-16,0-5 0 15,0-4 0-15,0-4 1 16,0 5 0-16,7-5-1 16,-7-2 0-16,7-1 3 15,0-1-2-15,0-3-1 16,0-6 0-16,0-4 0 15,-7 1 1-15,0-9-1 16,2-1 0-16,-2 4 0 16,0-2 0-16,0 3-1 15,0 5 1-15,0-2 0 16,0-1 0-16,0-3-1 16,0 0-2-16,0-11 2 0,0-2 0 15,0-2-2 1,0-6 0-16,0 0-4 0,0 0 0 15,0 0-4-15,0-2-5 16,0-15-9-16,0-13-13 16,0-10-61-16,0-13-118 15</inkml:trace>
  <inkml:trace contextRef="#ctx0" brushRef="#br0" timeOffset="98048.4141">4852 9520 57 0,'-13'0'29'0,"13"0"-4"15,-7 0 26-15,0 0 7 16,7 0-14-16,0 0-18 0,0 0-5 16,0 0-7-16,0 0-2 15,0 0-5-15,7 0-1 16,27 13 16-16,19 0-10 16,9 0 3-16,11 4-3 15,14-7-3-15,1 3-2 16,6-4 1-16,-5-1-4 15,-2-3 1-15,-7-1-4 16,-27 0 0-16,-12 0 0 16,-20 0 0-16,0-3 0 15,-19 3-1-15,3 0 1 16,-5 2 2-16,0 5-1 16,0 8 0-16,0 3 3 0,0 6-2 15,0 2 0-15,0 1 2 16,0 1-5-16,0 2 2 15,0 0-1-15,0 1 1 16,2 9-1-16,7 1 1 16,5 2 0-16,-7 2 0 15,0-3 0-15,-1 6 2 16,1-4-3-16,7 1 3 16,-7 4-2-16,7 4 0 15,-5-3 0-15,7 2 1 16,-2 1-3-16,-1-3 4 15,1 3-2-15,-7-4-1 16,-7-1 2-16,7 6-2 16,-7-3 0-16,7 0 0 0,0 1 1 15,0-1-1-15,-1-3 0 16,-6-3 0-16,7 2 0 16,-4-6-1-16,6 4 1 15,-2-2 0-15,-7 1 2 16,0-2-3-16,0-2 0 15,0-1 1-15,0 2 0 16,0-6-1-16,0 1 0 16,0-1 2-16,0-1-2 15,0 2 0-15,0-4 0 16,-7-1 0-16,7-3 0 16,-9 6-2-16,6-6 2 15,3 4 4-15,-7-5-4 0,1 0-1 16,6-1 1-16,-7 2 0 15,0-6 0-15,7 3-1 16,-7-3 1-16,0-2 1 16,7 2-1-16,0 1 1 15,0-1-2-15,0-1 2 16,0 1-2-16,-7-3 1 16,7-5 0-16,0 5 0 15,0-6 1-15,0-4-1 16,0 0 0-16,0-4 0 15,0 3 0-15,0-6 0 16,0 1 1-16,0-5-1 0,0 6 0 16,-7-3 1-16,7 3-1 15,0-3 0-15,-7 4 0 16,7-1 0-16,0-2 0 16,-6-2 0-16,6-4 0 15,0 0 1-15,0 0 0 16,-7 0 1-16,-7 0 3 15,-4 0-3-15,-3-10-2 16,-13 1 2-16,-3-4 1 16,-7-4-2-16,-4 0-1 15,-5 2 1-15,5-1 2 16,-5 3 0-16,5 4 0 16,2 0 2-16,-2 1-3 0,-4-1 2 15,-3 5 0 1,2-2-3-16,5-1 3 0,-5 1-1 15,5-3 0-15,2 5-2 16,-2-2-1-16,9-1 3 16,11 5-3-16,8 0 0 15,6 2 3-15,7-2-3 16,0 2 1-16,7 0-1 16,0-4 0-16,0 4-1 15,0 0-1-15,0 0-4 16,0 0-7-16,0 0-2 15,0-5-16-15,0-7-21 0,0-6-63 16,21-9-56-16</inkml:trace>
  <inkml:trace contextRef="#ctx0" brushRef="#br0" timeOffset="98863.0163">5054 10686 124 0,'0'-3'25'16,"0"3"7"-16,0 0 21 16,0 0-5-16,0 0-10 15,-7 0-4-15,7 0-10 16,0 0-6-16,0 13-6 15,0 8 0-15,-7 11-1 16,7 7-2-16,0 12-1 0,0 11 0 16,0 10-2-16,0 3-1 15,0 4 2-15,0-8-3 16,0-5 2-16,0-13-4 16,0-4 0-16,0-11 0 15,0-8-1-15,0-6 0 16,0-11-1-16,0 0 1 15,0-13 1-15,0 0-2 16,0 0 0-16,0 0 0 16,0 0-2-16,0-22 2 15,0-12 0-15,7-11-1 16,0-4 0-16,0-4-1 16,14 6 0-16,-1 2 1 15,13 1 0-15,1 9-1 0,0 3-1 16,5 7 3-16,-11 7 0 15,-1 4 0-15,-1 9 0 16,-6 3 0-16,-6 2 0 16,0 0-1-16,6 11 2 15,-6 16 0-15,4 4 3 16,3 9-1-16,-7-1 2 16,-7 5 0-16,6-8-1 15,-6 3-2-15,0-3 2 16,0-6 0-16,0 0-1 15,-7-3-2-15,7-5-1 0,-7-3 5 16,0-2-5 0,0-8 1-16,0 0 0 0,0-6-1 15,2-2-2-15,-2-1-3 16,9 0-4-16,-9 0-5 16,0 0-12-16,0-5-87 15</inkml:trace>
  <inkml:trace contextRef="#ctx0" brushRef="#br0" timeOffset="103591.1173">6178 12190 35 0,'0'-2'34'0,"0"2"4"15,-7 0 0-15,7 0-6 16,0 0-5-16,0 0-2 15,0 0-1-15,0 0 0 16,0 0-2-16,0 0-6 0,0 0 2 16,0 0-2-1,0 0 0-15,0 0-1 0,0 0-2 16,0 0-1-16,0 0 0 16,0 0-4-16,0 0-2 15,0 0 2-15,0 0-4 16,0 0-1-16,0 0-1 15,0 0 0-15,0 0 1 16,0 0-2-16,0 0-1 16,0 0 2-16,0 0-2 15,0 0 1-15,0 0 0 16,0 0 0-16,0 0 2 16,0 0-2-16,0 0-1 0,0 0 4 15,0 0-4 1,0 0 3-16,0 0 0 0,0 0-2 15,0 0 0 1,0 0-1-16,0 0 0 0,0 0 0 16,0 0-1-16,0 0-3 15,0 0 3-15,0 0 1 16,0 0 0-16,0 0 0 16,0 0 1-16,0 0-1 15,0 0-1-15,0 0-1 16,0 0-1-16,0 0 3 15,7 0 1-15,7 0-1 16,-7 0 1-16,13 0 0 0,-6 0-1 16,4 0 0-16,-4-4 0 15,-7 4 0-15,7 0 0 16,-14 0 0-16,0 0 0 16,0 0 0-16,0 0-1 15,0 0 0-15,0 6 0 16,0 9 1-16,0 4 2 15,0 3-2-15,0-1 0 16,0-2 1-16,0-2-1 16,-14 5 1-16,0-5 0 15,-11 4-1-15,4-2 0 16,1-4 0-16,-1-2 0 16,0-2 1-16,8-5-1 15,1 2-1-15,12-7 1 0,0-1 0 16,0 0-1-16,0 0 0 15,0 0-2-15,0 0-2 16,0 0-1-16,0 0 0 16,12 0 6-16,8-1 1 15,1-3 0-15,0-4-2 16,6-1 1-16,5 3 0 16,9-5 0-16,-4 1 1 15,7-1 0-15,-3-2-1 16,-2 2 0-16,-5 1-1 15,-6 1 1-15,-3 1-1 16,-11 3 0-16,-14 1 1 0,7 4 0 16,-7 0 0-16,0 0 0 15,0 0 1-15,0 0 0 16,0 0-1-16,0 0-1 16,0 0 0-16,0 4 1 15,0 5-1-15,0 4 2 16,7-3-1-16,0 3 1 15,-1-4-1-15,8-1 1 16,0-3-1-16,0-2 0 16,-1-2-1-16,13-1 0 15,1 0 0-15,1 0 1 16,-12-13-5-16,7-4-2 16,-10-2 7-16,1 1 1 15,-14-3-1-15,0 4 0 16,0 3 1-16,0 1 1 0,-14 4 0 15,-18 5 1-15,5 4-1 16,-1 0-2-16,1 0 1 16,4 0 1-16,14 0-2 15,2 0 0-15,0 0 0 16,7 0 0-16,0 0-3 16,0 4 1-16,0-4 0 15,23 4 0-15,14-4 2 16,4 0 0-16,-2 0 0 15,-5 0 0-15,1 0 0 0,-12 0 1 16,-1 0-1 0,-1 0 0-16,-14 0 0 0,7 5 0 15,-7 7 1-15,6 1-1 16,-6 0 2-16,-4 0-2 16,13 2 0-16,-10-2 1 15,8 1 0-15,0-1-1 16,0-6 0-16,6-1 0 15,13-2 0-15,-6-4 0 16,7 0 2-16,-6-4-2 16,4-9 0-16,-11-4 0 15,-1-6-2-15,1 1 2 16,-12 5 0-16,-2 2 2 16,-7 3-1-16,0 7 0 15,-2-3 2-15,-26 4 1 0,-13-1-4 16,-5 5 0-16,5 0-1 15,0 0 1-15,-5 0-2 16,11 5 2-16,-1 3-5 16,6 1-2-16,9 1-5 15,7-3-20-15,1 3-40 16,6-1-172-16</inkml:trace>
  <inkml:trace contextRef="#ctx0" brushRef="#br0" timeOffset="105119.194">6407 13862 109 0,'-14'0'31'15,"8"0"8"-15,6 0 5 16,0 0-14-16,0 0-16 16,0 0-6-16,0 0-2 15,13 0 12-15,22 8-2 16,4-2 1-16,-5-3-4 16,5 3 1-16,-4-2-5 15,-8 0-2-15,-13-1-1 16,0-3-1-16,-14 2 1 15,2 0-2-15,-2 4-3 16,0 12 4-16,-2 7 4 0,-26 3 0 16,-6 2-6-16,13-7-1 15,-4 3-2-15,4-5 0 16,7-8 0-16,7-3 0 16,1-5-2-16,6-5 2 15,0 0-1-15,6 0-2 16,22 0 3-16,11 0 0 15,9-11 0-15,5-10 0 16,-5 3 0-16,5-3 1 16,-12 4-1-16,-7 2 0 15,-1 3 0-15,-20 7-1 16,-6 5 1-16,-7 0 0 16,0 0 1-16,0 0 0 15,0 0-1-15,0 0 0 0,7 13 0 16,7 6 1-16,0 2 0 15,-1-3-1-15,3-5 4 16,7 1-4-16,-9-5-1 16,0-5 1-16,7-4 0 15,-8 0-1-15,1 0 1 16,4-19-3-16,-4-6 1 16,0 1 2-16,-7-1 0 15,0 7 2-15,-7 9-2 16,0-3 1-16,0 3-1 15,-7 7 3-15,-14 2-2 0,1 0-1 16,1 0 0 0,5 0 0-16,1 0 0 0,6 0 0 15,7 0 0-15,0 0-1 16,0 0-5-16,7 0 3 16,27 0 2-16,12-4-2 15,-12-4 2-15,12 5 1 16,-18 1 0-16,-1-2 1 15,-6 4-1-15,-3 0 0 16,3 8-1-16,-7 10 1 16,-8 5 0-16,1 7 4 15,7-2-2-15,0-2-1 16,0-5 0-16,11-7-1 16,2-7 2-16,1-7-2 15,4 0-1-15,-4 0 1 0,-8-17 1 16,-6-4-1-1,-7-5 0-15,0 4 0 0,-7-5 1 16,0 10 1-16,0 4-1 16,0 2 0-16,0 3 4 15,-21 8-1-15,0 0-4 16,1 0-4-16,-12 0-5 16,4 4-10-16,7 9-18 15,8 1-73-15</inkml:trace>
  <inkml:trace contextRef="#ctx0" brushRef="#br0" timeOffset="105335.7842">7813 13977 26 0,'0'21'92'16,"-14"2"-52"-16,0-1 7 15,-8 8-15-15,12-7-15 16,-10 2-11-16,6-3-5 16,-7-7-1-16,1-2-7 15,-12-1-14-15,4-3-42 16,1-5-31-16</inkml:trace>
  <inkml:trace contextRef="#ctx0" brushRef="#br0" timeOffset="105546.7925">7597 13981 119 0,'7'0'34'0,"0"0"-17"15,0 9 22-15,-7 8-5 16,14 0-10-16,-7 2-8 16,13-2-2-16,-1 4-8 15,-6-6-4-15,8 2 2 16,0-4-4-16,-8-5-1 15,1-7-15-15,5-1-9 0,-6 0-26 16,8-1-78 0</inkml:trace>
  <inkml:trace contextRef="#ctx0" brushRef="#br0" timeOffset="105861.9335">8042 13927 57 0,'0'0'67'0,"0"13"-38"15,0 9 21-15,0 1-6 16,0 3-11-16,0 4-14 16,0-3-9-16,0-1-3 15,14-2 1-15,0-3 0 16,11 2-5-16,3-1 1 16,-8 3-1-16,1-3 2 0,4-3 0 15,-11 2-3-15,0-6 4 16,-1-4-1-16,-6-5-2 15,0-2 0-15,-7-4 4 16,0 5 4-16,0-1 2 16,0-4-7-16,-21 4-3 15,-13 1-3-15,-12-3-9 16,-2 0-14-16,-5-2-10 16,5 0-41-16,2 0-159 15</inkml:trace>
  <inkml:trace contextRef="#ctx0" brushRef="#br0" timeOffset="106056.6595">8102 13976 150 0,'14'0'29'0,"-1"0"-17"15,8 0 15-15,2 0-12 16,21 0-5-16,-10 0-8 15,5 0-2-15,2 0-1 16,1 0-18-16,-10 0-15 16,-5 0-40-16</inkml:trace>
  <inkml:trace contextRef="#ctx0" brushRef="#br0" timeOffset="106289.9232">8655 14192 85 0,'13'18'52'0,"1"-1"-7"16,4-3 0-16,3-5-17 16,0-1 4-16,-1-7-7 15,3-1-9-15,0 0-6 16,-2-5-4-16,0-18-5 16,-8 1 2-16,-6-8-4 15,-7-4 1-15,0 6-2 16,-27 1-8-16,-15 6 0 15,-17 8-12-15,-1 9-37 16,-2 4-55-16</inkml:trace>
  <inkml:trace contextRef="#ctx0" brushRef="#br0" timeOffset="110369.2055">12711 2011 184 0,'-7'-8'47'0,"1"1"17"16,6 3 0-16,0 4-24 16,0 0-12-16,0 0-9 0,0 0-9 15,0 0-4-15,0 0-4 16,0 0-2-16,0 0 0 15,0 0 0-15,13 2 0 16,22 9 0-16,1 3 0 16,1-1 1-16,-16 0-1 15,-1 2-1-15,-10-2-1 16,1 0-2-16,-11 2 4 16,0 4 1-16,0 4 3 15,-28 3-3-15,-13 0 0 16,-5-1-1-16,5-6-1 15,-5-2 1-15,19-3 0 16,-8 0 0-16,15-3-1 0,1-4-4 16,8-1 2-1,11-4-2-15,0-2-1 0,0 0-2 16,0 0 2-16,0 0-2 16,30 0-2-16,4 0 1 15,7-8 2-15,12-6 3 16,-3-1 3-16,8-1-2 15,-24 5 3-15,5 4-1 16,-18 1-1-16,-14 4 0 16,0 2-3-16,-7 0 4 15,0 0-6-15,0 0 4 16,0 0-1-16,6 0 4 0,8 12 0 16,-5 1 1-1,3 1 2-15,6 2-2 0,-4-3 0 16,0-2 0-16,6-6-1 15,-6-1 0-15,-5-1 1 16,5-3 0-16,9 0-1 16,-9 0-1-16,13-3-3 15,-4-10-2-15,-2-2 6 16,-5 2 0-16,-9 0 4 16,-7 1-4-16,0 5 6 15,-14 0 3-15,-18 3 0 16,4 0-4-16,1 2 2 15,2 2-1-15,11-2-6 16,7 2 1-16,7 0-1 16,0 0 0-16,0-1-4 0,0 1-4 15,0-3-4-15,21 2-3 16,18 1 10-16,2 0 4 16,5 0 1-16,-19 0 0 15,1 0 0-15,-14 0 0 16,-8 0 0-16,-3 0-2 15,-3 0 0-15,0 0-2 16,0 7 4-16,9 3 2 16,-2-3 0-16,0 3-1 15,0-1 0-15,-1-1-1 16,8-1 0-16,0-3 2 16,9-2-2-16,-2 0-2 0,8-2 2 15,-15 0 0-15,-7 0 0 16,0 0-1-16,-7 0-10 15,7-6 11-15,-7-3 14 16,0 1-4-16,0 0 4 16,0 3-10-16,-14 1-2 15,-7 2-2-15,1-1-1 16,-10 3 1-16,14 0-12 16,2 0-14-16,0 0-51 15,14 0-133-15</inkml:trace>
  <inkml:trace contextRef="#ctx0" brushRef="#br0" timeOffset="110601.8231">13654 2239 39 0,'0'5'46'0,"0"8"-4"16,-7 3-14-16,0-3-4 16,-7 2-11-16,1-1-9 15,-4 0-4-15,4-3-7 16,-3-3-14-16,9-3-20 0,-7-3-68 16</inkml:trace>
  <inkml:trace contextRef="#ctx0" brushRef="#br0" timeOffset="110789.6381">13654 2239 5 0,'-122'13'40'0,"122"-13"-9"16,7 0-14-16,7 1 9 16,7 11-7-16,-1 1 0 15,5 0-7-15,-4-2-9 16,7-1-3-16,-12 0-2 15,2-5-13-15,7-3-16 0,-4-2-23 16</inkml:trace>
  <inkml:trace contextRef="#ctx0" brushRef="#br0" timeOffset="111092.0971">13922 2260 56 0,'0'0'50'15,"0"14"4"-15,0 3-10 16,0 0-26-16,0-3-7 16,0 2-6-16,0-1-3 15,7 4-2-15,14 0 4 0,-8 0 10 16,8-6-8 0,-12 0-3-16,5-2-3 0,2-3 1 15,-9-3 0-15,0-1-1 16,-7-1 0-16,0-3 1 15,0 0 0-15,0 0 5 16,0 1-2-16,0 1 4 16,-37 4 4-16,-7-2-12 15,-13-4-12-15,14 0-35 16,-3 0-89-16</inkml:trace>
  <inkml:trace contextRef="#ctx0" brushRef="#br0" timeOffset="111275.5499">14037 2223 7 0,'20'3'12'16,"8"10"-12"-16,-5 0-3 15,7 0-10-15</inkml:trace>
  <inkml:trace contextRef="#ctx0" brushRef="#br0" timeOffset="111545.7295">14287 2410 104 0,'7'2'30'16,"-5"-2"-1"-16,2 0 3 16,-1 0-13-16,1 0-2 15,-4 0 1-15,0 0 10 16,3-4 3-16,-3-9 1 16,0-2-9-16,0 2-1 15,0 5-13-15,0 0-9 16,0 3 0-16,-14-1-2 15,-9 2-12-15,2 3-25 16,1-2-69-16,1 2-123 16</inkml:trace>
  <inkml:trace contextRef="#ctx0" brushRef="#br0" timeOffset="112633.8698">14624 1642 30 0,'0'0'38'0,"0"0"6"16,0 0 2-16,0 0-6 15,0 0-5-15,0 8-6 16,-21 9-13-16,1 4-6 16,-1-4-7-16,0-1 1 15,14 1 0-15,-2-4-2 0,9 0-1 16,0-3 1 0,0-1-1-16,0-1-1 0,9-1 0 15,12 1 0-15,0 1 0 16,2 1 3-16,-3-1-3 15,3-1 2-15,-9-1-1 16,-7-3 3-16,-7-2-4 16,0 0 2-16,0-2-1 15,0 0 1-15,0 0 4 16,0 0-1-16,0 0 2 16,0 2-1-16,-37-1-6 15,0 1-4-15,-4-2-13 16,-5 0-68-16</inkml:trace>
  <inkml:trace contextRef="#ctx0" brushRef="#br0" timeOffset="112895.7835">14562 1661 56 0,'0'0'57'0,"7"0"-19"16,-7 0-19-16,0 0-10 0,14 0-6 15,-1 0 4 1,3 0-2-16,7 0-5 0,5 2 0 16,-8 3-12-1,1 1-8-15,-5-2-10 0,0-1-2 16,-9 1-11-16</inkml:trace>
  <inkml:trace contextRef="#ctx0" brushRef="#br0" timeOffset="113279.3077">14562 1661 13 0,'215'139'31'16,"-215"-131"-8"-16,7-1-5 15,0-3-9-15,0 2 2 0,2-1-2 16,-4-2-6-16,4-2 1 16,-4-1 1-16,-3 0 5 15,5 0 10-15,-7 0 1 16,9 0 6-16,-9 0-7 16,7 0 10-16,-7-5-6 15,7-5-11-15,0-1-2 16,-1-1-2-16,-6 3-2 15,0-4-2-15,0 3-5 16,0 5 7-16,0-1 8 16,0 3-10-16,-6 0 16 15,-1 2-13-15,0-1-1 16,0 0-5-16,-5 2-2 16,1-2 0-16,9 2-4 0,-3 0-7 15,5-2-5-15,0 2-9 16,0 0-13-16,0 0-49 15,0 0-47-15</inkml:trace>
  <inkml:trace contextRef="#ctx0" brushRef="#br0" timeOffset="115680.1192">17772 1688 124 0,'-6'-10'45'0,"-1"6"7"16,0 0 8-16,7 4-16 15,0 0-2-15,0 0-13 16,0 0-8-16,0 0-9 16,0 0-7-16,0 0 0 15,0 0-4-15,0 0-1 16,7 0-1-16,27 0 1 16,12 2 7-16,-3 4-4 15,1 1 1-15,-10 1-3 16,-11 0 1-16,-4-1-1 15,-8 3-1-15,-4-1-4 16,-7 6 4-16,0 3 4 0,0 3-1 16,-30 2-3-16,0-1 3 15,3-5-3-15,-3-1 0 16,14-5 1-16,9-7 0 16,0-3-1-16,7-1 1 15,0 0-1-15,0 0-1 16,0 0-4-16,0 0-3 15,14 0-1-15,18 0 4 16,9 0 2-16,1-11 2 16,4-2 1-16,-10-2 2 15,1 4-2-15,-3-1 0 16,-20 5 3-16,0 1-2 0,-12 6 0 16,-2 0-1-16,0 0 0 15,0 0 4-15,0 0-4 16,0 0-2-16,0 4 0 15,0 7 2-15,12 4 3 16,1-3-2-16,6-3-1 16,1-1 1-16,1-5-1 15,7-3 0-15,4 0-1 16,2 0 1-16,-6-7-1 16,4-9 1-16,-5-1 2 15,-13-1-1-15,-7 1 1 16,-7 0-1-16,0 4 3 15,0 2-1-15,-28 3-1 0,-15 4-2 16,-1 4-1 0,-9 0-2-16,12 0 2 0,7 0 0 15,11 4 0-15,14 0-1 16,4-2 0-16,5 1-3 16,0-3-8-16,37 0 0 15,11 0 3-15,12 0 6 16,-3 0 4-16,7 0 0 15,-9 0 5-15,5 0-2 16,-10 0 5-16,-6 0-2 16,-17 0-4-16,-11 0 2 15,-11 0-4-15,-3 0 0 16,3 0 0-16,-3 6 3 16,14 8 2-16,-9-1-3 0,7-2-2 15,13 4 2-15,-4-4-2 16,14-2-3-16,6-2 0 15,15-7 2-15,-8 0-1 16,14 0 0-16,-15-14-1 16,-4-5 3-16,-10 2 0 15,-19 4 3-15,-9 0 1 16,-7 2 0-16,0 1 1 16,-23 1-2-16,-18 1-2 15,-12 3-1-15,-2 1 1 16,2 2-1-16,5 2-1 15,2 0-7-15,12 0-2 16,6 0-28-16,3 0-32 0,13 0-106 16</inkml:trace>
  <inkml:trace contextRef="#ctx0" brushRef="#br0" timeOffset="123089.8488">5625 14310 17 0,'0'0'18'0,"0"0"-14"0,0 0 11 16,0 0-7-16,0 0-1 15,0 0 0-15,0 2 4 16,0 0 2-16,0 0 0 16,0 2-5-16,0 0-8 15,0-3-7-15,0 1-14 16,0 0-33-16</inkml:trace>
  <inkml:trace contextRef="#ctx0" brushRef="#br0" timeOffset="125271.7166">5625 14310 7 0,'-52'68'18'15,"52"-68"11"-15,0 0-1 16,0 0-3-16,0 0-5 16,0 4 0-16,0-4 2 15,0 4-3-15,0 1 0 16,6-1-3-16,15 4 8 0,11-3 6 16,9-1 4-16,1 1-10 15,10 3 5-15,3-4-8 16,19 1-1-16,-1-1-2 15,7 2-11-15,15 3-1 16,-6 3-2-16,5 1-3 16,7 2-1-16,0 2 2 15,0 5-2-15,-7-1 0 16,-21 2 0-16,-6-6 0 16,-19 1 0-16,4-5 1 15,-3 1 0-15,-3-5 1 16,2-1-1-16,-5-1-1 0,8-1 1 15,-3-1 0-15,5 3-1 16,-3 1 2-16,14 1-1 16,17 3 2-16,6 0-1 15,-9 0-2-15,13-5 0 16,-10-3 0-16,-1-1 1 16,0-4-1-16,-9 0 0 15,7 0 0-15,-11 0 0 16,-12 0 0-16,-9 0 1 15,-5 0-1-15,-11 0-1 16,6 0 1-16,-1 0 0 16,-8 0 1-16,12 0 1 15,-4 0-2-15,-1 0 0 16,5 0 0-16,2 0 0 16,-2 0 0-16,-4 0-2 0,-1 0 2 15,-2 0 0-15,3-4-3 16,-8 4 3-16,-4-1 0 15,7-3 0-15,-9 4 0 16,-8-4 0-16,8 0 0 16,-7 4 0-16,4 0 1 15,3-1-1-15,-8-3-1 16,-6 4-1-16,7-4 2 16,-7 2-2-16,0-2 2 15,0 0-1-15,0-3 1 16,-1-3 1-16,6-3 0 15,2-4-1-15,-7-1 2 0,-1-5-2 16,8 2 1-16,-7-1 0 16,7-5 0-16,-14 5 0 15,7-4 2-15,0-1-1 16,-7-3-1-16,2-6-1 16,2-3 1-1,-4-10 0-15,0-4-1 0,0-5-1 16,0-8 1-16,0 2-1 15,0 2 1-15,0 8 1 16,0 2 0-16,0 0-2 16,0 3 0-16,0-4 1 15,0 4 0-15,0 0 0 16,0 6 0-16,0 2 1 0,0 1-1 16,0-3 0-16,-6 0 0 15,-1 2-1-15,7-3 1 16,-7 5 0-16,0 8 1 15,0 3-1-15,0 8 1 16,0-1-1-16,-6 7 0 16,6 0 1-16,-7 0-1 15,-2 5 0-15,7-4 0 16,-5 4 1-16,0 1-1 16,-6 0 0-16,-1 3 0 15,-11 1 0-15,-3 4 3 16,1 0-1-16,-5 0-1 0,-2 0 0 15,-12 0 0 1,5 0 0-16,-3 4-1 0,8 1 2 16,-8-5 1-16,1 0-3 15,2 0 2-15,-12 0 0 16,-6 0-1-16,4 0 0 16,2 0 0-16,-11 3 0 15,14-2 0-15,-3 3 1 16,-2 1-1-16,3-2 1 15,-6-2-2-15,8-1 0 16,-10 0 2-16,-1 0-1 16,-6 0 1-16,-6 0-2 15,0 0 0-15,4 0 1 0,3 0 2 16,13 0-3 0,-9 0 0-16,10 0 0 0,-1 0 0 15,-2 0 0-15,2 0 0 16,-1 0 0-16,1 8-2 15,-4-3 2-15,6-1 0 16,6 2-1-16,-3-2 1 16,9-1 0-16,-2-3 1 15,2 0-1-15,4 4 0 16,-6-4 0-16,-4 0 0 16,10 0 2-16,-4 0-2 15,5 0 0-15,4 0 0 16,8 0 0-16,-6 0 0 15,8 0 0-15,-5 0 0 0,4 0 0 16,1 0-2-16,-6 0 2 16,13 0 0-16,-8 0 0 15,15 0 0-15,-8 0 0 16,9 0 0-16,6 0-1 16,-1 0 1-16,0 0 0 15,0 0 3-15,7 0-3 16,0 0 0-16,0 0 0 15,0 0-2-15,0 0 2 16,-7 0-1-16,7 0 0 16,0 0-1-16,-7 0 1 15,0 2 1-15,0 2-1 16,-6 4-1-16,6 1 2 0,-7 0-2 16,-2 8 2-16,7 6 0 15,2-1 1-15,-7 8-1 16,7 5 2-16,0-8-2 15,-6 8 0-15,13-8 0 16,-7 4 0-16,0-1-1 16,0-4 2-16,0 2-2 15,0 2 2-15,-4 1-1 16,4 0 1-16,0 4-1 16,-7-4 0-16,7 5 1 15,1-6-1-15,-1 0 0 16,0-2 0-16,-7 1 0 0,7-1 0 15,7-2 0-15,0 4-1 16,0 1 1-16,0-3 0 16,0 10 1-16,0-3-2 15,0 1 1-15,7 0 0 16,0-1 0-16,0-5 1 16,-7 1-1-16,0-5 0 15,0-3 0-15,0-5 0 16,0-1 0-16,0-4 0 15,0 1-1-15,0-5 1 16,0-1-1-16,0-3 1 16,0-5-3-16,0 0 3 15,7 0-3-15,-7 0 2 0,0 0-2 16,0 0 0 0,0 0-3-16,7 0-5 0,-1 0 1 15,8-9-2-15,7-14-26 16,11-12-23-16,-5-14-91 15</inkml:trace>
  <inkml:trace contextRef="#ctx0" brushRef="#br0" timeOffset="137121.0816">5148 9586 39 0,'0'0'32'15,"0"0"-2"-15,-7 0 1 16,7 0-6-16,-6 0 3 15,-1 0-1-15,7 0 1 16,0 0-4-16,0 0-6 16,0 0-8-16,0 0 0 15,0 0-6-15,0 0-4 16,0 0 0-16,0 0-3 16,0 0 1-16,0 0 0 15,0 0 1-15,-7 0 0 0,7 0-1 16,0 0-1-16,0 0 3 15,0 0 3-15,0 0-1 16,0 0-1-16,0 0 4 16,0-2-3-16,0-9 6 15,-7-4-1-15,7-1 4 16,-9-2 3-16,6-5 0 16,3-3-4-16,0-4 1 15,0 3 2-15,-6-3-2 16,6-6-2-16,0-3 4 15,0-1-5-15,0-8 1 16,-7 3 5-16,0-7-7 0,7-2-1 16,0-2 0-16,0-1-3 15,0-1 2-15,0 4-3 16,0-1-1-16,0 6 2 16,0 4-1-16,0 0 2 15,0 1-4-15,0-3 1 16,0 10 1-16,0-1-1 15,0-2-1-15,0 5 0 16,0-3 0-16,7 2 0 16,-7 4 0-16,7 6 0 15,-7 0 0-15,0 9 0 16,0 2 0-16,0 5 0 16,0 4 0-16,0 1 1 0,0 5 0 15,0 0-2 1,0 0 0-16,0 0 0 0,0 0-2 15,0 0 3-15,0 0-1 16,0 0-4-16,0 0 0 16,0 0 0-16,0 17 5 15,-7 5 1-15,-14 5 1 16,7 1-2-16,-6-2 2 16,6-1-1-16,-5 1-1 15,-1-3 0-15,6 3-1 16,0-1 2-16,1-3-1 15,6-3 1-15,0-1-1 0,0-2 0 16,0-3-1 0,-4 0 1-16,4-3 0 0,7-6-2 15,0-3-6-15,0-1-1 16,0 0-3-16,0 0-6 16,0 0-16-16,0-4-35 15,0-13-107-15</inkml:trace>
  <inkml:trace contextRef="#ctx0" brushRef="#br0" timeOffset="137462.1414">5155 8250 38 0,'0'0'38'0,"0"0"9"16,0 0 2-1,0 0-11-15,0 0-5 0,0 0-6 16,0 0-15-16,7 0-4 16,0 6 0-16,7 7 2 15,-1 9 0-15,1 3-1 16,5 1-1-16,1 1-3 16,1-1 1-16,-1-3-3 15,1-6-2-15,-3-3-1 16,-4-2 0-16,0-7 0 15,-7 1 0-15,0-4-3 16,0 0-3-16,-7-2-4 0,0 0-2 16,0 0-3-16,0-4-74 15,-7-15-126-15</inkml:trace>
  <inkml:trace contextRef="#ctx0" brushRef="#br0" timeOffset="138067.4251">4637 6850 74 0,'0'0'32'0,"0"0"1"15,0 0 12-15,0 0-22 16,0 0-5-16,-7 0-2 15,7 4-2-15,0 15 5 0,0 7-1 16,-7 8 0 0,7 7-3-16,0 6-1 0,0 4-4 15,0 4 8-15,0-1-12 16,0 3 2-16,0-5-3 16,0-1 1-16,7-4-4 15,0 4 3-15,0-2-4 16,0 0 2-16,0 0 1 15,-1-4-3-15,-6-6 2 16,7-3-3-16,-7-6 0 16,7-3 0-16,-7-5 0 15,0-5 0-15,0 0 1 16,0-4-1-16,0-3 0 16,0-3 0-16,0-3 0 15,0-2 0-15,0-2 0 0,0 0-2 16,0 0-3-16,0 0 2 15,0 0-6-15,0 0-5 16,0 0-8-16,0 0-9 16,0-15-40-16,0-6-44 15</inkml:trace>
  <inkml:trace contextRef="#ctx0" brushRef="#br0" timeOffset="139071.2745">4703 6741 90 0,'0'-2'31'0,"0"2"14"16,0 0 7-16,0 0-19 15,0 0-14-15,0 0-5 16,0 0-4-16,7 0-3 16,21 0 3-16,13 0 4 0,5 0-6 15,2 2 0 1,12 0 0-16,2 0-2 0,4-1 4 15,1 3-5-15,-19-1-4 16,-2 0 1-16,-12 0 0 16,-6 1 0-16,-15 0 1 15,-6 0-2-15,0 0 1 16,-7 1 0-16,12 1-1 16,-12 2-1-16,6 5 7 15,8 4-4-15,-7 1 3 16,0 5-3-16,0 3 1 15,0 4 0-15,6 5 1 0,1 2-2 16,0 2-1 0,4-1 2-16,-11 3-2 0,7 1 1 15,-7-1 1 1,7-1-2-16,-1 5-2 0,1 1 3 16,-7-4-1-16,11 6 1 15,-11-5-1-15,0 2-1 16,0-3 2-16,-7-1-3 15,7-2 1-15,0 1-1 16,0-3 1-16,-7 0 0 16,7-2 0-16,-1-1 0 15,-6-2-1-15,7 1 1 16,-7 3-1-16,0-2 1 16,0 2-1-16,0-1 0 15,7 0 0-15,-7-5 0 0,0-2 1 16,0-6-1-16,0-5 0 15,0-4 0-15,0-9 0 16,0 4 3-16,0-4 0 16,-7-3 1-16,-13-1 1 15,-8 0-1-15,-4 0 1 16,-2 0-4-16,-8 0 1 16,3 0-2-16,-9 0 1 15,2 0 0-15,-2-7-1 16,2-3 1-16,-9 1 1 15,9 4-2-15,-2-5 1 16,-5 3 5-16,5-3-3 0,7 1-2 16,-5 3 4-16,12-1-3 15,-12-1 1-15,12 7-2 16,-1-6 0-16,10 2 0 16,4 5 1-16,14-2-2 15,1 2 0-15,6 0 0 16,0 0 0-16,0 0-1 15,0-2 0-15,0 2-5 16,0 0-3-16,0-4-7 16,0-7-14-16,0-10-46 15,20-5-160-15</inkml:trace>
  <inkml:trace contextRef="#ctx0" brushRef="#br0" timeOffset="139521.5768">4671 7180 92 0,'0'0'52'0,"0"0"-26"16,-7 0 26-16,7 0-18 15,0 0-13-15,0 0-6 16,0 1 1-16,7 12 1 15,25 6-2-15,-11 0-1 16,7 0 0-16,-1 0-1 16,-4-1-3-16,0-1-1 15,-2 3-2-15,-1-7-2 16,-6 0 0-16,0-2-4 16,4-3-1-16,-11-3 0 15,0 3-1-15,0-4-7 0,0-3-12 16,-7-1-14-1,6 0-50-15</inkml:trace>
  <inkml:trace contextRef="#ctx0" brushRef="#br0" timeOffset="140052.7511">5176 7208 58 0,'0'0'87'0,"0"0"-4"0,0 0-14 16,-7 0-21-16,-21 5-28 15,-8 7-7-15,6 2-5 16,-11 3 0-16,8 0-2 16,-8 0-2-16,14-2-3 15,-3-2 1-15,14-1 0 16,9-3-2-16,0 1 0 15,0-3 0-15,7 1 0 16,0 1 0-16,0 1 1 16,0 1-1-16,0 2 1 15,7 4-1-15,7 4 1 16,-7 0 0-16,2 3 3 16,7 0-3-16,-9 3 3 0,0 1-1 15,6-2-3 1,-6 4 4-16,0-3-4 0,0-5 1 15,-7 5 3-15,0-7-4 16,0-2 4-16,0-2-4 16,0-3 3-16,0-5-3 15,0 1 5-15,0-7-4 16,0 0 1-16,0-2-1 16,0 0-1-16,0 0 4 15,0 0-3-15,7 0 1 16,-7 0-2-16,0 0 0 15,7 0-8-15,-7 0-4 0,7 0-22 16,0 0-38-16,-1 0-169 16</inkml:trace>
  <inkml:trace contextRef="#ctx0" brushRef="#br0" timeOffset="145483.0675">5802 7906 24 0,'0'-6'14'0,"0"4"18"16,0 2 3-16,0-2 5 16,0 2-2-16,0-2-5 15,0 1-2-15,0 1-2 16,0 0-3-16,0 0-4 0,0 0 2 16,0 0-3-16,0 0-4 15,0 0-2 1,0 0-4-16,0 0-3 0,0 0-1 15,0 0-4-15,0 13-3 16,0 6 4-16,0 1 0 16,0 3-1-16,0-3 0 15,-7 1-2-15,7 2 1 16,0-6 0-16,0 4-2 16,0-4 1-16,0-3 2 15,0 1-3-15,0 1 0 16,0-6 0-16,21 2 0 15,4-3 0-15,2 3 1 0,1-3-1 16,11 2 0 0,-12-3-1-16,1 1 1 0,-14-5 2 15,-1 1-2-15,-13 2-1 16,7-6 0-16,-7-1 1 16,0 4 1-16,0-4-1 15,0 2 0-15,0 2 1 16,0 3-1-16,-13 1 0 15,-15-1 1-15,-6 1-2 16,-5-4 1-16,-3 1-1 16,8-3 1-16,-5-2-6 15,11 0 2-15,1 0-8 16,2-4-13-16,11-11-25 16,0 2-31-16,14-6-62 15</inkml:trace>
  <inkml:trace contextRef="#ctx0" brushRef="#br0" timeOffset="146744.273">5816 7885 74 0,'2'0'28'16,"2"0"-6"-16,-1 0 16 15,6-4-9-15,5 4 0 16,-1-1-5-16,1-3 0 0,7 0-12 16,-1 0-8-16,6 4 0 15,1 0-4-15,1-2 0 16,-1 2-8-16,5 0-5 16,-11 0-13-16,0 0-11 15,-1 2-2-15,-13 7-20 16,5 1 5-16,-5 1 8 15,-1-1 40-15,-6-1 6 16,0-1 0-16,0-1 11 16,0 3 13-16,0-3 3 15,0 0-4-15,0 5-1 16,0 1-4-16,0 0 0 0,0 7 2 16,-6 1-1-16,-1 0-6 15,-3 2-1-15,10-2-1 16,-2-3-2-16,2 1 1 15,0-6-4-15,0 0 0 16,0-1-4-16,0-7 3 16,0 1-5-16,2-4 1 15,15 0 2-15,-4-2 2 16,1 0 6-16,0 0 2 16,6 0 0-16,1-4-4 15,-3-9-2-15,3-4 14 16,-7-6-5-16,0 1-1 15,-8-2-4-15,-6-1 0 0,0 6-3 16,0 2-1 0,0 0-3-16,0 4 4 0,0 5-4 15,0 3-1-15,-6 1-2 16,-8 0 1-16,7-1-2 16,-7 5 0-16,7 0-2 15,0 0 1-15,-2 0-2 16,7 0 1-16,2 0 0 15,0 0 2-15,0-2 0 16,0 2-2-16,-5 0 1 16,5 0-4-16,0 0-1 15,0 0-2-15,0 0 0 16,0 0-2-16,0 0-1 16,0 0-3-16,0 0 12 0,16-2-1 15,-2 2-1-15,7-2-1 16,-1 0 3-16,1 0 1 15,-14 2-2-15,2 0 2 16,0 0 1-16,-2 0 0 16,0 0 1-16,-7 0-1 15,7 0 0-15,0 2 1 16,0 6-1-16,6 5 2 16,1-2-1-16,0 3 0 15,0-4 0-15,-3 0 0 16,3-3 0-16,0-1-1 15,-1-4 3-15,1 0-2 16,-7-2-1-16,7 0 0 0,2 0 1 16,7 0 0-16,-2-4-1 15,-8-7-1-15,8-2 0 16,-7 1 0-16,-7 1 1 16,-1 5 2-16,-3 1-2 15,6 5 1-15,-9 0 0 16,0 0 2-16,0 0-3 15,0 0 2-15,0 0-2 16,0 0-5-16,7 0 3 16,7 0 2-16,-1 0 0 15,8 0-1-15,0 0 1 16,-5 0-1-16,7 0 1 16,-10 0 0-16,1 0 0 0,-7 0 0 15,0 0 0 1,-7 0 1-16,0 0 1 0,0 0 2 15,0 0 1-15,0-2 1 16,0-6-6 0,0 3 1-16,-21-3-1 0,7 4 0 15,1-1 0-15,-13 3-1 16,13 0-3-16,-1 0-2 16,0 2-9-16,7 0-56 15,-6 0-109-15</inkml:trace>
  <inkml:trace contextRef="#ctx0" brushRef="#br0" timeOffset="147673.6014">5371 8961 1 0,'-7'-2'32'16,"7"-1"5"-16,-7-1-3 0,7 4 2 16,0 0 3-1,-7 0-2-15,7 0-4 0,0 0 2 16,0 0-8-16,0 0-11 15,0 0 1-15,0 0-2 16,0 0-3-16,0 0 0 16,0 0-2-16,0 0-2 15,0 0-2-15,0 0-2 16,0 0 1-16,0 0-3 16,0 0-1-16,0 0 1 15,0 0 0-15,0 0 1 16,0 0 0-16,0 0-3 15,0 0 1-15,0 0-1 0,0 0 0 16,0 0 1 0,0 0 0-16,0 0-1 0,0 0-1 15,0 0 1-15,0 0 0 16,0 0 0-16,0 0 0 16,0 0 0-16,0 0-1 15,0 0 1-15,0 0-4 16,0 0-2-16,0 0-6 15,0 0-7-15,0 0-11 16,0 0-34-16,0 0-141 16</inkml:trace>
  <inkml:trace contextRef="#ctx0" brushRef="#br0" timeOffset="151229.5376">5350 8788 28 0,'0'0'59'0,"0"0"-38"16,0 0 22-16,0 0 1 16,0 0-15-16,0 0-4 15,0 0-4-15,0 0-6 16,0 0-2-16,0 0-6 15,0 0 1-15,0 6 5 0,0-3-1 16,0 5-3 0,0-4 3-16,0 1-1 0,0-1-6 15,7 0 0-15,-7-2 1 16,0-2-1-16,0 5 0 16,7-1 0-16,-7-2 2 15,0 0-2-15,7 3 1 16,0-1-4-16,-1 4 4 15,-6 0-2-15,7 1 0 16,-7 0 0-16,0-1-2 16,7 1 2-16,-7-3-1 15,0 5 1-15,0-4-3 0,0 1 2 16,7 0-1 0,-7-1 0-16,7 1 1 0,-7 3-3 15,0-4 1-15,2 1 2 16,7-3-2-16,-2 3-1 15,-7 0 2-15,7-3-2 16,-7 7 0-16,7-5 4 16,-7 1-4-16,7-1 0 15,-7-1 1-15,0 2-1 16,7-3 1-16,-7 1 0 16,0 0-1-16,7-1 0 15,-7-1 1-15,0 1-1 16,7-1 1-16,-7 0 0 15,0 0-1-15,6 1 0 16,-6 1 0-16,7-2 0 0,-7 4 0 16,7-3 1-16,0 0-1 15,0-2 0-15,0-2 2 16,-7 5-4-16,11-4 4 16,-4 2-2-16,0-3 0 15,7 3 0-15,-7 0 1 16,7-2-1-16,-8 2 0 15,8-4 0-15,0 0 1 16,4 0 0-16,3 0 0 16,-7 0 0-16,6 0 2 15,-6 0-2-15,0 0-1 16,-5-2 3-16,7-4 0 0,-2 0-3 16,-7 1 3-1,6-3 1-15,-6-1 0 0,7 0-2 16,-7-1 2-16,7 1-3 15,-7-3 0-15,-5 5 5 16,2-4-4-16,-1-1 3 16,-3 3 0-16,0-4-4 15,9 5 0-15,-9 1 1 16,7-1 1-16,0 3-3 16,-7-1 2-16,0-1-1 15,0-1 0-15,7-1 2 16,-7-3-2-16,0 1 0 15,0-2 0-15,0 0 0 0,0-3 0 16,0 7-1 0,0 0 1-16,0-1-1 0,0 3 0 15,0-3 0-15,0 3 0 16,0 0 0-16,0-1 0 16,0 0 0-16,0 3 1 15,0-1-1-15,0 0 0 16,0 1 0-16,0-1 0 15,0-2 0-15,0 7 0 16,0-5 0-16,0 0 0 16,0 2-1-16,0 0 1 15,0-1 0-15,0 4 0 16,0-2 0-16,0 3 0 16,0-1 0-16,0-2 0 0,-7-2-2 15,7 5 2-15,0-4-1 16,0 2 1-16,0 0 0 15,0 1 0-15,0-3 0 16,0 2 0-16,0 0 0 16,0 0 0-16,-7-2 0 15,7 1 1-15,0 3-1 16,0 0 0-16,0 0 1 16,0 0-1-16,0 0-1 15,0 0 0-15,0 0 1 16,0 0-1-16,-7 0 1 15,7 0-2-15,0 0-1 16,0 0 1-16,0 0-2 0,0 0 3 16,0 5 1-16,0 7 0 15,0 1 1-15,0 1-1 16,0 2 0-16,0-1 1 16,0-2 0-16,0 0-1 15,0-1 0-15,0-1 0 16,0 0 1-16,0-2-1 15,0 5 0-15,0-3 0 16,0 0 0-16,0-2 0 16,0-1 0-16,0 0 0 15,0-1 0-15,0-1 0 16,0 0 0-16,0-3 1 0,0 3-1 16,0 2-1-16,0-5 1 15,0 4 0-15,0 1 0 16,0 0 1-16,0-3-1 15,0 7 0-15,0-5 0 16,0 1 0-16,0 1 0 16,0-1 0-16,0 1 1 15,-12 0 0-15,6 1-1 16,6-3 0-16,-7 1 0 16,0-2 0-16,0 1 2 15,-7-1-2-15,7 2 0 16,-6-3-2-16,6 0 2 15,-7-1 0-15,7 0 3 16,-4 0-3-16,4-2-1 16,0 0 1-16,0-1 1 0,-7-1 0 15,0 0 0-15,-6 0 0 16,-1 0 0-16,-4 0-1 16,4 0-1-16,-6 0 1 15,6 0 2-15,-2 0-2 16,7-1 0-16,-5-3 0 15,8-4 0-15,-1 7 1 16,0-5 0-16,7 0 0 16,-9 2-1-16,7-3 0 15,-5-1 0-15,7-3 0 0,-6 0 0 16,6 2 0 0,7-4 0-16,-7 1 0 0,7-1-1 15,0 0 1-15,0-1 0 16,0 1 0-16,0 0-1 15,0 0 1-15,0 4 1 16,0-3-1-16,0 1 0 16,0-2 0-16,0 0 0 15,0 0 1-15,7-1-1 16,-7 1-1-16,0 2 1 16,0 0 2-16,0-1-2 15,0 1-1-15,0 3 1 16,0 1 0-16,0 3 1 15,0 4-1-15,0 0 0 16,0 0 0-16,0 0 0 0,0 0 0 16,0 0 0-16,0 0-1 15,0 0-1-15,0 0 0 16,0 0-1-16,0 0 1 16,0 4 2-16,0 9 0 15,0 4 0-15,0 0 0 16,0 0 0-16,0 2 1 15,0-1-1-15,0-1 0 16,0 8 0-16,0-6 0 16,0 2 0-16,0-1 0 15,0-1 0-15,0 0 0 16,0-2 0-16,0-4 0 0,0 0 0 16,0-4 0-16,0 1 0 15,0-1 0-15,0-3 0 16,0 0 0-16,7-1 0 15,0 1 0-15,-1 1 0 16,1 1 0-16,0-1 0 16,0 1 0-16,0-3 0 15,4 1-1-15,3 0-1 16,-7-1 2-16,14-1 0 16,-8 0 0-16,8 0-1 15,4 0 1-15,-4-3-3 16,0-1 3-16,-1 0 0 15,1 0 0-15,4 0-1 0,-11 0 1 16,7 0-1-16,-8 0 1 16,8 0-1-16,-7 0-1 15,4-4 2-15,-4-1 2 16,6-3-2-16,-6-1 0 16,0 1 0-16,-7-3 2 15,7 2-2-15,-8-3 0 16,-3 3 2-16,6-4-2 15,5-2 0-15,-14-2 2 16,13 0-2-16,-6 0 1 16,0 4 1-16,-7 0 0 15,7 0-2-15,0 3 0 16,-7 1 3-16,0 0-3 16,0-3 0-16,0 4 2 0,0-1-1 15,0 0-1-15,0-1 0 16,0-1 0-16,0 0 0 15,0 2 1-15,0 1-1 16,0 0 0-16,0 3 1 16,0-1-1-16,0-2 0 15,0 5 0-15,0-1 0 16,0-2 0-16,0 5 0 16,0-2 0-16,0 2 0 15,0-3-1-15,0 0 1 16,0 0 0-16,0 0 0 15,0-1 0-15,0 3 0 16,0-1 1-16,0-1-1 0,-7 0 0 16,7 2 0-1,-7 0 0-15,7 0 0 0,0 2 0 16,0 0 0-16,-7 0-1 16,7 0 0-16,0 0 0 15,0 0-2-15,0 0-1 16,-7 6 4-16,1 11 0 15,-1 0 0-15,7 1 0 16,-7 3 1-16,7 0-1 16,0-1 0-16,0 3-1 15,0-2 1-15,0-2 0 16,0-2 0-16,0 3 0 0,0-2 0 16,0-4 0-16,0 5 0 15,0-2 1-15,0 0-2 16,-7-2-1-16,-9-2 2 15,7 0 0-15,2-5 0 16,0 3-1-16,-7-5 0 16,7-2 0-16,-6 0-2 15,6-4-1-15,-7 1-8 16,7-1-5-16,-2 0-32 16,0 4-106-16</inkml:trace>
  <inkml:trace contextRef="#ctx0" brushRef="#br0" timeOffset="155637.2338">5855 10978 64 0,'6'0'54'0,"-6"0"3"0,0 0-1 15,0 0-12 1,0 0-11-16,0 0-9 0,0 0-6 16,0 0 0-16,0 0-2 15,0 0-3-15,0 0 0 16,0 0-2-16,0 0-3 15,0 0-1-15,14 0-3 16,7 0 2-16,25 0 3 16,9 0 6-16,18 0 2 15,1 0-5-15,10 0-2 16,15 0-1-16,9 0 3 16,11 0-4-16,3 0 0 15,-1 0-2-15,1-2 0 16,6 0 1-16,-2 1-3 0,16 1 0 15,-6 0 0-15,4 0-2 16,-12 0 4-16,-13 0-4 16,-8-4 0-16,-13 4 1 15,7 0-1-15,-7 0-1 16,-7 0 2-16,8 0-2 16,-15-2 1-16,-11 0-1 15,-3 0 3-15,-18 2-4 16,-9 0 0-16,-4 0 0 15,-8 0-1-15,-2 0 1 16,-4 0 0-16,-7 0-1 16,-7 0-1-16,-7 0 2 15,0 0-2-15,0 0 2 0,0 0-2 16,0 0-1-16,0 0-1 16,0 0-2-16,-28 0-20 15,-11 0-31-15,-9 0-52 16,-2-8-170-16</inkml:trace>
  <inkml:trace contextRef="#ctx0" brushRef="#br0" timeOffset="156048.9366">8272 10621 209 0,'0'0'3'0,"0"0"5"16,0 0 12-16,25 0 2 15,16 7-1-15,12 7-1 16,9 4-8-16,4 3-3 16,5 2 7-16,7-1-10 15,-11 1 3-15,-10 3-1 16,1-1 0-16,-15 1-1 15,-6 0-2-15,-10 2-2 16,-20 3 4-16,-7 0 1 16,0 5 1-16,0 3-1 15,-27 1 1-15,-24-2-1 0,1-6-2 16,-3 0 0-16,-2-6 2 16,-5-1-6-1,5-3 1-15,-4 1-3 0,4-5-1 16,9-1 1-16,11-3-3 15,15-7-5-15,4-5-14 16,9-2-21-16,7 0-69 16</inkml:trace>
  <inkml:trace contextRef="#ctx0" brushRef="#br0" timeOffset="156635.4237">9301 10000 163 0,'3'0'52'0,"-3"0"-42"16,0 0 27-16,0 0 7 15,0 0-17-15,0 0-8 16,9 9-6-16,-9 16-3 16,0 12 11-16,7 14-1 15,-7 3-7-15,0 3-3 0,6 1-2 16,1 4-1-16,7 4-3 16,0 4 5-16,0 9 0 15,-1 4-2-15,1 1-2 16,-2 9 2-16,1 4-1 15,-6 3-4-15,-7 6 3 16,0-3 0-16,0-3-1 16,0 1 1-16,0-5-1 15,0-3-1-15,0-9-1 16,0-9 1-16,7-1-3 16,0-7 2-16,0-1-2 15,0 0 0-15,0-4 1 0,0-1 0 16,-7-9-1-16,6-11 0 15,-6-5 0-15,0-11-1 16,7-8 0-16,-7-8 0 16,0-5-1-16,0-2-3 15,0-2 0-15,0 0 3 16,0 0-4-16,0-10-7 16,0-12-13-16,0-14-7 15,-13-11-13-15,-1-10-46 16,0-14-143-16</inkml:trace>
  <inkml:trace contextRef="#ctx0" brushRef="#br0" timeOffset="157481.4221">9219 9842 37 0,'0'-4'170'16,"0"4"-167"-16,7-2 10 0,13-2 20 15,15 3 0-15,10-3-7 16,24-4-8-16,5 4 1 15,6-5-2-15,7 3-1 16,-9 3-1-16,7-1-7 16,-12 4-3-16,1 0 4 15,-12 0-5-15,-10 0-1 16,-4 0-3-16,-15 0 3 16,-6 0-3-16,-13 5 0 15,-7 3 3-15,13 4-1 16,-17 2 0-16,8 11 5 15,1 3-1-15,1 12 1 16,-6 1 2-16,0 6-7 16,7 2 5-16,7 3-5 15,-5 9 2-15,13 1 2 0,-8 5-3 16,7 3 2-16,-6 8-3 16,8 2 1-16,-9 12 2 15,-7 6-2-15,-1 8 0 16,1 8 1-16,-7 5-1 15,0 1-1-15,0-7 2 16,-7-3 0-16,0-7-3 16,0 0 1-16,0-1 0 15,0-4-1-15,-14-10 1 16,-7-5-1-16,8-12 2 16,-8-5-3-16,0-9 0 15,-4-8 1-15,5-10-1 0,-1-9 0 16,-7-11 0-16,5-2 1 15,1-4 0-15,-6-5 0 16,-18-3 1-16,-2-1-1 16,-12-4-1-16,-2 0 0 15,-4 0-3-15,-12 0 3 16,14 0 0-16,-10 0 0 16,1-4 2-16,4 4-2 15,-4 0-2-15,-1 0 1 16,-4 0 1-16,14 0 0 15,5 0-2-15,17 0 0 16,6 0-1-16,13 0 1 16,16-3-3-16,0-1-2 0,0-6-4 15,7-3-3-15,0-5-2 16,0-9-22-16,14-8-60 16,6-13-193-16</inkml:trace>
  <inkml:trace contextRef="#ctx0" brushRef="#br0" timeOffset="158157.7034">9730 10696 113 0,'0'-2'40'0,"0"0"3"16,0 2 11-16,0 0-6 15,0 0-16-15,0 0-12 16,0 0-1-16,0 21-11 15,0 9 8-15,0 15 1 16,0 8-4-16,7 13-2 16,0 9 0-16,0 9-1 15,0-1 0-15,-1-4 0 0,-6-5-5 16,0-12 1-16,0-8-3 16,0-6-1-16,0-13-1 15,0-5 0-15,0-15-1 16,0-7 2-16,0-8-2 15,0 0 1-15,0 0-1 16,0-19 1-16,7-19 2 16,7-14-3-16,2-3 0 15,14-5 0-15,4 7-2 16,1 4 2-16,4 10 2 16,-12 9-1-16,1 7-1 15,-8 10 0-15,-1 4 1 0,-12 9-1 16,0 0 0-16,6 0 0 15,1 13 0-15,0 21 1 16,9 7 7-16,0 8-3 16,-3 2-1-16,-6-1-2 15,0-1 2-15,0-2 3 16,-8-7-7-16,1-4 2 16,0-6-2-16,-7-8 0 15,3-8 0-15,1-3-2 16,-4-9-11-16,2 2-7 15,8-4-21-15,3 0-158 16</inkml:trace>
  <inkml:trace contextRef="#ctx0" brushRef="#br0" timeOffset="158942.7919">10620 11052 63 0,'-7'-4'41'16,"0"2"-11"-16,0 2 15 0,7 0 0 15,0 0-7-15,0 0-13 16,0 0-6-16,0 0-3 16,0 0-3-16,0 0-2 15,0 0-2-15,7 0 6 16,32 0 11-16,9-2-3 15,19-2-6-15,8-1 0 16,19-1-3-16,14-2-1 16,25-1-1-16,-4 0-1 15,8-1 0-15,1 3-4 16,-17 3 1-16,-6 0-6 16,-14 4 2-16,-21 0-4 15,-11 0 2-15,-9 0-2 0,-1 4-1 16,-4 5 1-16,5-1 1 15,2-4 0-15,-3-3-1 16,3 2-1-16,5-3 1 16,-8 0-1-16,-1 0 1 15,-1 0 0-15,-2 0-2 16,5 0-1-16,-10 0 2 16,8 0 1-16,-17-4-1 15,-2 0 0-15,-19 0-3 16,-6 4 0-16,-7 0-2 15,0 0 0-15,-7 0 0 16,0 0 1-16,-7 0-3 0,-27 0-21 16,-12 0-62-16,5 0-58 15</inkml:trace>
  <inkml:trace contextRef="#ctx0" brushRef="#br0" timeOffset="159302.9148">12523 10696 199 0,'0'-2'46'16,"0"2"-35"-16,35 0 7 16,10 0 0-16,11 0 5 0,10 6-3 15,7 12-1 1,-1 3 0-16,5 2-6 0,-3-1-3 15,-17 1-3-15,-6-2-1 16,-10 5 2-16,-9 0-6 16,-18 1 4-16,-7 4-2 15,-7 0 2-15,0 8-1 16,-44 8 5-16,-6-2 2 16,-17 0-6-16,-4-1 0 15,7-6-4-15,0-5-2 16,13-4-1-16,-2-7 0 15,19-5-10-15,7-3-3 0,1-9-6 16,15-5-23 0,11 0-71-16</inkml:trace>
  <inkml:trace contextRef="#ctx0" brushRef="#br0" timeOffset="159889.5603">13445 9925 195 0,'-7'-4'46'0,"7"4"-23"15,0 0 12-15,-7 0 6 16,7 0-14-16,-7 13-17 16,7 25-1-16,-6 11 15 15,-10 5-11-15,9 2-1 16,4 6-3-16,3-1-1 16,0 1 0-16,0 2-3 15,0 4 4-15,0 3-4 16,0 3 0-16,7 2-1 15,5 2 1-15,-12 1 1 16,7 2 0-16,-1 5 0 16,1 3-2-16,-7-3-1 0,7-3-1 15,0-4 3 1,-7 4-4-16,0-8 2 0,0 8 2 16,0-4-3-16,0-4 0 15,0-3-1-15,0-10 3 16,0-10-3-16,0-8-1 15,0-9 0-15,7-8 0 16,0-1-1-16,0-5 1 16,6-6 0-16,-13-6-1 15,3-5 0-15,1 0 0 16,-4-4-5-16,3 0 3 16,-3 0-7-16,0 0-7 0,7-23-4 15,-7-7-5 1,0-9-28-16,4-5-89 0</inkml:trace>
  <inkml:trace contextRef="#ctx0" brushRef="#br0" timeOffset="160738.2736">13365 9802 133 0,'20'-13'49'0,"6"2"-14"16,1-1 15-16,14 3-5 15,-2 0-7-15,17-3 8 16,17 3-17-16,14 0-6 16,14 5-7-16,0 4-4 15,0 0-3-15,-7 0-3 0,-9 7-1 16,-5 7-4-16,-16 0 2 15,-9 3-2-15,-9 2 2 16,-12 2-2-16,-11 4 3 16,0-1-2-16,-9 4 3 15,0 0 0-15,-7 6-3 16,-7 6 5-16,0 1-3 16,0 12 0-16,0 3 1 15,0 6 2-15,0 0-5 16,0 12 0-16,0 3 1 15,0 2-1-15,0 9 1 16,0-1 2-16,0 1-4 16,7 9 0-16,-1 4 4 0,1 2-3 15,-7-3 2 1,0-6 0-16,0-11-1 0,0 1-1 16,0-1-2-16,-27 6 1 15,-1 3 0-15,-2-5 0 16,14-8 7-16,-4-16-7 15,6-11 0-15,0-7 3 16,0-10-4-16,5-8 0 16,2-10 0-16,5 0 1 15,-5-12-1-15,-4 4 0 16,2-5 1-16,-12 0 1 16,-7 2-1-16,-15-6 0 0,-8 0 1 15,-8 0-2-15,-19 0-1 16,-7-14 0-16,-9 0-1 15,-7 0 1-15,7-3 0 16,0 4 1-16,14-4-4 16,6 4-1-16,12 2 0 15,12 0-3-15,13 3-6 16,10 1-8-16,8-1-23 16,19-5-44-16,0 0-207 15</inkml:trace>
  <inkml:trace contextRef="#ctx0" brushRef="#br0" timeOffset="161337.5221">13713 10438 223 0,'0'-2'53'0,"0"1"-46"16,0 1 22-16,7 0-3 15,7 14-12-15,7 24 19 0,-1 17-9 16,3 20-2-16,-9 8-8 15,2 14-3-15,-9 3 6 16,0-2-6-16,-7-10 0 16,0-9-6-16,0-20-1 15,0-16-1-15,0-13-2 16,0-13 0-16,0-11 0 16,0-2 1-16,0-4-1 15,0-4 0-15,0-32 1 16,14-18-2-16,15-24-3 15,8-1 0-15,4 9-4 16,-13 12 6-16,-5 23-1 0,0 18 2 16,-9 11 1-1,-1 2 0-15,1 4 1 0,2 0-1 16,14 10-1-16,11 20 6 16,3 15 0-16,6 10 1 15,-13-1-1-15,0 4-2 16,-3-7-1-16,-13-6-2 15,-12-9 1-15,2-2-2 16,-8-11 0-16,-3-10-2 16,4-4-5-16,-2-1-8 15,-2-8-9-15,7 0-42 16,2 0-189-16</inkml:trace>
  <inkml:trace contextRef="#ctx0" brushRef="#br0" timeOffset="165073.4786">9521 15633 111 0,'-18'-13'30'0,"11"-2"4"0,-7-2-1 16,8 9-10-16,-1-1-3 15,0 3-4-15,0 3-1 16,7-1 1-16,-7 4-1 16,0 0 6-16,7 0-2 15,-7 0-2-15,7 0-4 16,-7 0-4-16,7 17-4 16,0 13 6-16,0 6 0 15,0 3-1-15,0 2-7 16,0 3 4-16,0 8-1 15,0 6-1-15,0 8 0 16,0 13 2-16,0 4-3 0,0 10 0 16,0 0 0-16,0-2-2 15,0-6 2-15,21-10-4 16,-7-5 1-16,0-8-1 16,-8-6 2-16,8-7-2 15,-12-9 0-15,3-9-2 16,-5-8 1-16,0-10-1 15,0-5-2-15,0-4-4 16,0-4 1-16,0 0-4 16,0 0-20-16,0-21-73 15,0-11-90-15</inkml:trace>
  <inkml:trace contextRef="#ctx0" brushRef="#br0" timeOffset="166021.9976">9691 14765 172 0,'0'-9'57'16,"7"0"-44"-16,-7 5 9 0,7 4 3 15,0 0-3-15,11 0-8 16,10 0 5-16,13 0 0 16,19 4-2-16,13 5-4 15,28 8-4-15,13-8 2 16,22 1-3-16,1-2-3 15,1-5 3-15,-10-3-6 16,-20 0-2-16,-21 0 1 16,-13 0-1-16,-19 0 1 15,-25 0 0-15,-8 0-2 16,-8 0 2-16,-7 0-1 16,0 0 4-16,-7 0-2 15,7 2 0-15,0 19 0 0,0 7 5 16,-1 6-1-16,1 2-5 15,0 7 3-15,-4 10-3 16,1 5 1-16,-4 8 2 16,2 3-2-16,-2 3 1 15,0 3-3-15,0-1 1 16,0 6 3-16,0 7-1 16,0-2-2-16,0 3 1 15,0-1 1-15,0 1 0 16,-2 4-1-16,-12 1-1 15,7 0-1-15,-6 0 0 16,6-7 1-16,0-5-1 0,7-6 0 16,0-5 0-16,0 0-1 15,0-16 1-15,0-7 0 16,0-11 0-16,0-13-1 16,0-3 0-16,7-6 1 15,-7-9-1-15,0-1 0 16,0-4-2-16,0 0 3 15,0 0 0-15,0 0-2 16,-7 0-2-16,-21-9 4 16,-11 1-1-16,-9 2 2 15,-4 3 0-15,-10-7 1 16,-5 6-2-16,-13-5 3 16,-21 5 0-16,-14 0-2 0,-20 4 1 15,-9 0 3 1,13 0-1-16,2 0-2 0,15 0 2 15,13 0-4-15,14 0 3 16,13 4 1-16,12-4-4 16,23 0 1-16,19 0-1 15,6 0 0-15,7 0 0 16,7 0-1-16,0 0-4 16,0 0-2-16,-7 0-4 15,7 0-5-15,0 0-7 16,0-9-17-16,0-8-73 15,21-6-148-15</inkml:trace>
  <inkml:trace contextRef="#ctx0" brushRef="#br0" timeOffset="166527.1736">9808 15443 113 0,'-9'0'62'0,"9"0"-23"15,0 0-9-15,0 0-9 16,0 0-4-16,2 13 14 16,28 6-6-16,-2 2-2 15,6 9-5-15,5 9-3 16,2 6 9-16,7 8-4 15,12 4-5-15,-7-5-2 16,2-3-1-16,4 0-5 0,-10 0-1 16,-4-6 2-1,-3 1-6-15,-13-9-1 0,1-3-1 16,-9-5 1-16,-7-5-1 16,-1-10-2-16,-6-7-1 15,-7-1-7-15,0-4-3 16,0 0-5-16,0 0-10 15,0-17-119-15</inkml:trace>
  <inkml:trace contextRef="#ctx0" brushRef="#br0" timeOffset="166886.8726">10413 15452 168 0,'-2'0'36'0,"-12"0"10"16,8 0 3-16,-8 0-11 15,-7 0-12-15,1 8-4 16,-6 18-4-16,-8 6-1 16,-7 17-3-16,2 8-4 15,4 5-1-15,-8 3 0 16,6-3-2-16,3 3 1 15,-3-11 0-15,7-5-3 0,9-2-2 16,8-7-1 0,-1-8 1-16,7-6-3 0,7-13 0 15,-9 0 0-15,9-3-3 16,-2-7 3-16,2-3-6 16,0 0 0-16,0 0-8 15,0 0-7-15,0 0-18 16,0 0-127-16</inkml:trace>
  <inkml:trace contextRef="#ctx0" brushRef="#br0" timeOffset="167457.6573">9799 15153 147 0,'0'-2'49'15,"-7"-1"-40"-15,7 3 19 16,0 0-4-16,0 0 0 16,32 0 20-16,9 0-14 15,-4 0-7-15,20 0 1 16,-6 5-8-16,13-1-3 16,9 0-1-16,3 1-5 0,4-1 1 15,-6 0-6 1,-8 1 1-16,-11-1-3 0,-2 4 0 15,-19-6 0-15,-6-2 0 16,-14 0-4-16,-7 0-3 16,-5 0-8-16,-2 0-9 15,0-2-17-15,0-10-129 16</inkml:trace>
  <inkml:trace contextRef="#ctx0" brushRef="#br0" timeOffset="167704.0163">10404 14901 146 0,'0'0'42'16,"0"0"-35"-16,0 13 29 16,9 6-2-16,21 7 5 15,-2 4 2-15,6 1-10 16,-11-5-11-16,7 6-13 15,-3-2-3-15,-6 0-4 16,0-2 0-16,4-1-6 16,-11-1-14-16,-1-1-13 15,-6 1-17-15,7-3-77 16</inkml:trace>
  <inkml:trace contextRef="#ctx0" brushRef="#br0" timeOffset="168882.1979">5458 16072 77 0,'0'1'41'0,"0"7"-16"16,-7-3 11-1,0-1 0-15,7 0-8 0,0-2-3 16,-7 5 4-16,7-1-3 16,0 7-7-16,0 0 2 15,-7 4-3-15,7 6 2 16,0-2-4-16,0 1-4 15,0 4-3-15,0 1 2 16,0 5-4-16,0-2 0 16,0 4-5-16,0-2 1 15,0-2-1-15,0 2 1 16,7-2-3-16,-7-4-6 16,7-3 1-16,0-6-8 0,7 1-10 15,-7 0-26 1,13-9-121-16</inkml:trace>
  <inkml:trace contextRef="#ctx0" brushRef="#br0" timeOffset="169916.8136">10436 16064 132 0,'0'-4'78'0,"0"2"-66"15,0 2 6 1,0 0-1-16,14 0-6 0,7 0 9 15,6 0 9-15,3 0-1 16,7 0-9-16,4 0 0 16,-2 2-5-16,-11 6-4 15,-1-3 1-15,-13 3-6 16,-5-3-2-16,-4 5 1 16,-5 7 3-16,0 4 2 15,0 5 1-15,-14 2-6 16,-21 2 1-16,-8-4-3 15,6 5 1-15,-11-3-3 0,2 2 3 16,12-8-2 0,-1-5-1-16,19-3 0 0,9-11-1 15,7-3 1-15,0 0-4 16,0 0 1-16,30 0 2 16,12 0 1-16,6 0 0 15,4-13-1-15,8-4 0 16,2-5-5-16,-2-5-1 15,-12 1-16-15,-2-6-35 16,-5-2-115-16</inkml:trace>
  <inkml:trace contextRef="#ctx0" brushRef="#br0" timeOffset="170959.2774">10010 14655 11 0,'0'0'76'15,"0"0"-31"-15,0 0 8 16,0 0 5-16,0 0-6 16,0-4-7-16,0-19-6 15,0-7-26-15,0-6-1 16,0-5 6-16,0-6-4 16,0-2-1-16,0-7 2 15,0-10-5-15,0-13-1 16,-2-10-6-16,-12-12 0 15,0-1 0-15,7 1 1 16,-7-9-3-16,8-4 1 16,-1-5-1-16,0-5-2 0,0 1 0 15,-9 9 1-15,0 12 0 16,9 10 1-16,-7 9-1 16,14 8-3-16,0 3 3 15,0 7 2-15,0 6-2 16,0 7-1-16,0 1 1 15,0 10 0-15,0 5 0 16,0 6 0-16,0 11 0 16,0 4-1-16,0 4 2 15,0 3-1-15,0 4 1 16,0 4 0-16,0-4-1 16,0 3 0-16,0-3 1 15,0 4-1-15,0 0 0 0,0 0 0 16,0 0-1-16,0 0-1 15,0 0-4-15,0 0 0 16,-7 9 4-16,-6 14 2 16,-1 7 2-16,-7 4 0 15,-4-6-2-15,4 6 1 16,-6-2 0-16,6 3 0 16,-11-1-1-16,11 6 0 15,-6-4 1-15,6-2-1 16,-9-3 0-16,7-4 0 15,3-5-1-15,-1-5 1 16,-4-3-4-16,11-5-1 0,0-5-3 16,1 1-7-16,6-5-11 15,0 0-29-15,7-13-104 16</inkml:trace>
  <inkml:trace contextRef="#ctx0" brushRef="#br0" timeOffset="171175.6744">9966 12348 26 0,'14'17'48'16,"7"9"-16"-16,2 4 1 16,13 2 11-16,6 6-9 0,3-2-8 15,4-4-12 1,-4-6-6-16,-3 0-9 0,-6-5-2 15,1-6-9-15,-16-6-10 16,-1-6-19-16,-13-3-28 16</inkml:trace>
  <inkml:trace contextRef="#ctx0" brushRef="#br0" timeOffset="173330.2575">10067 11338 1 0,'-50'58'0'16</inkml:trace>
  <inkml:trace contextRef="#ctx0" brushRef="#br0" timeOffset="176454.6354">9838 9819 99 0,'0'-4'41'0,"0"0"5"16,0 4 13-16,0 0-10 15,0-1-11-15,0-3-1 0,0 0-7 16,0-5-4 0,0-1-8-16,7-7-3 0,-7-1 1 15,7-5-4-15,-7-3 1 16,7-3-1-16,-7-6-2 15,0-9-1-15,6-6 3 16,1-7-6-16,-7-5-3 16,7-2 1-16,0 4-1 15,0 0 1-15,-7 3-1 16,7 1 0-16,-7-3-1 16,0-3 0-16,0 4 0 15,0-6-2-15,0 0 1 16,0 4-1-16,0 6-2 15,-7 5 2-15,7 5 0 16,-7 6 2-16,7 7-2 0,-7-4 0 16,0 9 1-16,0 2-1 15,1 3 0-15,-1 8 0 16,7 5 0-16,-7 3 2 16,7 1-2-16,-7 2-1 15,7 2 1-15,-7 0 0 16,7 0-2-16,0 0 2 15,0 0-1-15,0 0 1 16,-7 0-2-16,-16 19 0 16,7 15 1-16,-11 6 0 15,6 6-3-15,-4 0 4 16,11 0 0-16,-7 2-3 0,1-5 3 16,-1-2-2-1,7-7 1-15,-9-6 0 0,14-7 0 16,2 0-2-16,0-10 0 15,1-3-4-15,6-4-2 16,0-4-2-16,0 0-5 16,0 0-11-16,0-8-18 15,0-19-134-15,0-10-58 16</inkml:trace>
  <inkml:trace contextRef="#ctx0" brushRef="#br0" timeOffset="176725.6092">10021 8357 196 0,'0'0'3'0,"0"0"15"16,0 13 0-16,19 18 11 16,8 8 1-16,1 4-4 15,2 1-6-15,13-8-5 16,-9-5-2-16,5-4-9 15,-4-5 3-15,-8-5-1 16,-6-4-4-16,-3-3-1 16,-4-6-2-16,-14-3-1 15,0-1-10-15,0 0-1 0,0 0-2 16,0-5-22 0,-7-10-103-16</inkml:trace>
  <inkml:trace contextRef="#ctx0" brushRef="#br0" timeOffset="177139.9313">9476 7825 99 0,'0'0'38'0,"-7"0"11"0,7 0 3 16,0 0-16-16,0 0-13 15,0 2-12-15,0 13 8 16,13 11 6-16,10 4-4 16,7 4-8-16,-2 2-3 15,6 0-3-15,-9-5-3 16,-4-4-1-16,-7-5-1 0,-1-6-1 16,1-5-1-1,-14-8-5-15,7-3-9 0,0 0-19 16,-5-3-60-16</inkml:trace>
  <inkml:trace contextRef="#ctx0" brushRef="#br0" timeOffset="177504.1867">9916 7727 208 0,'0'0'23'0,"0"0"29"15,0 0-9-15,0 0-20 0,0 1-9 16,-14 17-4 0,-2 6-2-16,-5 7 2 0,-6 2-5 15,2 1 2-15,-3 7-1 16,7 1 2-16,1-1-3 16,-1 2 0-16,-2 6 2 15,7-7-3-15,2-1-2 16,8-7 1-16,-8-7-3 15,14-5 0-15,0-7 0 16,0-6 1-16,0-3-1 16,0-4 0-16,0 2 0 15,0 0-1-15,0-3-1 0,0 2 2 16,0-2-3 0,0 1-5-16,0 2-9 0,0-2-9 15,0 2-29-15,0-3-200 16</inkml:trace>
  <inkml:trace contextRef="#ctx0" brushRef="#br0" timeOffset="177852.1596">9872 8169 25 0,'14'-2'75'16,"2"2"-39"-16,7 0-7 15,-2 0 10-15,-8 0-15 16,1 9-11-16,0 5 1 0,-7-1-2 16,-7 5-4-16,0 2 7 15,0-5 3-15,0 2-6 16,0-4-1-16,0-4-3 16,0-1-2-16,0-3-2 15,0-1-3-15,0 0-1 16,0 0 0-16,0-1 0 15,0 1 0-15,0 0 2 16,0-2-1-16,20-2 1 16,13 0 0-16,8 0 0 15,12 0-2-15,2-6-5 16,11-3-4-16,14-2-19 0,-9 3-44 16</inkml:trace>
  <inkml:trace contextRef="#ctx0" brushRef="#br0" timeOffset="178901.2625">14216 9838 248 0,'0'-19'20'16,"0"0"11"-16,0-5 18 16,0-12-6-16,9-9-17 15,-9 6-6-15,7-5-7 16,0-5 2-16,-1-7 0 0,1-1-7 16,0-5-1-16,-7 0 5 15,0-4-9-15,0-4-1 16,0-1 1-16,0 1 0 15,-7-1-1-15,0 7-1 16,-6 4-1-16,6 7 0 16,-2 8 0-16,2 7 0 15,0 7-1-15,5 0-1 16,-3 13 4-16,3 6-2 16,2 7 0-16,-7 1 0 15,7 4 0-15,0 0-2 16,-7 0 0-16,7 0-2 15,-14 17 3-15,-13 17 1 16,-10 11 2-16,0 8-1 16,3 1 0-16,-5 2 0 0,4 5-1 15,8-3 0-15,-10-1 0 16,21-7-1-16,-4-8 0 16,13-10 0-16,0-11-1 15,0-8-4-15,7-8-6 16,0-5-14-16,0 0-25 15,0-21-103-15</inkml:trace>
  <inkml:trace contextRef="#ctx0" brushRef="#br0" timeOffset="179141.804">14401 8670 87 0,'3'0'50'0,"8"13"-29"15,7 9 20-15,3 5-3 16,7 7-5-16,1-3-8 16,8 1-8-16,-2-3-6 15,-1-5-4-15,-2-3-4 16,-4-3-1-16,-8-6-2 16,-6-7-2-16,-7-5-3 15,-5 0-8-15,-2 0-12 16,0-5-25-16,0-20-151 15</inkml:trace>
  <inkml:trace contextRef="#ctx0" brushRef="#br0" timeOffset="179456.1412">13358 7283 188 0,'-7'-8'33'0,"7"5"6"0,0 3 12 16,0 0-29-16,7 5-9 15,37 18 19-15,13 3-10 16,9 4-12-16,-8 2-4 15,-1 2-2-15,-2 2-4 16,5-2 0-16,-5-6 0 16,-3-6-13-16,-1-10-7 15,6-12-23-15,-4 0-74 16</inkml:trace>
  <inkml:trace contextRef="#ctx0" brushRef="#br0" timeOffset="179725.6264">14404 7194 145 0,'0'0'56'0,"-16"25"-42"15,-12 8 26-15,-15 15-10 16,-1 8-6-16,3 8-8 16,-12 8-1-16,-2 5 2 15,2 0-3-15,-4 0 0 16,6-2-2-16,-1 0 0 15,3-3-3-15,8-8-4 16,2-6 1-16,19-16-5 16,-1-10-1-16,14-11-3 15,0-10-8-15,7-8-12 16,0-3-21-16,0-7-48 0,35-21-75 16</inkml:trace>
  <inkml:trace contextRef="#ctx0" brushRef="#br0" timeOffset="180084.805">14303 7838 120 0,'30'0'33'15,"4"-2"12"-15,3 2-10 16,6 0-7-16,-8 0-7 16,-6 2-8-16,1 13-6 15,-9 4-4-15,-14 5 1 16,-7 6 2-16,0 4-2 15,-14 0 4-15,-7-2 5 16,-8-6-6-16,19-3-1 16,-3-4-6-16,6-4 0 0,7 2 2 15,0-4-2-15,0 2 0 16,0 0-1-16,7 2 1 16,9 0 3-16,-3 1-3 15,-1 2 4 1,-10-5 2-16,-2 2 2 0,0 0 0 15,0 1 2-15,-23 3 4 16,-11 2-10-16,-17-1-2 16,8 1-2-16,-14-1-4 15,6-1-11-15,10 2-24 16,9-5-47-16</inkml:trace>
  <inkml:trace contextRef="#ctx0" brushRef="#br0" timeOffset="180775.5088">14798 11304 133 0,'16'0'23'0,"28"0"4"16,31-4 27-16,6-7-8 15,13-1 5-15,16 8-1 16,16 3-12-16,21 1-10 0,2 0-1 16,25 0-6-16,7-4-5 15,-7-5 0-15,-11-5-10 16,-25-3-6-16,-21 4-7 16,-42 0 1-16,-29 8-4 15,-32-3-7-15,-14-1 7 16,-21-3-30-16,-29-3-105 15,0-3-79-15</inkml:trace>
  <inkml:trace contextRef="#ctx0" brushRef="#br0" timeOffset="181052.7304">16468 10779 287 0,'32'0'7'0,"9"0"17"16,12 0 2-16,15 9 2 15,20 8 4-15,8 2-5 16,5 2-8-16,-3 1-3 16,-17 4-5-16,-31 6-3 15,-6-2-5-15,-17 6 0 16,-20 2-1-16,-7 2 4 16,0 1-3-16,-34 6 3 15,-24-2-3-15,-13 0-2 16,-23-2-1-16,-7 1 0 15,-18-1-4-15,0-3-15 16,2-5-8-16,2-3-39 16,7-7-186-16</inkml:trace>
  <inkml:trace contextRef="#ctx0" brushRef="#br0" timeOffset="182184.8956">5680 11392 77 0,'0'-2'24'0,"0"2"3"0,0 0 1 15,0 0-3-15,0-2-7 16,0 2-6-16,0 0 1 15,0 0 0-15,0 0 3 16,0 0-8-16,0 0 2 16,0 0 6-16,0 4 0 15,0 11 11-15,7 9-3 16,-7 7-2-16,0 8-1 16,0 6-8-16,0-1-5 15,0-1 0-15,0-3-7 16,0-9 1-16,7 0-2 15,0-5 0-15,9-9-8 16,0-4-8-16,5-7-17 0,-1-6-33 16,1 0-191-1</inkml:trace>
  <inkml:trace contextRef="#ctx0" brushRef="#br0" timeOffset="183384.6133">10317 11414 3 0,'0'0'41'0,"2"0"0"0,28 0 1 16,-2 0-3-16,-1 0-6 15,12 3-3-15,-11 2-2 16,6 4-3-16,-13 1-3 16,-3 1-11-1,-4 4-3-15,0 2 0 0,-14 6 1 16,0 1-1-16,0 4 1 16,0-1-1-16,-14-1-3 15,0-9-2-15,-4 0 2 16,6-11-4-16,10 1 0 15,2-5 0-15,0 0-1 0,0-2-2 16,0 2 2 0,0 2 1-16,9 0-1 0,14-4 0 15,5 0 6-15,-1 0-4 16,3 0-2-16,14 0-1 16,4-4-5-16,5-6-6 15,4-1-5-15,14 1-22 16,16 5-54-16</inkml:trace>
  <inkml:trace contextRef="#ctx0" brushRef="#br0" timeOffset="184273.9876">14401 11281 173 0,'0'0'10'0,"0"0"-5"15,39 0 16-15,3 0 8 16,10 0 0-16,3 8-5 15,12 5 4-15,-10 2 0 16,-6 2-11-16,-17 0-12 16,-20 0 2-16,-12 1-4 0,-2 5 7 15,-9 3 4-15,-32 5-1 16,-5-5-10-16,5-4-1 16,13-8-2-16,14-5 0 15,-2 0-1-15,16-5-2 16,0 4-6-16,0 1-5 15,5 0 14-15,20 10 0 16,3-2 2-16,1 4-2 16,1 1 3-16,-9 1 0 15,-7-2 0-15,-8-3 1 16,-6 0-1-16,0 0 4 16,-13-2-3-16,-15-2-2 0,-4 0-2 15,-9-1-5-15,-5-4-15 16,12 0-25-16,-8-5-124 15</inkml:trace>
  <inkml:trace contextRef="#ctx0" brushRef="#br0" timeOffset="185253.7391">13704 14585 125 0,'30'-15'65'15,"-16"11"-27"-15,-7 4 5 16,0 0 3-16,-7 0-17 16,13 13-12-16,-4 32-2 15,12 21 15-15,2 21-7 16,-2 16-5-16,-8 14-3 16,1 11-3-16,-7 9 2 15,0 18-2-15,-5 3-2 0,3 1-1 16,-3 3-2-1,3-13 0-15,-3-15-1 16,5-16-4-16,2-16 0 0,-9-19-2 16,7-17 1-16,-7-18-2 15,7-17 1-15,-7-13-7 16,0-10-6-16,0-8-7 16,0 0-6-16,0-34-24 15,0-23-75-15,-14-27-45 16</inkml:trace>
  <inkml:trace contextRef="#ctx0" brushRef="#br0" timeOffset="185852.8869">14012 14713 254 0,'32'-19'13'15,"9"2"0"-15,19 0 13 16,1 2-9-16,13-2 2 16,13-1 0-16,7-3-4 15,0 4-8-15,0-2 6 16,-7 6-6-16,-18 5 0 16,-3 3 1-16,-24 5-4 15,-10 0 3-15,-5 7-4 16,-13 25 2-16,0 13 4 15,-14 20 0-15,7 6 0 0,0 0 1 16,6 7-3-16,13 2-3 16,-6 9 1-16,15 11 6 15,-6 5-5-15,8 10-3 16,-2 9 3-16,-8 4-1 16,5 0-4-16,-4-6 2 15,-1-11 0-15,5-2-2 16,-4-7-1-16,-1-8 0 15,-4-11 0-15,-9-14-1 16,2-11 1-16,-16-5 1 16,0-13-1-16,-7-10 1 15,-32 0-1-15,5-11 0 0,-19-6 0 16,-2 0-1 0,-25-9 0-16,-14-2-1 0,-14 5-1 15,-14-3 2-15,-13 2 1 16,-5-3-1-16,12 3 1 15,6 2 0-15,21-3 0 16,7-1 0-16,21 4-3 16,7-3-1-16,17-1 2 15,15 1-5-15,9-5-6 16,13 0-14-16,10 0-27 16,2-18-113-16</inkml:trace>
  <inkml:trace contextRef="#ctx0" brushRef="#br0" timeOffset="186184.324">14225 15390 194 0,'27'23'17'15,"8"15"20"-15,11 7 6 16,9 11 4-16,4 6-14 0,3 0-5 16,5 0-2-16,-17-1-12 15,1-7 0-15,-15-7-8 16,-6-11-3-16,-16-6-3 15,-7-11-2-15,0-10-8 16,-7-5-11-16,0-4-12 16,-7-4-87-16</inkml:trace>
  <inkml:trace contextRef="#ctx0" brushRef="#br0" timeOffset="186415.726">14610 15377 170 0,'0'13'63'16,"0"17"-52"-16,0 10 32 0,0 9-2 15,0 9-4-15,-27 12-5 16,-15 1-10-16,-4-1-5 16,5-10-7-16,-5-11-9 15,12-13-1-15,6-10-6 16,15-9-9-16,1-11-17 15,12-6-18-15,0 0-117 16,32-19-10-16</inkml:trace>
  <inkml:trace contextRef="#ctx0" brushRef="#br0" timeOffset="186723.0643">14844 15778 9 0,'27'0'105'0,"-6"0"-70"15,-7 0 11-15,-7 17-6 16,-5-4 3-16,-2 10-10 15,0-6-13-15,0-4-7 16,0 5-9-16,0-1 5 16,0-3-5-16,0-1-1 15,12 0 0-15,13-4-3 16,-5 4 1-16,17-3-1 16,7-3 0-16,-3 3 0 15,-4-1 2-15,-1-1-2 16,-22 5 0-16,-7 4 0 15,-7 6 7-15,-7 4 3 16,-37 4-3-16,-6 4 0 0,-10-8-3 16,5-2-4-16,-11-11-3 15,4-6-10-15,2-8-15 16,-4 0-63-16,14-17-155 16</inkml:trace>
  <inkml:trace contextRef="#ctx0" brushRef="#br0" timeOffset="187465.2451">14404 14327 24 0,'0'2'27'0,"0"-2"-10"16,0 0 22-16,0 0 13 16,0-15 24-16,0-19-3 15,0-9-48-15,7-15-10 16,4-8 5-16,0-8-4 15,-4-12-7-15,-7-18 0 16,0-11-7-16,0-22 3 16,0-12-3-16,0-1-2 15,0 4 0-15,0 15-1 0,0 30 1 16,-7 26 1 0,-11 22-1-16,4 17 5 0,1 6 0 15,-8 7-1-15,7 6-2 16,-6 4 0-16,8 4 4 15,1 4-3-15,8-3-1 16,-1 8 2-16,-3-4 0 16,7 4-3-16,-2 0 0 15,2 0 1-15,0 0-1 16,0 0-1-16,0 0-1 16,-7 21-1-16,-7 14 2 15,0 14 7-15,-6 13-6 16,-10-1 3-16,0 1-3 15,-4-4 0-15,-3 4 0 16,0-9 0-16,-4-10-1 0,2-3-1 16,4-18 0-16,8-5-6 15,2-11-5-15,6-6-25 16,17-14-65-16</inkml:trace>
  <inkml:trace contextRef="#ctx0" brushRef="#br0" timeOffset="187654.4753">14495 12352 128 0,'81'35'61'0,"6"1"-16"16,7 2-3-16,0-2-21 15,-9-1-16-15,6-1-5 16,-3-11-17-16,-8-5-18 15,-7-18-62-15</inkml:trace>
  <inkml:trace contextRef="#ctx0" brushRef="#br0" timeOffset="189235.0664">28484 8527 85 0,'2'-20'41'0,"-2"2"27"16,-23 5-15-16,-16-4-6 15,-2 2-10-15,-12 2 5 16,-2 0-10-16,-2 1-6 16,0 3-8-16,-17 1-5 15,-11 6-7-15,-22 2-1 16,-24 0 1-16,-30 15-6 16,-27 18 4-16,-32 8-3 15,-18 11 2-15,-17 10-3 16,-2 10 1-16,-2 7-1 15,7 8 3-15,-3 6 1 0,21 4 1 16,30 4 0-16,30 1-3 16,34 11 3-16,30 11-4 15,23 12 7-15,25 10-5 16,12 7 1-16,27-3-4 16,16 0 3-16,7 1-3 15,0-6 0-15,0-2 2 16,14 0 0-16,-5 2-1 15,2 1 1-15,-11 2-1 16,0-7-1-16,0-12 0 16,-4 1 2-16,-26-9-1 15,-14-7-1-15,1-1 2 16,-15-9 0-16,8-4 0 0,-1-7 0 16,8-2-3-16,-10-5 1 15,5 1 0-15,-9-12 1 16,13-9-1-16,-6-9 0 15,8-16-1-15,13-11 0 16,-15-8-1-16,21-8 2 16,2-5-2-16,8-7 0 15,6-2-10-15,-7 0-6 16,-4-4-8-16,-1-13-34 16,3-13-65-16,-4-7-172 15</inkml:trace>
  <inkml:trace contextRef="#ctx0" brushRef="#br0" timeOffset="189671.2545">23794 12118 284 0,'0'12'36'15,"0"10"-32"-15,0 14 0 16,0 13 12-16,0 17 3 16,-4 13 4-16,-26 13-7 15,-20 4-5-15,-1-2 1 0,-13-6-7 16,4-1 2 0,3-12 2-16,6-3-2 0,15-12-4 15,15-9-2-15,7-12 1 16,14-14-2-16,0-7 0 15,30-10 0-15,41-8 3 16,16 0 1-16,21-17 0 16,14-4 2-16,22-1-6 15,21 9 3-15,23-4 2 16,-16 3 1-16,-7 0-3 16,-36 2-3-16,-40 3-1 15,-24 3 0-15,-36 2 1 0,-10 0-1 16,-12 4-3-1,-5 0-5-15,-2-1-8 0,0-7-13 16,0-9-62-16</inkml:trace>
  <inkml:trace contextRef="#ctx0" brushRef="#br0" timeOffset="190450.4952">20584 6775 215 0,'21'-29'49'0,"-8"11"-10"16,-13 12-1-16,0 6 8 16,0 0-16-16,0 15-15 15,14 40-7-15,0 33 21 16,2 31-7-16,0 18-10 16,-9 2-3-16,7-1-6 15,-1-12 4-15,3-8-3 16,-2-12-2-16,0-16-2 15,-3-11 0-15,1-17 0 0,-12-17-3 16,0-17-4-16,0-12-2 16,0-16-8-16,0-3-11 15,-19-42-98-15</inkml:trace>
  <inkml:trace contextRef="#ctx0" brushRef="#br0" timeOffset="190872.4908">20726 6543 255 0,'41'-11'43'0,"19"0"-28"16,20 3 11-16,0 8-4 15,5 0-8-15,-4 29-4 16,-3 10-3-16,-12 10 0 15,-18 5 2-15,-20 5 1 16,-26 5-1-16,-2 3-5 16,-50 5 8-16,-22-4-6 15,-10-4 2-15,6-8-6 16,3-10-1-16,16-11 3 16,20-12-1-16,16-10 0 15,14-5 0-15,7-7-3 16,0 5 0-16,0 3-5 0,37 4 5 15,20 0 8-15,-2 1-3 16,12-1-1-16,6-2-4 16,-4 2 1-16,11-3-1 15,-6-1-2-15,-5-5-2 16,-10-4-6-16,-18 0-8 16,-2 0-9-16,-4-4-45 15,-1-18-224-15</inkml:trace>
  <inkml:trace contextRef="#ctx0" brushRef="#br0" timeOffset="191117.8307">22024 6667 158 0,'0'40'51'0,"0"19"14"16,-30 12-12-16,3 12-9 15,-3-2-12-15,2-1-12 16,-1-8-8-16,1-6-8 16,5-6 1-16,2-11-2 15,-4-11-3-15,14-17-1 16,2-12-8-16,2-9-8 16,2 0-7-16,3-26-45 15,-5-18-73-15</inkml:trace>
  <inkml:trace contextRef="#ctx0" brushRef="#br0" timeOffset="191455.153">21930 6700 192 0,'7'0'55'16,"0"9"-49"-16,9 25 26 16,11 13 5-16,17 13-7 15,4 6-7-15,12-2-2 16,4 0-10-16,7-10-2 15,2-6 2-15,-15-13-7 16,1-8 2-16,-1-9-2 16,-17-10 3-16,0-8 1 15,-2 0-2-15,-9 0-3 16,-2-26 16-16,8-14 4 0,-8-13-8 16,-5-10-4-16,-3-9-6 15,-4-1-5-15,-16 3 4 16,0 4-4-16,0 12 2 15,0 3-2-15,0 10-4 16,0 8-2-16,0 11-4 16,0 11 0-16,0 8-14 15,0 3-39-15,0 0-154 16</inkml:trace>
  <inkml:trace contextRef="#ctx0" brushRef="#br0" timeOffset="192071.9263">23515 6480 159 0,'0'35'40'0,"-30"23"5"16,-28 18 9-16,1 8-6 16,-9 11-1-16,11 2-21 15,2 3-9-15,12-4-6 16,2-9-3-16,6-8-5 15,17-14-2-15,-4-12-1 16,6-17 0-16,14-11-1 16,-9-16-3-16,7-9-2 15,2-8-6-15,0-31-28 16,11-23 15-16,23-23-2 16,3-9-13-16,0-13-22 0,-3-3-18 15,-6 9 48-15,-5 18 32 16,0 23 23-16,-10 22 16 15,-6 21 7-15,-7 12 4 16,0 5-10-16,0 0-19 16,7 11-15-16,7 21 2 15,9 13 25-15,13 8-13 16,8 11-11-16,13 0 1 16,1-4-1-16,6-3 0 15,0-8 0-15,0-8 2 16,3-10-4-16,-19-6 1 15,5-10 1-15,-17-7-2 0,3-8 0 16,7 0 10-16,-4-19 7 16,10-19 1-16,-1-12-5 15,6-18-10-15,-2-9-4 16,-2-8-4-16,-10 0-2 16,8 4-1-16,-17 16-4 15,-6 12 4-15,-10 19-1 16,-11 14 0-16,-7 8-1 15,0 4-3-15,0 5 1 16,0 1-11-16,0 2-16 16,-14 0-23-16,-9 7-54 15,-6 14-149-15</inkml:trace>
  <inkml:trace contextRef="#ctx0" brushRef="#br0" timeOffset="192797.7432">19655 8687 224 0,'0'0'26'15,"0"13"-14"-15,0 30 30 16,7 25-6-16,14-21 1 16,-8-2-17-16,3-6-6 15,3-5-7-15,-5-6-4 16,4-5-3-16,-11-8-5 15,7-9-12-15,-1-6-25 16,10-12-25-16,14-21-58 16</inkml:trace>
  <inkml:trace contextRef="#ctx0" brushRef="#br0" timeOffset="192970.9961">20006 8668 130 0,'0'7'80'16,"0"23"-48"-1,0 8 8-15,-7 3-4 0,7 8-8 16,-7-6-7-16,7-3-16 16,0-6-5-16,0-6 0 15,0-3-9-15,21-7-12 16,-1-12-31-16,1-6-111 16</inkml:trace>
  <inkml:trace contextRef="#ctx0" brushRef="#br0" timeOffset="193562.8774">20201 8822 100 0,'7'24'41'0,"2"6"14"16,2 8-7-16,-8 7-3 16,1 4-14-16,3 6 9 15,-5 0-20-15,10-3-1 16,-1-5-6-16,10-4-4 15,-7-7-1-15,9-6 0 16,2-7-6-16,0-8 3 16,10-6-3-16,-12-7 2 15,13-2 1-15,5-2 0 16,3-20 5-16,7-12 3 16,-8-6-4-16,1-5-2 0,-10-7 2 15,-6-3-5-15,-3-7-2 16,-18 7 0-16,0 6 0 15,-1 6 2-15,-6 9 2 16,0 6-5-16,0 3 0 16,0 5-1-16,0 5 0 15,-6 0 0-15,-1 6-1 16,7 1 1-16,-7 4 0 16,7 4-1-16,0 0-3 15,0 0 2-15,-9 0 0 0,9 0-1 16,0 0 1-1,0 0 1-15,0 0 1 0,0 0 0 16,0 0 2-16,0 0-1 16,0 0-1-16,0 0 1 15,0 0-1-15,0 0 3 16,0 0-3-16,0 0-1 16,0 0-1-16,0 0 2 15,0 0 0-15,0 0-1 16,0 0 1-16,0 0-2 15,0 0 0-15,0 0-6 16,0 0-4-16,0 0-15 16,-3 0-74-16,3 0-198 15</inkml:trace>
  <inkml:trace contextRef="#ctx0" brushRef="#br0" timeOffset="194116.7799">21137 8771 5 0,'-7'-4'172'0,"0"4"-120"15,7 0 6-15,0 0-15 16,0 0-12-16,-7 16-15 15,0 19 4-15,7 16 4 16,-7 9-9-16,7 2-10 0,0 0 1 16,0-5 0-16,0-4-5 15,0-9 2-15,0-4-1 16,0-6 1-16,0-8-3 16,0-8 2-16,0-9-2 15,0-8 0-15,0-1 0 16,0 0 2-16,0-14 0 15,0-22-1-15,0-17 4 16,14-13-4-16,13-7-1 16,8-2-1-16,4 9-4 15,4 13 5-15,1 16 0 0,-7 8 0 16,2 12 1 0,-7 8 2-16,-12 7-3 0,3 2 0 15,5 6 0-15,2 20 0 16,-1 12 3-16,-1 3 1 15,-7 0-3-15,8-1 2 16,-15-6 2-16,2-2-5 16,-2-12 0-16,0-3 0 15,-1-7 0-15,4-5-3 16,-4-2-7-16,1-3-8 16,9 0-30-16,9-21-45 15,14-13-204-15</inkml:trace>
  <inkml:trace contextRef="#ctx0" brushRef="#br0" timeOffset="194432.7712">22767 8159 274 0,'-9'-9'14'15,"-19"9"20"-15,-4 0-7 16,-2 12-4-16,-7 21-8 15,-5 18 0-15,-2 11-1 16,-3 13-5-16,7 12 2 16,1 3-1-16,13 1-2 15,9-3-2-15,15-3-1 16,6 2-1-16,0-7 2 0,0-1-5 16,6-4 2-1,15-9-3-15,-5-9 1 0,3-12-1 16,-1-9 0-16,-11-12 0 15,0-13-3-15,-1-7-6 16,-6-4-3-16,0-1-7 16,0-26-91-16</inkml:trace>
  <inkml:trace contextRef="#ctx0" brushRef="#br0" timeOffset="194644.3214">21980 8948 261 0,'0'-2'65'0,"0"0"-57"16,30-4 5-16,28 3 10 16,26-3 3-16,4-3-5 15,12 0-7-15,1 1-6 16,-7-1-8-16,-16-3 0 16,-4 1-3-16,-10-10-8 15,-7 3-14-15,-6-9-12 16,-8-7-45-16,8-7-97 15</inkml:trace>
  <inkml:trace contextRef="#ctx0" brushRef="#br0" timeOffset="194883.8915">23283 8282 194 0,'0'0'75'0,"0"0"-61"15,0 5 9-15,-21 24 4 16,-6 12-11-16,-3 20 2 15,0 8-2-15,3 12 0 16,-10 7 1-16,9 1-4 16,6 1-5-16,8-5-2 15,0-6-3-15,14-12-2 16,0-8-2-16,0-12 0 16,0-13-6-16,21-15-6 15,6-16-20-15,14-3-27 16,19-30-158-16</inkml:trace>
  <inkml:trace contextRef="#ctx0" brushRef="#br0" timeOffset="195235.7113">23634 8837 205 0,'0'-4'64'16,"0"4"-21"-16,0 0 0 15,0 0-7-15,0 0-23 16,0 21-10-16,-5 7 7 15,5 6-7-15,0 2-1 16,0-6 3-16,0-4-5 16,0-5 3-16,23-12-3 15,5-3 1-15,-1-6 3 16,12 0 2-16,2-26 1 0,1-6-3 16,-3-6-3-16,-12-3 4 15,-11 1-1-15,-9 5-2 16,-7 4 0-16,0 9 5 15,-27 5-3-15,-10 5 0 16,-9 11-1-16,-2 1-3 16,2 0-1-16,5 9-5 15,4 9 2-15,14 0-10 16,9-1-7-16,3 0-16 16,11-8-81-16,0 0-145 15</inkml:trace>
  <inkml:trace contextRef="#ctx0" brushRef="#br0" timeOffset="196122.277">24657 8780 155 0,'-14'-14'35'16,"0"-3"6"-16,-4-6 12 16,2-2-21-16,-5-1-2 15,-9 0-4-15,7 3-4 16,-4 6-5-16,-1 6 3 15,3 7-2-15,-2 4-4 0,-15 0-7 16,-4 23-4-16,-2 16-1 16,-11 12-2-16,17 5 1 15,-1 5-1-15,20-5 0 16,11-7 1-16,12-4-1 16,0-11 1-16,0-11-1 15,26-10 1-15,13-5-1 16,11-8 0-16,14-12 0 15,0-24 6-15,8-9-4 16,1-13-1-16,-9-10 0 16,7-9-1-16,-4-13 0 15,-17-8-4-15,1-7 2 16,-17-2-6-16,-11 1 2 0,-2 14 0 16,-5 13 1-16,-16 17 5 15,0 18 4-15,0 13-2 16,0 11 3-16,0 9 2 15,0 6-3-15,0 3 0 16,0 2-4-16,0 0 0 16,0 0-3-16,0 9-4 15,0 29 7-15,0 19 0 16,0 10 1-16,-16 12 2 16,2 2-2-16,0 2 1 15,-2 3 2-15,2-1-3 16,0 2 1-16,8-12-1 0,6-8 0 15,0-10 0-15,0-10 1 16,13-7-2-16,10-8 0 16,9-8-1-16,7-7 1 15,-4-8-3-15,11-7 0 16,-10-2-3-16,10 0-5 16,0-11-9-16,2-13-57 15,-2-7-213-15</inkml:trace>
  <inkml:trace contextRef="#ctx0" brushRef="#br0" timeOffset="196375.5018">25762 7714 69 0,'-23'32'69'16,"-5"16"-38"-16,-15 11 8 15,-1 7-10-15,10-2-10 16,-5-2-13-16,11-7-6 16,15-18-5-16,-1-11-23 15,14-13-41-15,0-13-81 16</inkml:trace>
  <inkml:trace contextRef="#ctx0" brushRef="#br0" timeOffset="196556.0428">26115 7776 171 0,'0'45'30'0,"-23"11"12"16,-4 10-18-16,-1 0-20 15,5 5-4-15,-9-10-7 16,5-8-17-16,6-10-27 16,-13-11-76-16</inkml:trace>
  <inkml:trace contextRef="#ctx0" brushRef="#br0" timeOffset="197538.4184">18632 6832 66 0,'0'-12'97'16,"0"8"-77"-16,0 4 15 15,0 0 7-15,0 0-13 16,0 4-13-16,0 32-11 15,0 28 15-15,0 22 0 16,0 18-1-16,0 7-2 16,0 9-4-16,28 2-1 15,-7 6-2-15,-1 12-1 16,-6 9 0-16,4 5 4 0,-11 2-3 16,-7 3-4-16,7-2 3 15,-7-7-3-15,0-1-3 16,0-10-1-16,0-7 0 15,14-14 0-15,0-8 1 16,6-9-1-16,3-9-2 16,7-7 1-16,-9-15-2 15,1-10 1-15,-1-15 0 16,9-9-2-16,-16-10 2 16,-1-7-2-16,-6-12-3 15,-7-3-2-15,0-4 1 16,0-5-7-16,0-33-12 0,0-20-25 15,0-27-73-15,0-24-84 16</inkml:trace>
  <inkml:trace contextRef="#ctx0" brushRef="#br0" timeOffset="199293.0696">19091 6397 145 0,'7'-27'36'16,"14"5"-10"-16,4 1 14 16,-5 2-11-16,8 1 4 15,6-2-9-15,12 2-2 16,11-1-4-16,17-2 3 16,18 3-8-16,2-1-1 15,20 0-2-15,8 0-1 16,25 0-3-16,-3-2 3 15,21 1-3-15,23-1-1 0,3 2 8 16,29-1-2 0,16-1-6-16,9 0 2 0,14 1-6 15,-6-3 7-15,-15 0-5 16,-22 1 1-16,-31-1-2 16,-10 2-2-16,-10-1 7 15,-9-2-6-15,4-3 4 16,15-3 0-16,-13 1-4 15,6 2-1-15,-12 2 2 16,4 2-1-16,8 7-1 16,-12 0 2-16,11 6-2 15,-22 3 0-15,-12 4-4 16,0 1 4-16,-19 0-1 0,-13 0 2 16,-7-2-2-16,-14 3 1 15,3-2 0-15,-3 2 0 16,3-1 0-16,2 0 1 15,-5 0-1-15,-4 0 0 16,-3 1 1-16,0 1-1 16,-8 0 1-16,-1 0 0 15,-5 0-1-15,-17 0 0 16,-6 1-1-16,1 7 0 16,-9 1 1-16,-1 0-2 15,-6 3 0-15,4 5 2 16,-2 2 0-16,-3 7 0 15,6 6 2-15,-10 6-2 0,7 12 1 16,-10 8 3-16,-3 12 0 16,1 4 1-16,-4-1 0 15,-5 0-3-15,5-1 2 16,-7 4 0-16,0 3 0 16,0-3-1-16,0 2 0 15,0-5-1-15,0-3-2 16,0 5 0-16,0 2 0 15,0 4 0-15,0 6 0 16,0-3 0-16,0-3 1 16,0-4 0-16,0-5-1 15,0-7-1-15,0-2 1 0,0-1 0 16,0-4 1 0,0-3-2-16,12-1 1 0,4-1 0 15,0 5-1-15,-3 2 1 16,1 12 2-16,-11 3-2 15,-3-3-1-15,0-1 1 16,0-3 1-16,0-2 2 16,0-1-2-16,0 1-2 15,4 6 1-15,-2 1 0 16,-2 2 0-16,0 5 0 16,0 2 1-16,0-5-1 15,0-3 0-15,-9-3 1 16,2-1-2-16,7-4 1 15,0-8 0-15,0-3 6 0,0-10-6 16,0-6 1-16,14 5-1 16,2-3 0-16,2-2 4 15,-4-3-3-15,-2-6-1 16,-12-3 0-16,0-5 0 16,0-9 0-16,0 1 1 15,0-7 0-15,0-3 0 16,0-2-1-16,0-2 5 15,0 0-4-15,0 0 3 16,0 0-1-16,-9 0 1 16,-26 0-4-16,-15 0-1 15,-3 0 1-15,-11 0 1 0,-7 5-1 16,-16 1 0-16,-12 0 0 16,-4-1 0-16,-5-1-2 15,0 4 2-15,-7-7 0 16,-6 2 1-16,-5-3-1 15,-7 0 1-15,-5 1-1 16,-13-1 1-16,13 6 1 16,-15-4-2-16,-3-2 0 15,-23 0 2-15,-12 0-2 16,-8 2 1-16,-3 0-1 16,-7 3-1-16,-15 5-1 15,-6 1 2-15,8 0 1 16,13 2 0-16,14-3 2 0,28-3-2 15,11 3 3-15,18-3-2 16,8 3 1-16,8-3-1 16,8-5 0-16,13 3-2 15,7-2 6-15,0-3-5 16,0 0-1-16,-7 0 1 16,7-4-1-16,-14-2-2 15,7 0 2-15,-7 5-1 16,0 1 1-16,-13 0-3 15,-5 0 2-15,0 1-1 16,-5 11 1-16,-4 3-1 16,8 0 0-16,6 0 1 15,9-2 1-15,11-4-1 16,18-2-2-16,21-6 3 16,12 3 0-16,27-4-4 0,9 0 1 15,7 0-5-15,7 0-5 16,0 0-6-16,0 0-12 15,-7 0-20-15,-6 0-45 16,-10 0-293-16</inkml:trace>
  <inkml:trace contextRef="#ctx0" brushRef="#br0" timeOffset="205623.0008">7652 16280 109 0,'0'9'56'0,"0"-5"-38"16,0-4 3-16,0 0 9 15,0 0-2-15,0 0-5 16,0 0 3-16,0 0 5 15,0 0 6-15,0 0 4 16,0 0-6-16,0 0 2 16,-13-18-5-16,-15-16-21 15,-6-11-3-15,2-12 3 16,4-14-4-16,1-12-3 16,-5-19-2-16,11-16-1 15,-7-14-1-15,8-1 0 16,-1 5-2-16,3 9 1 0,-3 6 0 15,7 11-1 1,1 14 1-16,-1 7 1 0,-7 4-3 16,3 11 1-16,-3 4 1 15,1 9-1-15,-1 8 2 16,7 15 1-16,-4 8-1 16,4 4 0-16,0 5 0 15,7 9 0-15,-6 3 0 16,6-3 0-16,7 4-1 15,-7 0 2-15,0 0-2 16,0 0 1-16,0 0-3 16,-16 5 3-16,7 12-1 15,-11 8 1-15,-8 7 1 0,3 8-1 16,-2 14 1-16,-7 6-1 16,-5 10 0-16,-2-2 0 15,-5-3 1-15,5-3-2 16,2-5 1-16,5-8 0 15,13-15 0-15,10-12 0 16,4-8 0-16,14-9-1 16,0-5 0-16,0 0-2 15,0 0-7-15,32 0 7 16,16-2 3-16,19-15 0 16,8-1 3-16,19-3-2 15,10-2 0-15,26 6 0 16,12 0-1-16,3 8 2 15,6 5-2-15,-29-1 0 0,-14 1-1 16,-8 0 2-16,-19-5-1 16,-1-5 0-16,-18 1 0 15,-16 4-1-15,-12-8 2 16,-13 4 1-16,-14 0 3 16,-7-10-1-16,0-7 2 15,-21 2-2-15,-27-12 2 16,-19 2-6-16,-13-3 2 15,-7-2-1-15,-2 0 4 16,-5 7-5-16,-7 0 0 16,14 6-1-16,-1 8 1 15,15 1-1-15,18 10-4 0,23 3-2 16,11 3-7-16,21 2-12 16,0 3-32-16,23-1-108 15,41-7-76-15</inkml:trace>
  <inkml:trace contextRef="#ctx0" brushRef="#br0" timeOffset="223226.8154">18488 14632 0 0,'-30'-66'7'0,"-20"0"-7"16,13 0 0-16,-4 1 4 16,2-1-3-16,11-6 0 15,21-3-1-15,0-8 3 16,7 4-3-16,0-1 0 16,0-2-15-16</inkml:trace>
  <inkml:trace contextRef="#ctx0" brushRef="#br0" timeOffset="225482.3628">14388 6903 17 0,'0'-4'30'15,"0"-5"-10"-15,0 1 14 16,-7-1-2-16,-14-1 7 15,7-1-6-15,-11 0-3 16,4-1-3-16,8-1-2 16,-8 4 3-16,0 3-5 15,-11-1-4-15,-2 3 0 16,-7 0-2-16,-12 2-8 0,-2 2 1 16,-12 0-2-16,-4 6 1 15,7 11-3-15,-9 5-2 16,-1 3 1-16,6 1-2 15,1 6 0-15,0 4 0 16,6 2 1-16,1 7-4 16,-4 0 1-16,20 2 0 15,-4 0-1-15,2-4 1 16,12 0-1-16,-3-1 0 16,7-2 0-16,16-3-1 15,1 3 1-15,-1-1 0 16,7 1 1-16,7-1-1 0,0 1 2 15,0-1-2-15,0-3 1 16,7-2-1-16,7-2 2 16,-1-6 0-16,15 0-2 15,4-3 2-15,3 3-1 16,8 1-1-16,21 3 0 16,3 0 4-16,-3 2-4 15,21 4-1-15,-12-1 1 16,-2 3 2-16,7-2-1 15,-11-4-1-15,-5-4 0 16,11-4 0-16,-13-3 0 16,9-4 1-16,-3-6-1 15,1-2 1-15,-3-2-1 16,7-6 1-16,-5-1 0 16,-8 0 0-16,6 0-1 0,-16 0 0 15,5 0 5-15,-3-9-3 16,1-4 1-16,-8-4 2 15,1 0-1-15,-3 2 0 16,-7-2-1-16,-1 0 0 16,8-4-3-16,-11-7 2 15,6 7-1-15,-1-3 1 16,-12-1 0-16,7 3 1 16,-10-1-1-16,-6-2 0 15,0-1 2-15,-1-2-3 0,3-2 3 16,1 0-3-1,-4-2 0-15,-6 4 2 0,-7-1-3 16,7 3 2-16,-7 0-1 16,0-2 1-16,0-3 3 15,0 5-3-15,-7-4-1 16,-7 2 1-16,1-2 0 16,-6-2-2-16,6-2 2 15,-1 6 0-15,-7-2 0 16,1 1 1-16,-6 1 0 15,-1-2-1-15,-1 4 0 16,1-2 0-16,2 1 0 16,4 5-1-16,0 1 0 15,1 4-1-15,6 2 1 16,-9 0-1-16,9 1 5 0,5 4-4 16,-12-4-1-16,8 3 2 15,-15 0 0-15,5-1-1 16,0-1 1-16,3 5-2 15,-1-1 0-15,-9-2 0 16,14 0 1-16,-5-3 1 16,1 7-2-16,-1-3 1 15,-2 1-1-15,3 1 0 16,4-1 0-16,-12 4 0 16,7-3 0-16,-4 1 0 15,4 1 0-15,-6-1 0 16,6 0 0-16,-8 2 0 0,8 0 0 15,5-2 0 1,-5 2 1-16,7 1-2 0,-6 3 2 16,4-2-2-16,2 2 1 15,5 1 0-15,-5 0 0 16,7-2-1-16,0 2 1 16,0 0 0-16,1 0 0 15,6 0 0-15,0 0 0 16,-7 0 0-16,7 0 0 15,0 0 0-15,0 0-3 16,0 0 2-16,0 0-1 16,0 0 0-16,0 0-6 15,0 0-1-15,0 0-9 0,0 0-7 16,0 0-12 0,0 11-20-16,0 11-78 0</inkml:trace>
  <inkml:trace contextRef="#ctx0" brushRef="#br0" timeOffset="229156.8912">14447 9919 26 0,'0'-8'9'16,"0"1"-6"-16,0-3 11 15,0 6 5-15,-7-1 6 16,-9 0-4-16,0-3-4 15,2 4 2-15,-6-5-9 0,6 5 4 16,-7-6-3-16,-4 7 0 16,5-7-3-16,-1 9 0 15,-7-5-5-15,-1 0 7 16,6 2 3-16,-12 0-6 16,8-1 0-16,-10 5 2 15,7-2-1-15,3 2-4 16,-10 0-2-16,14 0 2 15,-11 0-4-15,2 0 1 16,-3 0-1-16,1 0 1 16,-5 6-1-16,4 3 0 15,1 3 0-15,-5 1 3 0,12 0-3 16,-1 2-3-16,1 2 3 16,1 1 0-16,6 5 0 15,-1 2 0-15,0 3-1 16,-2 0 1-16,7 0 0 15,3 2-1-15,6-3 1 16,-7-1 0-16,7 1 0 16,0 0-1-16,7 4 1 15,-7 0-1-15,7 2-1 16,-7-5 1-16,1 6 1 16,-1-1 1-16,-2 0-1 15,2 3-1-15,4-1-1 16,3 1 2-16,0 0-1 0,0 2-1 15,0-1 2-15,0 5-3 16,3-1 1-16,20 2 0 16,-3 2 1-16,1-2-3 15,-1 2 2-15,1-1 0 16,4 3 2-16,3 3-1 16,-7-6 1-16,-1 1 0 15,5-2 1-15,-4-5 1 16,0-1-2-16,6-2 4 15,5 0 1-15,-4-3-3 16,6-2 0-16,-6 0 1 16,11-3-1-16,-5-5-1 15,-6 5 2-15,4-5-2 0,-5 1 1 16,1-2-1 0,-3-3 0-16,3 3 1 0,-1-2-1 15,-6-2-1-15,4 5 0 16,2-5 1-16,-6 2-1 15,0-2 0-15,2 0-1 16,0 2 1-16,4-4 0 16,-6 0 0-16,-1-4 0 15,6 0 0-15,1-3 0 16,-6 1 0-16,2-1 0 16,6-2 0-16,-15-3 1 15,7 3-1-15,0-4 0 0,-8-2-1 16,3 2 1-1,0-2 0-15,5 0-1 0,0 0 1 16,2 0 0-16,2 0 1 16,7-10 0-16,-5-1 0 15,-4-4 3-15,7 2-1 16,-2 0-2-16,-1-4 3 16,-4-2-3-16,7-2 6 15,-16 4-1-15,6-2 2 16,-6 1-1-16,-7-3-3 15,7 2 0-15,-5-2-1 16,5 3 0-16,2-5 0 16,-2-1-3-16,6 1 4 15,-6-3-4-15,-5-2 5 16,5-2-5-16,-3-1 6 0,1 1-2 16,2-2 0-16,-1-3 1 15,-6-3-1-15,0-3 2 16,0-3-5-16,-7 1 3 15,0 3-4-15,0-1 2 16,0 3 1-16,0 1-3 16,0-1 0-16,-7 2 3 15,-14 6 1-15,8 0 0 16,-10 3 2-16,7 1 3 16,-5 2-4-16,7-1-3 15,-6 1 1-15,-3-2-1 16,2 0 2-16,-2-5-4 0,2 1 0 15,-6 2 1-15,4-1 1 16,7 3-2-16,-5 4 3 16,8-1-1-16,-8 10 4 15,-4-4-5-15,4 2 1 16,0 4-1-16,1-3 0 16,-8 4-1-16,3-2 1 15,4-1-1-15,-6 0 0 16,-1 3 0-16,-1-3 1 15,6 5-2-15,-5-1 2 16,-4 0-3-16,4 3 4 16,-6-1-3-16,7 1 2 0,1-2-1 15,6 5 0 1,-1 1 0-16,0-2-2 16,1 0 2-16,1 4-1 0,-1-1 2 15,6-2-2-15,-7 2 1 16,1 1-2-16,-3-3 2 15,7 3 0-15,-12 0-1 16,15 0 1-16,-8 0 0 16,-2 0-1-16,7 0-2 15,2 0 0-15,-7 0 3 16,8 0-2-16,-1 0 1 16,7 0 1-16,-11 0 0 15,4 3 0-15,7 1 0 16,-7-3 0-16,1 3-2 15,6 0 2-15,-7 0-2 0,0-3 0 16,3 7 2-16,-3-2-1 16,0 3 0-16,0 0 0 15,1-1 1-15,-1 5 0 16,0-4 0-16,-9 5 0 16,7-3-2-16,2 2 1 15,1-2 1-15,6 1 0 16,-7-3 0-16,7 0 0 15,0 3 0-15,-6-1 0 16,1 1 0-16,1 1 0 16,1 0 0-16,4 0 0 15,-8 0 0-15,7-2 0 16,0 1 0-16,-7-3 1 0,7 0-1 16,-6 3 0-16,1-1-2 15,1-2 2-15,4-1 0 16,4 4 0-16,-3-3 0 15,6-4 1-15,-7 7-1 16,0-3-2-16,7 2 2 16,0 1 0-16,-7-3 0 15,7 3 0-15,-7-2 0 16,0 2 0-16,7-1 0 16,0 1 0-16,0-3 0 0,0 0 0 15,0 4 0 1,0 1 0-16,0-3 0 0,0 4 0 15,0-2 0-15,0 4 0 16,0 0 0-16,0-2 0 16,0 0 0-16,0-4 0 15,7 2 1-15,-7 1-2 16,7-3 1-16,0 0 0 16,-7-3 1-16,0 5-1 15,7 4 0-15,-7 2 0 16,7 3 0-16,-1 4 1 15,-3-1-1-15,4-2 0 16,0-5 0-16,-1 5 0 16,4-2 3-16,3 1-3 15,1 3 1-15,-7-2 0 16,7-1-1-16,-7 1 0 16,6-1 2-16,-3 0-2 0,1-4 0 15,7-1 0-15,-4 0 0 16,0-4 0-16,0 2 1 15,-1-2-1-15,3 0 2 16,7 2-2-16,-2 0 0 16,7-2 2-16,-6 6 0 15,15-2-1-15,-2 0-1 16,-6 2 0-16,15-2 1 16,-10-4-1-16,-4 4 1 15,7-8-1-15,-3 4 0 16,-4-1 0-16,0-5 0 15,-3 1-1-15,-6-1 0 0,2-1 1 16,7 2 1-16,-10-3-1 16,1 4 0-16,0-1 1 15,6-2-1-15,5-3-1 16,-4 3 0-16,-1-2 0 16,5 0 1-16,-4 1 0 15,0-3 0-15,-8 0 0 16,5 2-1-16,-11-4 1 15,0 4-1-15,0-3 1 16,-1 2 0-16,1-2 0 16,0-1-2-16,4 0 2 15,3 0-2-15,0 0 2 16,-8 0 0-16,3 0 0 0,5 0 0 16,2 0 0-16,-2 0 0 15,-8 0 0-15,1 0 0 16,-5 0-1-16,3 0 1 15,-5 0 0-15,-1 0 0 16,-3 0 0-16,-3 0 0 16,0 0 0-16,9 0 0 15,-9 0 0-15,0 0 0 16,0 0-1-16,7 0 1 16,0 0 0-16,0 0-2 15,-1 0 2-15,-6 0-3 16,0 0 3-16,7 0-1 0,0 0 1 15,-7 0 1-15,0 0-1 16,7 0-1-16,-7 0 1 16,0 0 0-16,0 0-1 15,0 0 0-15,0 0 1 16,0 0 0-16,0 0 0 16,0 0-2-16,0 0 1 15,7 4 0-15,0-4-4 16,-7 4-2-16,2-3-7 15,3-1-22-15,-3 0-103 16</inkml:trace>
  <inkml:trace contextRef="#ctx0" brushRef="#br0" timeOffset="229989.0983">14505 10348 0 0,'-3'-2'23'15,"3"0"2"-15,0-4-7 16,0 1-16-16,0-3 3 16,0 1 2-16,0-3-2 15,0 1 3-15,0 3 1 0,-7-1-2 16,1 1 3-16,-8-1-10 16,0 3 2-16,0 0 1 15,0-2-2-15,-2 5 0 16,3-3 1-16,3-4 2 15,-3 4-3-15,-1-5 4 16,0 5 0-16,0-5 4 16,8 3-5-16,-13-1 5 15,5-1-6-15,-6-1 0 16,-1-1-3-16,1 5 1 16,-3-3 2-16,0 4-1 15,2-1-2-15,0 1-2 16,1 0 0-16,-3-1 2 0,7 1 2 15,2 0-2 1,-7-2 0-16,1 3-2 0,6 3 2 16,-11 0 0-16,11-2-1 15,-7 2 1-15,8 0-2 16,-8 0 1-16,-2 0 0 16,0 0-2-16,2 0 1 15,8 0-3-15,-15 0 0 16,10 2-1-16,-3 9-2 15,1 0 1-15,-1 5 2 16,0-2-2-16,-9 5 1 16,8 0 1-16,-6 0-2 0,7 0 4 15,-11-2-4-15,5 5-3 16,-1-1-1-16,-2 1-3 16,7 1-8-16,-4-4-6 15</inkml:trace>
  <inkml:trace contextRef="#ctx0" brushRef="#br0" timeOffset="234347.2189">15598 15100 56 0,'-34'0'29'16,"-3"0"-7"-16,28-1 8 16,2-3 2-16,0-2 0 15,7-1-10-15,0 3 0 16,0-2 5-16,0 3 2 16,-6-3-7-16,-1-2-8 15,0-1-9-15,0 0 1 16,-7-3-4-16,-4 3 2 15,-3-4 2-15,-6-1-3 16,-1-3-1-16,-9 3 6 16,8-3 0-16,-13 7 5 0,-1-3-4 15,6 2 4-15,3 1-9 16,2 1 3-16,4 5-4 16,7 0 1-16,-8-1-1 15,13 1-3-15,2 2 3 16,0-2 0-16,-7 1-3 15,1-1 0-15,1 4 0 16,-1-2 2-16,-1 0-1 16,0 0 1-16,1-2-2 15,-10 4 0-15,7-3 2 16,2 3 2-16,-6 0-2 16,-5-2-1-16,4 2 2 15,1 0 1-15,-1 0 0 16,3 0 2-16,4 0-2 15,8 0 1-15,-8 0-1 0,0 0-1 16,-4-4 0-16,-2 4-1 16,-1 0 1-16,-11 0-3 15,5 0 2-15,-1 0-1 16,-4 0 2-16,5 0 1 16,-7 6-3-16,-12 7-1 15,5 0 0-15,2 4 2 16,-2 2-1-16,4-2-1 15,7 4 0-15,3-3 1 16,2-1 1-16,4 6-2 16,1 3 1-16,-3 0-1 15,7 1 1-15,3 7-1 0,-1 1 0 16,0 1 0-16,3 8 0 16,0-3 0-16,8 2 3 15,-3 6-3-15,6 0 0 16,-7 7 0-16,7 2 0 15,-7 3 0-15,8-3 1 16,6-5-2-16,-10-6 2 16,10-11-1-16,0-1 1 15,0-4-2-15,0-1 1 16,0-6 0-16,16 2 0 16,-2 8 1-16,7-2-1 15,6 8 0-15,5-1 0 16,10-3 0-16,-13 3 0 0,15 1 1 15,-10-2-1-15,8-2-1 16,4-9 1-16,-3 4 0 16,8-5 2-16,-10-4-2 15,-2-1 0-15,2-2 1 16,-6 2 0-16,10-2 1 16,-10-6-2-16,-5 0 0 15,6-5 1-15,-1 1-1 16,1 0 0-16,15-5 0 15,-8 5 0-15,8-5 0 16,-8-4 1-16,8 6-1 16,-10-6 0-16,-2 4 0 0,-4-4 0 15,1 4 1 1,8-4 1-16,-10 3-2 0,8-1 1 16,3-2-1-16,-10 0 0 15,11 0 0-15,-12 0 0 16,3 0 0-16,6 0-1 15,-8 0 3-15,-1 0-2 16,-2-5 0-16,3-3 1 16,-6 2 0-16,8-1-1 15,-2-7 1-15,-8 5-1 16,5-4 1-16,3-2 1 16,-1-2-1-16,5 0 0 15,-5 0-1-15,-6-2 1 0,4-2 0 16,-5 3 2-1,1-3-1-15,-7-2-2 0,4 1 1 16,-5-4 0-16,-6-1 0 16,7-3 1-16,-5 2-2 15,2-6 2-15,1-2-1 16,-6-3 0-16,1 3 1 16,0 1-2-16,0-3 3 15,-12-2-2-15,5 0 0 16,-3-4-1-16,-1 0 2 15,-3-1-2-15,0-2 1 16,0 2 0-16,0 2 0 16,0 7 0-16,0 4-1 15,-14 6 0-15,-2 3 2 0,2 2-2 16,-7 4 3-16,-4 3-3 16,0-4 1-16,9 5 5 15,-12 0-4-15,8 0-2 16,-17 0 0-16,14-4 0 15,-4 0 0-15,6 2 1 16,-4 2-1-16,4 1 0 16,7-1 0-16,1 4 1 15,-1 3-1-15,7-2 0 16,7 8 1-16,0-5-1 16,0 5 0-16,0 0 0 15,0 0-1-15,0 0 0 16,0 0 1-16,0 0 0 0,0 0 0 15,0 0 0-15,0 0-1 16,0 0-1-16,0 0-3 16,0-4-3-16,0-1-7 15,0-8-16-15,0-5-32 16,0-4-36-16,-7-4-200 16</inkml:trace>
  <inkml:trace contextRef="#ctx0" brushRef="#br0" timeOffset="236184.717">10700 10888 1 0,'7'-8'28'0,"-7"4"0"16,7 3-4-16,-7-3 1 0,0 0 2 15,0 0 5 1,0-5-2-16,0 4-5 0,0-3 5 16,0-2-2-16,0 3 6 15,0-3-7-15,0-3-3 16,-7 4-4-16,0-4-1 15,-7-4-4-15,1 4-5 16,-1-5 3-16,0 0-3 16,-11-3-1-16,4-2-2 15,-6 1 0-15,-12 1-4 16,4-1 1-16,-6-1 0 16,-3 6 0-16,8 2 0 15,-15 2 1-15,15 4-4 16,-6 1 3-16,6 0-2 15,6 3 4-15,2-1-4 0,-4-1-1 16,5 3 0-16,-8 2 1 16,-4 0-2-16,5 2-1 15,-7 0 1-15,9 0 0 16,4 0 1-16,1 2-1 16,-1 8 1-16,-4 3-1 15,4 1 0-15,1 4 3 16,-3 0-3-16,7 2 1 15,-4 2-1-15,6-3 1 16,-9 5-1-16,7-1 0 16,3-1 0-16,-1 1 1 15,-7 3-1-15,3 4 0 0,-2-3 2 16,-1 3-2-16,1-2 0 16,1 6 0-16,13-2 0 15,-1 3 0-15,0 5 0 16,7 7 0-16,7 4 0 15,0 4 0-15,0-1 0 16,0 4 0-16,28 3 4 16,-1 1-3-16,5 7-1 15,10-1 1-15,-1 2 1 16,12-5-1-16,6 1-2 16,3-4 2-16,-2-5 1 15,9-8-2-15,-3-6 0 16,8-7 0-16,-6 0 0 0,6-10 0 15,-1 0 0 1,0-3 0-16,3-10 0 0,-2-1 0 16,-1-12 0-16,-4 0-1 15,4 0 1-15,-6-12 0 16,-3-5 1-16,7-2 0 16,-11-3-1-16,-5-1 0 15,-3-2 0-15,-1 3-1 16,-1-1 1-16,-9-3 2 15,5 0-2-15,-11-4 0 16,-1-2-1-16,5-4 1 16,-11 2 0-16,-8 2 0 0,1-2 0 15,-3 2 0-15,-11-2 2 16,0-1-1-16,-7-1 1 16,0 2 0-16,0-2 0 15,0 0 0-15,0 1-1 16,-7-3 0-16,-9 1 0 15,0 1 0-15,-5 2 1 16,1 8 2-16,-8 3 2 16,-4 4-6-16,5 0 2 15,-1 4 0-15,-2-2-1 16,7 3-1-16,3 0 1 16,-1 3-2-16,0-2 1 15,3 3-1-15,4 5 0 0,1-3 1 16,6 3-6-1,-7-3 2-15,0 4-4 0,0 0-10 16,1 4-11-16,-13 0-73 16,-1 0-278-16</inkml:trace>
  <inkml:trace contextRef="#ctx0" brushRef="#br0" timeOffset="238533.1129">6125 10811 75 0,'-14'0'26'0,"14"0"-8"0,0 0 12 16,0 0 9-16,0-2-10 16,0 0-2-16,0 0-2 15,-6-2 0-15,6-1-4 16,-14-3-6-16,7 0 7 16,0-3-7-16,-7 2-11 15,7-4 3-15,-6 0 3 16,6-4-5-16,-12 0-1 15,6 0 4-15,-8-2-4 16,0 0 0-16,1 0 3 16,-12 0-5-16,4 2 5 15,-6 0-6-15,-5-1 4 0,4 5-2 16,-6-2 0-16,2-1 1 16,-2 2 1-16,-5 0 0 15,5 3-1-15,6 0 0 16,-11 2-2-16,12 1-1 15,-3 2 0-15,7 3 0 16,3-5 0-16,-7 6 0 16,8 0-1-16,-8 0 0 15,6 0 5-15,-4 2-4 16,5 0-1-16,6 0 0 16,-6 0 2-16,-5 0-1 15,4 0-1-15,-6 0 1 16,1 4-1-16,-1 0 1 15,0 5-1-15,2-1 2 0,-3 0-2 16,1-1 0-16,4-1 2 16,14-5-2-16,-5 5 0 15,-6-2 0-15,6 3 0 16,-4-1 0-16,4 3-1 16,1 4 1-16,-1 4-1 15,-7 4 1-15,-11 3-2 16,12 5 2-16,-1-3 0 15,3 1 2-15,-2-1-2 16,6-2 0-16,0 2 0 16,-1-1 1-16,5 2-1 0,-3-3 0 15,6 4-1 1,7 0 1-16,-7 8 0 0,8 2-2 16,6 3 2-16,0 1 0 15,0 3 0-15,0 0 0 16,0-2 0-16,0 1 0 15,0-3 0-15,0-2 0 16,20 1 0-16,1-1 0 16,-7-1 0-16,6 2 0 15,5 1 0-15,3-2 2 16,-7 6-2-16,6-1 0 16,5-5 0-16,-4-3 0 15,-1 3 0-15,12 1 1 0,-4-6 0 16,6-2-1-1,-2 2 0-15,9-6 0 0,5-2 1 16,2 1 0-16,4-5-2 16,8-1 1-16,-5 2 0 15,4-3 2-15,-11-5-2 16,-2 2 0-16,-5-4 0 16,-2 1 0-16,-5-5 0 15,5-1-1-15,2-4 1 16,5-3 0-16,2-1-1 15,5 0 1-15,-5 0 2 16,11 0-1-16,-11 0 0 16,5-9 0-16,-7-1 0 15,-12 1 0-15,7-2-1 0,-9-3 2 16,3 1-2-16,-3-4 2 16,-5-1-2-16,0-5 4 15,5 4-2-15,-4-5-1 16,-8 1 3-16,5-3-2 15,-4-4-1-15,-8 3 0 16,8-3 0-16,-12 2 0 16,0-2 0-16,-2 7 0 15,-7 1-1-15,0 1 2 16,-1 2 0-16,1-2-1 16,-7 8 1-16,7-4 0 15,-7 2-2-15,0-2 3 16,7 3-3-16,-7-2 0 0,0-2 1 15,0 1-1-15,0 3 1 16,7 1 0-16,-7 4-1 16,0-4 0-16,7 7 0 15,-7-2 2-15,0 3 0 16,0 3-1-16,0-4 0 16,0 2-1-16,7-1-1 15,-7-4 1-15,0 1 0 16,0 0 0-16,7 1 0 15,-7-1 0-15,0 3-1 16,0 1 2-16,0 0-1 16,0 0 0-16,0 1-1 0,0-3 1 15,0 1 0 1,0-3 0-16,0 3 0 0,0-7-1 16,0 6 1-16,0-3-1 15,0 1 1-15,0-5 0 16,0 0 1-16,0-4-1 15,0-5-1-15,0-5 1 16,0-1 0-16,0-6-2 16,0 8 2-16,0-1 0 15,0 10 3-15,0 4-3 16,-7 4 0-16,0-4 1 16,0 3-1-16,-7 1-1 15,7 0 1-15,-6-3 1 16,6 7-1-16,0-3 0 15,0-1 0-15,-7 1-1 0,5-3 1 16,0-1 0-16,9 7 0 16,-7-4-1-16,0 1 1 15,7 0-2-15,-7 3 1 16,0 1-3-16,7 4 2 16,-7-2-2-16,7 2-3 15,0 0 2-15,0 0-4 16,-6 0-4-16,6 0-19 15,-7 0-73-15,-14 0-164 16</inkml:trace>
  <inkml:trace contextRef="#ctx0" brushRef="#br0" timeOffset="242965.0563">5774 11061 83 0,'0'0'30'0,"-7"0"-4"0,1-4 21 16,6-1-2-16,0-1 6 15,0 4-11-15,0 2-2 16,0 0-9-16,0 0-7 15,0 0-4-15,0 0-7 16,0 0-2-16,0 0-3 16,0 0-1-16,0 0-3 15,0 0-1-15,13 0 3 16,29 0 6-16,10 0-4 0,3 4-1 16,5 1-1-16,6-1 2 15,-4-4-2-15,5 0-1 16,-1 0 3-16,-4 0-4 15,5 0 2-15,-5-2 1 16,4-5-3-16,-13 5-1 16,2 2 2-16,-2 0-2 15,2 0 0-15,-2 0-1 16,8 0 4-16,-8 0-4 16,9 2 2-16,5-2 1 15,6 0-2-15,7 0-1 16,3 0 3-16,4 0-2 0,0 0 1 15,0 0 1-15,0 0-3 16,1-4 0-16,-4 0 0 16,1 2 3-16,2-1-1 15,-6-1-2-15,6 0 1 16,0-2 1-16,-9 2 0 16,7 1-2-16,-5-3 2 15,-7 5 2-15,-11-2-2 16,-2 2-1-16,-19 1-1 15,5 0 0-15,2 0-1 16,-2 0 1-16,2 0 0 16,5 0 0-16,-5 4 1 15,-2 1 0-15,2-1-1 16,5 1 0-16,-5-1 0 16,-4-2 1-16,-1 0-1 0,1-2 1 15,-1 2-1-15,-1 2 1 16,-3-4-1-16,-5 5 0 15,0-5 1-15,-6 2-1 16,4-2 0-16,-4 0 0 16,-8 0 1-16,3 0-1 15,0 0 0-15,-2 0 0 16,-8 0 1-16,-6 0-1 16,0 0 0-16,-7 0 1 15,0 0-1-15,0 0 3 16,0 0-2-16,0 0 4 15,0 0-5-15,0 0 1 0,0 0-1 16,0 0-3-16,0 0-2 16,-7 0-8-16,-13 0-9 15,-1 0-16-15,-11 0-75 16,-2-7-210-16</inkml:trace>
  <inkml:trace contextRef="#ctx0" brushRef="#br0" timeOffset="243775.0379">8109 10659 82 0,'-7'-3'35'16,"7"3"-15"-16,0 0 20 15,0 0-2-15,0 0-10 16,0 0-7-16,0 0-3 0,0 0-3 15,0 0-8-15,0 4 5 16,21 9 5-16,6 0-2 16,12 6 5-16,2-3-5 15,7-2-2-15,12 3 1 16,0 6-4-16,2-2-1 16,-3-3 1-16,3 9-1 15,5-5-2-15,-1 1 0 16,3 2 1-16,4 1-2 15,1 2 1-15,-1 2-1 16,3-4-2-16,-3 6 1 16,-6-11-1-16,-5 2-2 15,-3-3 1-15,-17-10-3 0,-10 3 1 16,2-4 0 0,-13 1 0-16,-1-3-1 0,-6-3 1 15,-5 0-1-15,0-2 1 16,-9-2-1-16,0 0 1 15,0 0 2-15,0 0 1 16,0 0 0-16,-11 4 2 16,-17 1-6-16,1-1 1 15,-14 5-1-15,-5 0 0 16,-2 3-1-16,-12 1 1 16,-7 2 1-16,6 0-1 15,-13 0 0-15,3 2-1 0,7-4 1 16,-3 1 0-1,12-1-1-15,-4 0 1 0,6-4-1 16,12 3-1-16,13-5 1 16,8-3-1-16,8-2 1 15,7 0-3-15,5-2 1 16,0 0-1-16,0 0-2 16,0 0 1-16,0 0-2 15,0 0-3-15,0 0-7 16,0 0-17-16,0 0-66 15,30 0-123-15</inkml:trace>
  <inkml:trace contextRef="#ctx0" brushRef="#br0" timeOffset="244907.2874">10370 11029 43 0,'0'0'31'0,"0"0"-11"16,0 0 14-16,0 0 3 16,0 0 1-16,0 0-3 15,0 0-2-15,7 0 6 0,20 0-5 16,5-2-2-1,10 0-7-15,-1-2-3 0,12 3-6 16,2-2-1-16,11 0-4 16,1-3-3-16,-3 5-2 15,14-2 1-15,2 2-2 16,14-2-1-16,0 2 2 16,-7-3-3-16,5 0-2 15,-5 0 4-15,-2-1-1 16,-5 3-2-16,-13 0 3 15,-12 0-3-15,-2 0-1 16,-5 2 0-16,-2 0 0 16,-5 0 1-16,3 0 1 15,6 0 0-15,-2 0-1 16,12-1 1-16,-12-3 0 0,5 0-1 16,-10 0-1-16,8 2 2 15,-3-2-2-15,-2 4-1 16,2-1 1-16,5-1 2 15,-5 0-3-15,-2-2 0 16,2 4 0-16,-2 0 0 16,-5-4 1-16,0 3 0 15,5-2 0-15,-5-2 1 16,-2 1-2-16,3 3 3 16,-8-3-3-16,-2 0 4 15,-4 4-4-15,-8 0 0 16,-6-4 0-16,-12 4 0 0,5 0 0 15,-7 0 0 1,5 0 0-16,-3-2-1 0,-2 2 1 16,0-2-2-1,0 2 1-15,0 0-1 0,0 0 1 16,0 0-2-16,0 0 0 16,0 0-1-16,0 0-1 15,0 0-2-15,0 0-7 16,0 0-7-16,0-1-10 15,-14 1-71-15,-9 0-141 16</inkml:trace>
  <inkml:trace contextRef="#ctx0" brushRef="#br0" timeOffset="245651.3253">11984 10617 157 0,'0'0'28'15,"0"-2"-2"-15,0 2 6 0,0 0-6 16,0 0-8-16,0 0-2 16,0 0 0-16,0 0-1 15,7 0 6-15,14 6 5 16,-1 5-4-16,10-1-2 16,7-1-4-16,4 0 1 15,5 4-4-15,-5 0 6 16,12 1-8-16,9-1-2 15,-9-4 0-15,9 4 2 16,4 1-1-16,-11-1 0 16,5-2-4-16,0 0-3 15,-5 1 1-15,4-1 4 16,-1 0-5-16,6-1 0 0,-9-1-2 16,11-1 3-16,-20-3 0 15,-5-1-3-15,-4 4-1 16,-7-3 0-16,-9-1 0 15,-15 0 0-15,8-3-1 16,-14-1 0-16,0 0 1 16,7 0 0-16,-7 0 0 15,0 0 0-15,0 0-3 16,0 0 3-16,0 4-1 16,0-4 1-16,0 0-1 15,0 0 1-15,0 6 0 16,0 5-2-16,-14 8 2 0,-27 6 1 15,-5 3 1-15,-18-2-1 16,0 10-1-16,4-2 0 16,-9-2-1-16,3 3 1 15,8-5 0-15,8-3-2 16,6-2 2-16,15-7-2 16,1-5-1-16,14-3-5 15,7-5-10-15,1-3-5 16,-1-2-21-16,7 0-70 15,0 0-214-15</inkml:trace>
  <inkml:trace contextRef="#ctx0" brushRef="#br0" timeOffset="248776.7298">22226 1967 205 0,'20'-20'59'16,"-4"3"-29"-16,-9 4 14 15,0 9 6-15,-2 3-9 16,-3 1-10-16,-2 0-6 16,5 0-7-16,-5 0-1 15,0 0 0-15,0 0-8 16,0 0-3-16,0 0-1 16,0 0-4-16,0 14-1 15,0 22-2-15,-14 17 2 16,-20 18 8-16,-10 8-7 15,0 4 3-15,-6 1-3 0,6 7 1 16,3-2 0-16,9-7-2 16,7-10 0-16,16-13-1 15,2-7 1-15,7-11 0 16,0-5 0-16,0-8 0 16,0-11-2-16,7-4 2 15,16-3 1-15,13-7 0 16,6-1 1-16,17-2 1 15,3 0 3-15,11 0-4 16,1-9-1-16,2-2-1 16,6-1 1-16,3 1-1 15,-19 1 0-15,-4-1-2 16,-16 4 2-16,-16 1-2 16,-5 2-2-16,-16 2 2 0,-4 1-3 15,-5 1-7-15,0 0-6 16,0-2-11-16,0 0-37 15,0-6-231-15</inkml:trace>
  <inkml:trace contextRef="#ctx0" brushRef="#br0" timeOffset="249483.0749">23615 1905 4 0,'0'-1'199'0,"0"1"-167"16,0 0 27-16,0 0-9 16,0 0 0-16,-2 0-14 15,-25 18-18-15,-24 17-8 16,-6 11-5-16,-14 5 1 16,7 0-2-16,-1-2-2 15,13-2-2-15,8-4 3 16,17-7-3-16,13-4 0 0,14-9-4 15,0-1-1-15,27-3 4 16,21-2 2-16,21-2-1 16,16-2 1-16,2-2 3 15,7 3-4-15,-16-3 1 16,-4 2 0-16,-10 2-1 16,-16 0 3-16,-9-2-3 15,-18-1 1-15,-14-3-1 16,-1 0 1-16,-6 1 2 15,0 1-2-15,-6 4 4 16,-29 0 1-16,-15 2-3 16,-17 2-1-16,-4-4-1 15,-9 0-1-15,-12-4-6 16,5-1-1-16,14-8-12 16,22-2-25-16,10 0-134 0</inkml:trace>
  <inkml:trace contextRef="#ctx0" brushRef="#br0" timeOffset="249783.4989">24099 1885 152 0,'7'-2'104'16,"5"-2"-100"-16,18 0 11 16,20 1 1-16,23-3 4 15,5 4-6-15,9-2-2 16,7 3 6-16,1-3-2 16,-11 0 2-16,-10 0-4 15,-24 0-12-15,-6 0-2 16,-17 1-6-16,-13-3-6 15,-12 2-16-15,-2-1-28 16</inkml:trace>
  <inkml:trace contextRef="#ctx0" brushRef="#br0" timeOffset="250045.1293">24487 1950 4 0,'0'27'100'16,"0"1"-46"-16,7 6 8 15,0 2-10-15,2 1-15 16,-2 5-5-16,0 1-4 16,-1 0-9-16,1 3-11 15,0 0-7-15,0 6-1 16,-7 6-5-16,0 0-9 0,0-3 6 15,5-5-22-15,-3-10-28 16,14-10-144-16</inkml:trace>
  <inkml:trace contextRef="#ctx0" brushRef="#br0" timeOffset="250661.7439">25168 2662 151 0,'0'0'93'0,"2"0"-53"15,14 0 11-15,-2-17 8 0,14-11-32 16,6-12-17 0,5-7 3-16,-2-9-4 0,2-6-4 15,0-6 1-15,-3-9 0 16,1-2-1-16,-3 3-5 15,-13 13 1-15,-7 15 3 16,-5 21 0-16,-9 10 0 16,0 13 1-16,0 4-1 15,0 0-4-15,0 5-7 16,0 27-8-16,5 15 15 16,13 11 3-16,-4 4-2 15,9-7 1-15,4-6-2 16,10-9 2-16,-10-10-1 15,8-10-1-15,-5-8 1 0,6-12-1 16,-1 0 3-16,17-17 6 16,13-24-7-16,15-14-1 15,7-9-1-15,-2-7 0 16,2-11-1-16,-18 3 1 16,-3 4-2-16,-18 17 0 15,-9 20 2-15,-22 22 4 16,-13 9-4-16,-4 7 0 15,0 0-3-15,2 0-2 16,5 23-1-16,12 15 6 16,-3 13 5-16,13 7-3 15,-6 0 2-15,12 0 0 16,8-5-3-16,-6-4-1 0,2-3 0 16,0-5 2-16,-9-3-2 15,-12-1 0-15,-9 1-5 16,-9-2 2-16,0-5-15 15,0-6-46-15,7-12-193 16</inkml:trace>
  <inkml:trace contextRef="#ctx0" brushRef="#br0" timeOffset="251455.6545">28007 1808 309 0,'-32'-40'83'0,"-16"-1"-81"15,-14-6 12-15,-32-6-3 16,-35-4 8-16,-29-1 1 16,-25 0-2-16,-31 2-6 15,-8-1 4-15,-17 4-7 16,-8 6 0-16,-10 4 2 15,-11 11-5-15,-8 6-1 16,-1 9-3-16,-12 9 4 16,-11 6-2-16,2 2-4 15,4 0-1-15,5 13 1 16,16 8 3-16,-9 6-2 16,-5 3 4-16,3 9-5 0,7 2 3 15,8 7-3-15,19 4-1 16,16 5 1-16,28 5 0 15,34 2 0-15,14 5-4 16,41 5 3-16,16 7-3 16,21 7 4-16,18 4 0 15,18-1-2-15,35-5-1 16,9-5 0-16,9 0 3 16,62-2-1-16,16 2 1 15,28 2 0-15,20-2 2 0,47 0-2 16,26-1 2-1,42-1-1-15,46-3-1 0,23-3 2 16,27-8 0-16,7-14 0 16,0-7 0-16,1-12 4 15,6-8-3-15,-16-10 2 16,0-11-1-16,-17-3 0 16,-17-1-3-16,-30-25 1 15,-14-11 2-15,-35-8 2 16,-4-11-2-16,-6-10 5 15,-6-6-3-15,-6-4 0 16,-30-3-4-16,-21-3 2 16,-30 0-2-16,-13-7-1 15,-14-5-1-15,-14 0 1 16,-14 0 0-16,-36 0 3 0,-18 2-3 16,-19-2 0-16,-12 3 4 15,-38 11-5-15,-24 8 1 16,-4 12-1-16,0 9-1 15,-2 6 0-15,0 7-4 16,-5 6-2-16,-2 8-5 16,-16 7-11-16,-10 15-20 15,-4 2-35-15,-11 17-121 16</inkml:trace>
  <inkml:trace contextRef="#ctx0" brushRef="#br0" timeOffset="254897.1971">13970 9818 48 0,'7'-7'64'15,"-7"2"-35"-15,0 5 32 16,0 0-6-16,0-2-15 16,0 0-10-16,0 2 2 15,0-2-7-15,0 0-4 16,0 1 1-16,0-3-8 0,0 2 1 15,0 2-5-15,0-4 1 16,-7 2-2-16,-7 0-4 16,1-1-5-16,-1-1 6 15,-2 2-2-15,2 2-1 16,-2 0 0-16,2 0 1 16,-6 0-1-16,-1 0 0 15,-2 0-2-15,7 0 3 16,2 0-4-16,1 0 1 15,-1 0 1-15,0 0-1 16,0 4 1-16,-2 1-1 16,9-1-1-16,-2 2 0 0,2 3 0 15,0 0 0 1,1 3 0-16,-1 1 0 16,7 0 0-16,0 4 0 0,-7-2 0 15,7 2 1-15,0 0-1 16,0-2 0-16,0 2-1 15,0-5 1-15,0-3 0 16,0-4-1 0,0 1 1-16,0-4 0 0,0 0-2 15,0-2 0-15,0 0 1 16,0 2-1-16,0-2 2 16,0 0-4-16,0 0 4 15,0 0-3-15,0 0-7 0,0 0-3 16,0 0-22-1,0 2-88-15</inkml:trace>
  <inkml:trace contextRef="#ctx0" brushRef="#br0" timeOffset="259817.259">13929 9678 14 0,'-7'-2'48'15,"-2"2"-18"1,0 0 12-16,2 0 2 0,7 0 1 16,-5-2-11-16,5 1-4 15,0 1-4-15,-2 0-1 16,-3 0 0-16,5 0-7 15,0-3 2-15,-2 3-2 16,2 0-2-16,-7 0-3 16,-7 0-2-16,1-1 0 15,-1-3-1-15,0 2-5 16,-9 0 1-16,9 0-2 16,5 2-1-16,-4 0-1 15,-1 0-1-15,0 0 0 16,7 0 1-16,7 0-2 15,-7 0 3-15,7 0-3 0,0 0 1 16,0 0 0-16,0 0-1 16,0 0 1-16,-7 0-1 15,-9 2-1-15,0 7 1 16,3-1 3-16,-1 4-2 16,-7-3-1-16,7 0 2 15,-4 4-2-15,4-3 0 16,7-1 1-16,1 0-2 15,-8 1 1-15,7 1 0 16,0 2 0-16,-7 1 0 16,7-5 0-16,0 4 0 15,1-1 0-15,-6 1 0 0,8 0 0 16,-6 0 0-16,6 2 1 16,-5-2 0-16,9 0-1 15,-7 1 0-15,7 0-1 16,0-1 3-16,-7 3-3 15,7-1 1-15,0-2 0 16,0 0 1-16,0-4-1 16,0 3 0-16,0-4 0 15,0-1 0-15,0 0 0 16,0 3 0-16,0-1 2 16,0-1-2-16,0 1 0 15,0 3 0-15,0-3 0 16,7 0 0-16,0-1 0 0,-1-3 0 15,1 3 2-15,0-6-2 16,-4 6 0-16,3-3 0 16,10 3 1-16,-9-3-1 15,0 3 0-15,7-3 1 16,-7 1-1-16,7 1 1 16,-7-1-1-16,2 0 0 15,4 0 1-15,4-1 1 16,-11-1-1-16,8 1 0 15,0 1-1-15,-7 0 0 16,7-1 1-16,-1-1-1 16,-4 2 2-16,3-2-2 0,6-1 0 15,-4 3 1-15,7 0 0 16,-1-1-1-16,-6-1 1 16,2 2-1-16,7-1 0 15,-2-1 0-15,-1 0-1 16,-4 1 1-16,3-2 0 15,6-2 2-15,-11-1-1 16,6 4 0-16,1-4 1 16,-5 0-1-16,14 0 2 15,-9 0 0-15,6 0 2 16,3 0-2-16,0 0-2 16,-3 0 3-16,-6 0 0 15,-1 0-2-15,-1 0-1 0,-5-4 1 16,-1 3-2-1,1-3 2-15,-7 0 0 0,0 0-1 16,0 0 1-16,0-1 0 16,6-3 3-16,-3-3-2 15,12-2 4-15,-15 0-5 16,7 3 1-16,-7-1 2 16,0-2-1-16,-7-1 1 15,7 1-2-15,-7-1-2 16,0-2 1-16,0-3 3 15,0 2-4-15,0 3 1 16,0-2-2-16,0-2 3 16,0 4-2-16,0 0-1 15,0 1 3-15,0-1-1 0,-7 3 0 16,-7-2-1-16,7-5 1 16,-7 1-1-16,-4-1-1 15,0 3 0-15,9 2 3 16,-5 1-2-16,0 1 0 15,0 0 1-15,1-2-2 16,-1-1 1-16,-5 7 0 16,6-4-1-16,6 2 0 15,-7-3 1-15,0 6-1 16,1-1 0-16,-1 1 0 16,-2-1 1-16,2 1-1 15,5-2 0-15,-12 4 1 16,1-5-1-16,-1 5-1 0,-4-1 1 15,4-1 0-15,7 3 0 16,-6-1 0-16,6 0 0 16,0 2 0-16,-4 0 0 15,6 0 0-15,3-1 2 16,-5 3-2-16,1-4-1 16,-1 4 0-16,-7-2 1 15,-2 2-1-15,0 0 0 16,3 0 1-16,-1 0-1 15,0 0 0-15,-2 0 1 16,14 0 0-16,-11 0 0 16,6 0 0-16,7 0 0 0,-7 0-1 15,1 0-1 1,1 0 2-16,1 2 0 0,1 2-1 16,-3-1 0-16,6 1 1 15,0-2-1-15,-7 3 1 16,14 1 0-16,-14 0-2 15,7 2 1-15,1 2-1 16,-13 2 2-16,8 1 0 16,2 0 0-16,2-2 0 15,0 5-1-15,0-1 1 16,0 2-1-16,0 5 1 16,0-1 0-16,0 2-2 15,7-3 2-15,0 3 0 16,0 1 0-16,0-3 0 15,0 4 2-15,0-1-4 0,0 1 2 16,0-1 0-16,0 0 0 16,7-5-1-16,7 2 0 15,0-3 0-15,6-4 1 16,-6-1-1-16,11 4 1 16,-4-2-1-16,7-2 1 15,-8 0 0-15,6-1-2 16,-6-3 2-16,1 0 0 15,-1 1 0-15,3-3 0 16,0 3 0-16,12-7 0 0,-8 7 0 16,12-6 0-1,-4-1 0-15,-1 1 0 0,5-4 0 16,-5 0 0-16,1 0 2 16,4 0-2-16,-12 0 3 15,8 0-3-15,-3 0 0 16,9 0 0-16,-11-6 2 15,7 1 1-15,-10-1-2 16,1-1-1-16,-12 1 2 16,7-2 0-16,-10 5 0 15,1-7 0-15,0 1-1 16,0 0 3-16,-5-8 0 16,5-2-1-16,-3-2 3 15,0-1-3-15,3-3 1 16,-7-2-2-16,7-1 2 0,-14-2-2 15,7 6 0-15,-7-2 2 16,0 1 0-16,0 3-2 16,0-1 1-16,0 1 0 15,0-3-1-15,-7 2 0 16,0 5 0-16,-14-5-1 16,3 2 4-16,0 0-5 15,2 4 1-15,-5 3-1 16,7 2 2-16,0 3-2 15,-2-1 2-15,3 1-2 16,-1 0 2-16,5 1-2 16,-12-1-2-16,7 1 2 0,1-1 0 15,-10 5-1 1,7-6 1-16,-5 7 1 0,-7-3-1 16,1 1-3-16,-5 1 3 15,4-2 0-15,1 4-1 16,-10 1 0-16,14 1 1 15,2 0-1-15,-6-3 1 16,4 3-4-16,2 0 4 16,5 0-1-16,-4 0 1 15,6 0-1-15,0 0 0 16,-4 0 1-16,-1 0-1 16,3 0 0-16,3 0-1 15,-8 0 0-15,7 3 1 16,-9 2 0-16,10 0-1 15,3 3 1-15,-10 0-2 0,6-3 2 16,-7 5-1-16,3-1 2 16,4-1-3-16,1-1 2 15,6-1 1-15,0-1-2 16,7-1 0-16,-7 2 1 16,7-4-1-16,-7 2 1 15,7-3 0-15,-7-1 0 16,7 0-1-16,0 0 0 15,0 0-1-15,0 0 1 16,0 0-2-16,0 4 1 16,0-4-1-16,0 4-1 15,0 0 2-15,0-2 0 0,0 3 1 16,0-3 1-16,0-2 1 16,0 0-2-16,0 0 1 15,0 0 1-15,0 0 1 16,0 0 1-16,0 0-2 15,0 0 0-15,-7 0 0 16,7 0 0-16,0 0-2 16,0 0 2-16,0 0 0 15,0 0-2-15,0 2 1 16,0 0 1-16,0 0 1 16,-7 2-1-16,7-3 0 15,0-1 0-15,0 0 0 16,0 0 0-16,0 0 0 15,0 0 1-15,0 0-1 0,0 0 0 16,-7 2 0-16,7 0 0 16,-6 2 0-16,-4 5 0 15,4 3 0-15,-4 1 0 16,3 6-1-16,1 5 2 16,-1 0-1-16,0 7 0 15,0-1-1-15,7-4 1 16,0 2 1-16,0-3-1 15,0-3-1-15,0-3 1 16,0 4 0-16,7-6 0 16,7 4 0-16,-1-3 1 0,1 1-1 15,11-2 0 1,-11-2 0-16,7-2 0 0,-1 2-1 16,3-3 1-16,0-1 0 15,-2-2 0-15,6-1 0 16,-11 1 0-16,14-5 1 15,-9 4-2-15,6-7 2 16,-6 3-1-16,0-4 0 16,4 0 0-16,-11 0 0 15,6 0 1-15,-6 0-1 16,9 0 2-16,7 0-1 16,-3 0 0-16,8 0 0 15,-3 0-1-15,2-8 0 0,1-1 1 16,4 0 0-1,-5 3-1-15,-11-3 1 0,7-3-1 16,-3 5 1-16,-6-7 1 16,0 4-2-16,-1-2 1 15,-1-3 0-15,1 0 0 16,1-4 1-16,-1 4-2 16,-10 0 1-16,1-4-1 15,-2 6 1-15,0-4 2 16,-9 4-2-16,7-6 3 15,-7 2-4-15,0-1 1 16,0-3 1-16,0 0-1 16,0-2 1-16,-7 1-1 15,-4 5 0-15,4-2-1 0,-4 2 0 16,1 2 1-16,4 2-1 16,-1 0 0-16,-7 4 1 15,7-3-1-15,-7 4-1 16,7 3 1-16,1-1 1 15,-4 3-1-15,4-1 0 16,3 0 0-16,-4 0 0 16,0-1-1-16,1 5 1 15,6-4-1-15,-7 2 1 16,7 0 0-16,-7 2-1 16,7 0 0-16,0 0-1 15,0 0 1-15,0 0-2 16,0 0 0-16,0 0 1 0,0 0-4 15,0 0 3-15,0 0-6 16,0 0-6-16,0 0-20 16,0 0-43-16,0 0-62 15</inkml:trace>
  <inkml:trace contextRef="#ctx0" brushRef="#br0" timeOffset="260739.0978">16254 8158 23 0,'-23'-16'113'15,"10"6"-76"-15,-1 4 10 16,14 0 4-16,-7 6 0 16,7-2-12-16,0 2-9 15,0 0-4-15,0 0-3 16,0 0-6-16,0 0-5 16,0 2-6-16,0 20-3 15,-7 12 8-15,7 14-3 16,-7 4-2-16,7 11 3 0,0 8-6 15,0 6 3-15,0 6-1 16,0 3-2-16,0 3 3 16,0 3 0-16,7 4-2 15,-7 2 1-15,0-4 0 16,0-2-1-16,0-7-1 16,7-3 2-16,-7-4-4 15,0-9 1-15,7-6 2 16,0-11-4-16,0-11 2 15,-1-5-2-15,1-7 0 16,-4-9 1-16,4-5-2 16,-3-9 1-16,-2 1-3 0,3-3 1 15,-5-4-7-15,0 0 2 16,0 0-6-16,-7 0-3 16,-27-17-67-16,-24-11-222 15</inkml:trace>
  <inkml:trace contextRef="#ctx0" brushRef="#br0" timeOffset="261144.5158">15245 9180 92 0,'9'-3'172'15,"-9"3"-169"-15,14 0 14 0,7 0 1 16,-1 0 5-16,15 0-1 16,18 0-2-16,6 0-7 15,19 4 11-15,23 0-8 16,18 0-4-16,14 0-1 16,10-4 2-16,-4 0-1 15,-3 0-2-15,-1 0 2 16,-13 0-3-16,-15 0-5 15,-17 0 4-15,-19 0-1 16,-23 0 0-16,-9-3-3 16,-11 2-2-16,-15-3 0 15,3 2 0-15,0 0-1 0,-2-2-1 16,0 3-1-16,-7-3 1 16,7 2-1-16,-8-5-7 15,-6-7-1-15,0-3-7 16,0-5-26-16,0-1-112 15</inkml:trace>
  <inkml:trace contextRef="#ctx0" brushRef="#br0" timeOffset="262126.8408">17061 8207 157 0,'-9'-8'25'15,"-4"-1"26"-15,-1 5 4 16,0-2-16-16,-16 2 2 16,10 3-8-16,-3-1-12 0,-12 2-4 15,3 0-2-15,5 0-9 16,-1 0 3-16,1 0 1 16,1 0-4-16,6 0-4 15,-8 11 3-15,1 0-1 16,-5 5-3-16,4 2 1 15,1 7-1-15,-10-3 1 16,14 3 1-16,2-1-3 16,1 0 2-16,-1 3 0 15,3 3 1-15,-1 0-1 16,3 0-1-16,3 1 1 16,-1-1-2-16,7-6 3 15,0 2-3-15,-9-1 2 0,14-1-1 16,-3-7-1-1,3 6 2-15,-3-2-2 0,-2-3 4 16,0 1-2-16,5 2 1 16,-5-3-3-16,0 2 2 15,0-6 1-15,1 5 0 16,-1-2-2-16,-7-1 1 16,7-3 3-16,0 0-3 15,-4-4-2-15,4 1 3 16,2-1-2-16,-4 2-1 15,5-1 5-15,-3-3-4 16,4-1 1-16,-4-1 1 16,7-1-2-16,-6 0 2 15,6-2 0-15,-7 3-2 0,0-3 1 16,0 0 1-16,0 2 3 16,0-4-3-16,0 4 0 15,-9 0 0-15,7-1 0 16,-5-1-3-16,1 6 2 15,-1-3 0-15,0 1-2 16,0 0 3-16,-9-5-1 16,14 5-1-16,-2-2 0 15,8-2 1-15,-3-2 0 16,6 2 0-16,-7-2 1 16,0 0 0-16,0 3-1 15,-7-1 2-15,0 2-2 16,-9 0-1-16,3-4 2 0,4 4-3 15,-5-1 4-15,7-1-2 16,-6 0 0-16,-5 0-1 16,-3-2 1-16,-6 4 0 15,-17 0 0-15,1-3-2 16,-24-1-1-16,-13 4-1 16,-21 0-1-16,-27 4-21 15,-32-7-43-15,-56-1-434 16</inkml:trace>
  <inkml:trace contextRef="#ctx0" brushRef="#br0" timeOffset="265902.7073">17254 7935 61 0,'0'-18'8'16,"-27"1"10"-16,-10-2-5 15,9 6 19-15,5 0 1 16,-4-2 4-16,13 3-11 16,-9-1 1-16,3 0-7 15,4 5-5-15,2-1 0 16,0 0-2-16,0 5-5 0,7-2-3 15,-9 3 2 1,9 1-6-16,5-2 4 0,-9 0-5 16,2 0 3-1,2 1 3-15,-14-1 1 0,7-2-3 16,-9 2 0-16,0 0-1 16,3-1-3-16,6 1 0 15,-7 4-1-15,8 0-2 16,-6 0-18-16,5 6-20 15,1 17-52-15</inkml:trace>
  <inkml:trace contextRef="#ctx0" brushRef="#br0" timeOffset="266747.2364">16568 8538 50 0,'0'-10'38'0,"0"-1"-5"16,0 0 8-16,0-1-2 15,-6 1-7-15,-8-2-5 16,0 0-3-16,0-2-4 15,-6-4-4-15,-17 6 1 16,7 0-2-16,3-1-6 16,-12 5 3-16,4 1-6 15,-6-1 2-15,-5 5-4 16,5 3-1-16,-10 1-3 16,8 0 0-16,-8 0 0 15,8 0 2-15,2 0-2 16,-5 5-2-16,4 4 2 0,3 1 0 15,5 5 0-15,0 4-1 16,-5 7-1-16,4 4 0 16,8 5 1-16,-3 0 0 15,9 2 0-15,5 3 0 16,2-1 0-16,1 1-2 16,6 0 2-16,0 3 0 15,7 4 1-15,0 6-3 16,0 3-1-16,0 4 3 15,0 2-3-15,21-5-3 16,8-4 2-16,15-5-2 16,-3-4 6-16,19-3-2 0,16-3-1 15,11-6 1-15,14 2-2 16,-1-12-4 0,1-5-9-16,-7-7-10 0,-6-7-38 15,-8 3-82-15</inkml:trace>
  <inkml:trace contextRef="#ctx0" brushRef="#br0" timeOffset="268623.5389">17853 11810 189 0,'0'-8'42'0,"-14"-1"-3"16,0 5-4-16,7 4-6 15,7 0-4-15,0 0-9 16,0 0-6-16,0 19-2 16,0 30-2-16,0 28 14 15,-7 27-5-15,-2 20-4 0,0 22 1 16,-5 12-2-16,1 10 1 15,-1 12-5-15,-7 1 0 16,-9 0-1-16,7-1 0 16,-4-10 0-16,6-10 0 15,7-6-1-15,1-4 3 16,13-5-3-16,0 0 1 16,0 0 0-16,0-4-2 15,0 0 0-15,7-5-2 16,-1-16 1-16,1-14-2 15,7-14 0-15,-7-17 0 16,0-13 0-16,0-9 0 16,0-18 0-16,2-4 0 15,-5-14-5-15,-4-12-1 0,3-5-5 16,-3 0-1-16,4-1-3 16,3-37-25-16,0-24-63 15,4-32-72-15</inkml:trace>
  <inkml:trace contextRef="#ctx0" brushRef="#br0" timeOffset="269581.967">18155 11774 205 0,'21'-32'35'0,"7"6"-21"16,4 5 1-16,-5 8 14 15,-4 7-5-15,-2-1-4 16,9 7 3-16,18 0-7 15,32 0 6-15,28 0-4 16,36 0-3-16,28 0-10 16,30 0 7-16,9 7-7 0,30-1 0 15,20 3 2 1,-9 4 3-16,1 0-5 0,-22 1 1 16,-31 3-2-16,-26 0-2 15,-36 0-2-15,-19-2 2 16,-16 2 2-16,-16-3-3 15,-9 3 0-15,-11 4 1 16,-24 2-2-16,8 7 0 16,-17 6 0-16,-6 9 1 15,-1 11 2-15,5 14 0 16,3 7 0-16,-1 15 2 16,5 10-5-16,-2 11 4 15,6 1-2-15,-8 5 0 16,-5 5-2-16,13 4 1 15,-8 4-1-15,-6 9 3 0,15 4-3 16,-17 4 0-16,-4 6 0 16,-2 7 0-16,2-2-1 15,-9-7 1-15,-1 1 0 16,-13-17 0-16,0-9 0 16,0-9 1-16,-6-14-2 15,-33-7 1-15,-3-11 0 16,1-8 2-16,-9-8-2 15,6-5 0-15,-6-13 0 16,13-8 0-16,2-7 0 16,-1-10 0-16,6-4-2 15,-4-5 4-15,-17-2-3 0,1-4 2 16,-10-4-1-16,-32 1 0 16,-11-6 0-16,-12 1 0 15,-20-1-2-15,-12 0 2 16,-15 1-2-16,-33 3 2 15,-37 1 0-15,-13 8 0 16,-24-3 0-16,-1 3 5 16,-5-3-2-16,9 0-1 15,6-1 3-15,17-2-2 16,16-5-1-16,14-2-2 16,23-1-2-16,34-1 2 15,4 2 0-15,31 0 1 16,25-4-1-16,27 0 0 0,18 0 0 15,28 0-2 1,17 0-1-16,-1 0-5 0,7 0-7 16,0 0-6-16,0 0-21 15,7-23-52-15,13-15-121 16</inkml:trace>
  <inkml:trace contextRef="#ctx0" brushRef="#br0" timeOffset="273047.7">17876 11742 24 0,'0'0'24'0,"0"0"9"16,0 0-5-16,0 0-7 16,0 0-10-16,0 0 0 15,0 0-1-15,0 0-2 16,0 0 1-16,0 0 1 16,0 0-3-16,0 0 0 15,0 0-1-15,0 0 1 16,4 0-3-16,5 0-2 15,5 0 7-15,16 0-3 0,-3 0 4 16,8 0-2-16,11 0 5 16,4 0 0-16,14 0 3 15,3 0-1-15,2-4-1 16,-3-3-6-16,1 3-1 16,-12-2-2-16,-9 6-2 15,2-4-3 1,-12 4 0-16,15 0-4 0,-8 0-1 15,8 0-9-15,-3 0-20 16,-2 0-15-16,-12 0-127 0</inkml:trace>
  <inkml:trace contextRef="#ctx0" brushRef="#br0" timeOffset="290084.9777">20318 12390 80 0,'-9'-16'26'0,"-5"3"-5"16,-7 2 12-16,3-1 15 16,4 3-16-16,3-4 2 15,-3 4-6-15,5-1-5 16,-12 3 2-16,1-3 3 15,-3 1-13-15,0-3 0 16,-5 3-5-16,1 4-3 0,-17-7-3 16,7 8 4-16,-13-5-4 15,-1 5 1-15,-13 2-1 16,0-2-1-16,-9 4-2 16,-1 0 2-16,1 0-3 15,4 0 1-15,-4 0 0 16,-1 4 3-16,6 6-3 15,1 3 0-15,1 0 0 16,4 8-1-16,-12 3 0 16,10 2 2-16,7 3 3 15,-8 3-5-15,15-2 0 16,0-2 0-16,13 2 3 0,-9 2-2 16,12-2-1-16,-1 6 2 15,-4 2 0-15,-2 3 1 16,0 2-2-16,-3 10 2 15,7-4-2-15,-8 9 2 16,3 2-2-16,-1 6 2 16,6-4-2-16,3 4 0 15,1-4-1-15,8-4 1 16,9-3 1-16,2 0-1 16,1-6-1-16,6 7 0 15,0 1 1-15,7-1 0 16,0 2-1-16,0 1 0 15,0 1 1-15,7 2 1 0,13 5-2 16,8 3 0 0,11 4 0-16,2-3 1 0,10 4-2 15,13-5 3-15,2-8-2 16,3 0 1-16,18 0-1 16,10-1 1-16,8-3 1 15,3-2 0-15,0-3-2 16,-5-9 0-16,2-9-1 15,-4-7 1-15,2-2 1 16,3-9-1-16,2-3 2 16,4-5 1-16,-20-5-3 15,6-4 3-15,-4 0-2 16,3-17 1-16,4-6 2 16,0-8 2-16,4-9-5 0,-2-7 3 15,3-6-3-15,-5-5 1 16,-7 0-1-16,-12-3 3 15,-4 5-3-15,-20-2 1 16,6-1 2-16,-5-14 1 16,-10-2-5-16,3-1 4 15,-10-3-1-15,-1 0-2 16,-2-4 1-16,-12-5 0 16,-6 0-1-16,-12-5 1 15,-4 0 0-15,-5 4-1 16,0 2 0-16,-14 8 2 15,-20 4-2-15,-10 9 0 16,3 4 1-16,-3 9-1 0,-13 10 0 16,-3 2-1-16,3 1-1 15,-10 5 0-15,5 1 1 16,-4 3 0-16,-1 4 0 16,6 0-1-16,-4 1 0 15,8 1 1-15,-3 3-1 16,3-1 0-16,16 6 1 15,4 4 0-15,7 0-3 16,7 3-2-16,10 6 4 16,-1-1-5-16,0-3-6 15,0 4-19-15,7-1-38 16,-11 5-118-16</inkml:trace>
  <inkml:trace contextRef="#ctx0" brushRef="#br0" timeOffset="290671.6827">19043 13206 188 0,'-25'0'56'0,"-10"0"-31"16,-13 0 5-16,-5 17 3 15,-13 5-10-15,4 5 5 16,-2-1-15-16,27 0 2 16,5 1-6-16,20-5-6 0,12 1-3 15,5-1 2-15,41-1-4 16,9-2 2-16,11-2 0 15,1 0 0-15,-10 1 0 16,1-1 0-16,-15 6 0 16,-6-2 4-16,-17 1-2 15,-6 5 1-15,-7 3 2 16,-7 2 1-16,0-2 0 16,-14 4 3-16,-13-10-2 15,-10 1-3-15,7-6 1 16,-11-1-5-16,9-2-1 15,4-7-5-15,1-5-11 16,4-3-16-16,21-1-99 0</inkml:trace>
  <inkml:trace contextRef="#ctx0" brushRef="#br0" timeOffset="290860.2499">19352 13590 64 0,'0'0'60'0,"0"13"-24"16,0 11 16-16,0 3-13 16,0-3-14-16,0-3-13 15,0-3-12-15,0-4 0 16,0-7-10-16,0-7-4 0,0 0-19 16,0 0-26-16</inkml:trace>
  <inkml:trace contextRef="#ctx0" brushRef="#br0" timeOffset="291015.1699">19366 13196 196 0,'0'0'35'0,"7"6"-35"15,7 11 10-15,6 4-10 16,10-2-16-16,21-1-44 15</inkml:trace>
  <inkml:trace contextRef="#ctx0" brushRef="#br0" timeOffset="291473.654">20222 13403 112 0,'0'0'159'0,"0"0"-139"16,0 0 31-16,-28 0-29 15,-16-3-13-15,1-11 1 16,-17 5-7-16,-2-4-3 16,-4 5 2-16,4 7 2 15,2 1-2-15,8 0 3 16,13 9-4-16,16 10 0 16,9 1-1-16,14-1-2 0,0 2-3 15,21-4-2-15,22-4 1 16,14-2 3-16,1-3 3 15,8 0 1-15,-2-3 3 16,-6 4-2-16,-8 1 1 16,-8 7 1-16,-13 4 3 15,-6 7 2-15,-2 7-5 16,-14 5 3-16,0 2-1 16,-7-1-1-16,0 2 2 15,0-2-1-15,0-1-2 16,-7-6-3-16,-7 0 0 15,-7-10 2-15,3-3 0 16,0-8-2-16,-5-4 1 0,-5 1-2 16,-18-6-1-16,-2-4-2 15,-16 0-6-15,0-4-16 16,-3-10-28-16,-4-4-173 16</inkml:trace>
  <inkml:trace contextRef="#ctx0" brushRef="#br0" timeOffset="292343.558">23168 14619 285 0,'-7'0'55'16,"7"0"-53"-16,23-23 19 16,71-20 2-16,-2 11-1 15,9-6-4-15,7 3-6 16,0-1-3-16,-1 10 2 15,-10 5-3-15,-6 8-4 16,-26 3 1-16,-8 10-2 0,-16 0-3 16,-9 4 1-16,-9 22-1 15,-2 14 4-15,0 5 0 16,8 6-2-16,8-2-1 16,20-4 0-16,5-2-1 15,21-11 0-15,11-7 2 16,4-10 1-16,13-12 1 15,1-3 0-15,5 0 4 16,4-13-4-16,3-8 0 16,-16-10-4-16,-7 0-3 15,-30-4-10-15,-11-1-10 16,-21 4-20-16,-32-2-148 0</inkml:trace>
  <inkml:trace contextRef="#ctx0" brushRef="#br0" timeOffset="292629.0298">25301 14267 271 0,'64'0'5'16,"23"0"10"-16,19 0 13 15,4 4-3-15,-2 11-1 16,-3 2-8-16,-15 7-4 15,-19-1-7-15,-23 3 2 16,-16 1 1-16,-32 1 1 16,0 6-2-16,0 1 4 0,-50 5 0 15,-1-1-5-15,-13-3-4 16,-3-2-2-16,10-6-5 16,-16 2-8-16,18-7-19 15,-5-2-35-15,12-12-247 16</inkml:trace>
  <inkml:trace contextRef="#ctx0" brushRef="#br0" timeOffset="293062.7703">26626 13817 44 0,'0'36'65'15,"0"17"-18"-15,0 18 1 16,0 12-1-16,0 5-9 0,0 5-5 16,0-5-11-16,0-1 1 15,14-7-6-15,0 3-1 16,2-7-6-16,9-3-1 16,1-11-1-16,1-9 0 15,-6-8-3-15,-5-6-2 16,-3-3-3-16,-6-10-3 15,0-5-1-15,2-11-7 16,-9-5-5-16,0-5-7 16,0 0-19-16,-18-5-159 15</inkml:trace>
  <inkml:trace contextRef="#ctx0" brushRef="#br0" timeOffset="293776.0313">26750 13537 198 0,'78'-23'33'16,"16"-5"-4"-16,21 2 17 15,7 1-5-15,1-1-11 0,10 7 2 16,14 1-6 0,4 1-9-16,17 7-3 0,11 3-1 15,-3 7-5-15,-8 0-3 16,-15 13 2-16,-24 5-4 16,-21 3 0-16,-21 6-1 15,-16-1 1-15,-12 2-3 16,-10 6 4-16,-13 6-2 15,-6 5 4-15,-9 3-2 16,-1 5-1-16,3 4 1 16,-9 5-1-16,2 4-3 15,5 3 1-15,4 3-1 16,7 1 1-16,-2-5-1 16,2-2 0-16,7-1 0 0,-18 1 0 15,2 0 0-15,-5-4 0 16,0 0 1-16,-11-5-1 15,-7-1 0-15,0-11-1 16,0 3 1-16,-16-3-1 16,-21-2 0-16,-11-3 0 15,-11-5 1-15,-6 1 0 16,3-2-1-16,-6-2 1 16,-6-2 0-16,-8 2 0 15,-5 2 0-15,-14-6 0 16,0 2 1-16,-7-4 1 15,7-3-2-15,-7-6 1 16,1 0 1-16,-8-8 0 0,3-1-2 16,-3-2 0-16,-4-3 0 15,2-1 0-15,2 2-2 16,7 0 0-16,14 0-1 16,14-3 1-16,16-1-9 15,13 0-2-15,10 0-16 16,-3 0-43-16,24-5-87 15,4-8-90-15</inkml:trace>
  <inkml:trace contextRef="#ctx0" brushRef="#br0" timeOffset="295501.5639">26984 12510 90 0,'-27'-27'40'0,"-1"14"-2"16,-4 9 9-16,5 0 0 16,-1 3-8-16,-9 1-7 15,8 0-2-15,1 0-10 16,-6 9-2-16,-3 14-2 0,9 7-6 16,5 9-3-16,-6 6-3 15,15 4-2-15,7-5 1 16,7-1-1-16,0-7-1 15,5-1 1-15,27-8-1 16,2 3 3-16,1-8-1 16,4 3-2-16,4-6 0 15,3-6 0-15,0 0-1 16,4-5-4-16,3-7-8 16,0-1-5-16,-1 0-13 15,-8-9-39-15,0-4-109 16</inkml:trace>
  <inkml:trace contextRef="#ctx0" brushRef="#br0" timeOffset="296130.8471">27287 12685 94 0,'0'0'38'0,"0"1"-20"16,0 9 21-16,14-6 3 15,18 3-3-15,-2-3-5 16,4-2-3-16,10-2-11 16,-1 0 0-16,-2 0-4 15,10 0-3-15,-10 0 0 16,5-17-4-16,-12-2-4 16,1-2 0-16,-3-3-4 15,-18-1 2-15,-5 3-3 16,-9-4 3-16,0 3 0 15,0 1-1-15,-16 1 4 0,-28 6-3 16,1 3-1-16,-6 7-2 16,-10 5 0-1,6 0 1-15,5 0-2 0,7 9 4 16,2 18-6-16,11 3 4 16,8 2-1-16,6 7 0 15,5 4 0-15,9-3 2 16,0 1-1-16,0-3 0 15,9-6-1-15,18 2 3 16,-4-6 0-16,16-3 1 16,0-7-2-16,-2 3 1 15,13-6-3-15,-13-6 0 16,13-5-1-16,-8-4-4 0,1 0-5 16,8 0-3-16,-15-4-12 15,8-10-23-15,-7-4-127 16</inkml:trace>
  <inkml:trace contextRef="#ctx0" brushRef="#br0" timeOffset="296813.1162">28319 12101 61 0,'0'0'123'0,"0"0"-89"16,-16 3 1-1,-12 19-14-15,-8 10 4 0,-1 13-7 16,9 6-2-16,-11 7-2 16,14 8 2-16,9 5-8 15,9-1 1-15,7 4-1 16,0 1 3-16,0-4-6 16,0-5 10-16,9-4-3 15,5-9-6-15,5-10-4 16,6-11-1-16,-11-10-1 15,-1-8-3-15,-6-11-9 16,2-3-10-16,3 0-12 16,11-13-27-16,7-18-167 15</inkml:trace>
  <inkml:trace contextRef="#ctx0" brushRef="#br0" timeOffset="297097.4029">28713 12197 75 0,'0'27'58'0,"-18"12"-21"16,-12 14 18-16,-9 13-2 15,5 9-6-15,-1 8-12 16,12-2-11-16,10-6-7 0,13-7-1 15,0-10-4-15,0-4-4 16,13-6-4-16,24-9 1 16,-16-7-5-16,6-6-3 15,-4-9-8-15,7-3-4 16,-16-11-21-16,0-3-57 16</inkml:trace>
  <inkml:trace contextRef="#ctx0" brushRef="#br0" timeOffset="299085.5563">27663 13765 136 0,'7'-27'55'0,"-5"10"-11"15,-2 8 25-15,0 4-8 16,0-7-24-16,0 8-3 16,-9-5-8-16,-12 7-7 15,-8 0-2-15,-1 2-6 16,-5 0-2-16,-15 15-5 16,6 13-1-16,-6 10 3 15,6 3-3-15,-2 12 1 16,14 0-3-16,9 9 1 15,10-2-2-15,13 4 2 0,0-4-2 16,0-2 0-16,0 4 3 16,20-5-1-16,3 0-1 15,2 1 1-15,8-2-1 16,-11 2-1-16,6-5 0 16,-3 0 0-16,0-4 0 15,-11-10 0-15,-11 1 0 16,-3-2 0-16,0-10 0 15,0 2-1-15,0-9 1 16,-17-6 0-16,4-2-6 16,-19-4 0-16,-3-5-10 15,-11 0-19-15,-6-4-54 16,-10 0-163-16</inkml:trace>
  <inkml:trace contextRef="#ctx0" brushRef="#br0" timeOffset="299303.8974">26702 14461 198 0,'32'-8'91'0,"12"-1"-83"15,29-4 15-15,19 3 21 16,16-7-12-16,2-1-5 0,16-3-9 15,-2-3-14-15,0-1-4 16,-3 8-24-16,-13-2-121 16</inkml:trace>
  <inkml:trace contextRef="#ctx0" brushRef="#br0" timeOffset="305895.6346">18781 14854 7 0,'-13'-9'125'16,"-1"-1"-84"-16,7 6 2 16,0 3 1-1,7-3-6-15,-7 0-2 0,-2 4-11 0,9-4 2 16,-2 4-6-1,-3 0-2-15,5 0-4 0,-2 0-2 16,2 0-4-16,0 0-4 16,0 0 1-16,0 0-4 15,0 0 0-15,0 0-1 16,0 0-1-16,0 0 0 16,0 0 0-16,0 0 0 15,-5 0 0-15,5 0 0 16,0 0 0-16,0 0 0 15,0 0 0-15,0 0-1 16,0 0-1-16,0 0 2 16,0 0 0-16,0 0 1 15,0 0-1-15,0 0-1 16,0 0-1-16,0 0-4 0,0 0-3 16,0 0-5-16,0 0-10 15,0 0-17-15,0 0-17 16,0 0-60-16,7 0-81 15</inkml:trace>
  <inkml:trace contextRef="#ctx0" brushRef="#br0" timeOffset="307215.3322">18733 14796 33 0,'-9'-4'34'0,"9"4"0"15,-2 0-1-15,2 0 1 16,0 0 5-16,0 0-4 16,0 0-6-16,0 0 3 15,0 0-1-15,0 0-6 16,0 0-4-16,0 0-2 16,0 0-1-16,0 0-5 15,0 0-4-15,0 0-5 0,0 21 1 16,-5 11 3-1,5 11-1-15,0 6-1 0,0 0-1 16,0 3-1-16,0 1-1 16,0-6-1-16,0-6-1 15,5-7 0-15,6-7 2 16,3-9-3 0,0-8 0-16,-7-6 0 0,6 0 0 15,-13-4 0-15,7 0-1 16,0 0-5-16,14-8 6 15,11-28 4-15,9-9-2 16,5-11-2-16,-5-3 0 16,-6-3 0-16,4 2 0 15,-12 7-1-15,1 10 1 16,-12 11 0-16,-9 15 0 0,-3 12 0 16,-4 5 1-1,0 0 1-15,0 0-2 0,0 26 0 16,0 19 0-16,0 17 1 15,3 4 0-15,13-2-1 16,4-10 1-16,3-1-1 16,2-10 0-16,8-7 1 15,-6-6 1-15,-6-13-2 16,8-7 1-16,8-10 0 16,-2 0 1-16,17-21-2 15,-1-15 4-15,13-17-3 16,-14-5-1-16,8-11 0 15,-22-1 1-15,8 4-1 0,-16 17 0 16,-15 10 3-16,-6 16-3 16,-7 10 3-16,0 7 1 15,0 3 2-15,0 3-2 16,0 0 1-16,0 0-2 16,0 0-2-16,0 0-1 15,0 0 0-15,0-4 0 16,0 4 0-16,0 0 0 15,0 0 1-15,0 0 1 16,0 0-1-16,0 0-1 16,0 0 1-16,0 0 0 15,0 0-1-15,0 0 0 16,0 0 0-16,0 0 0 0,0 0-1 16,0 0 1-16,0 0 0 15,0 0 0-15,0 0 0 16,0 0 2-16,0 0-3 15,0 0 1-15,0 0 0 16,0 0 1-16,0 0-1 16,0 0-1-16,0 0 0 15,0 0 1-15,0 0 0 16,0 0 0-16,0 0 0 16,0 0-1-16,0 0-1 15,0 0 2-15,0 0 0 16,0 0 0-16,0 0 0 15,0 0-1-15,0 0 1 0,0 0-1 16,0 0-3-16,0 0-1 16,0 0-3-16,0 0-4 15,0 0-9-15,0 0-46 16,0-4-142-16</inkml:trace>
  <inkml:trace contextRef="#ctx0" brushRef="#br0" timeOffset="308611.7662">28245 13857 24 0,'-20'-17'39'0,"4"4"-2"15,9 3 4-15,0 3 1 16,7 5-11-16,0-6-8 0,0 4-3 15,0 4-1-15,0 0 3 16,0 0-1-16,0-1 0 16,0 1 0-16,0 0-2 15,0 0 3-15,0 0-4 16,0 0-6-16,0 0 0 16,0 0-4-16,0 0-2 15,0 0-1-15,0 0 1 16,0 0-1-16,0 0-2 15,0 0-2-15,0 0 0 16,0 0-1-16,0 0 1 16,0 0-2-16,0 0 3 0,0 0-2 15,0 0 0-15,0 0-1 16,0 0 1 0,0 0 0-16,0 0 0 0,0 0 0 15,0 0 1-15,0 0-1 16,0 0 2-16,0 0-2 15,0 0 0-15,0 0 0 16,0 0 0-16,0 0 0 16,0 0-2-16,0 0 1 15,0 0-1-15,0 0-3 16,0 0-9-16,0 0-11 16,0 0-29-16,0 0-69 15</inkml:trace>
  <inkml:trace contextRef="#ctx0" brushRef="#br0" timeOffset="309374.7031">28181 13742 159 0,'0'0'32'15,"0"0"-9"-15,0 0 10 16,0 0-2-16,0 0 2 16,0 0-7-16,-7 19 0 15,-13 7-4-15,-10 10-4 16,7 2-4-16,-2 1-5 15,9 2-4-15,-7 7 1 16,9-7-2-16,7-3 3 16,7-10-3-16,0-3-1 0,0-7-1 15,0-5-1 1,12 0 1-16,13-3 3 16,5-1-1-16,9-1 4 0,7-4 1 15,-3-3 0-15,8-1 3 16,-8 0-4-16,-2 0-1 15,-2 0 1-15,-7-1-3 16,-2-7-3-16,0 3-2 16,-14-3 0-16,-2 4 0 15,-7 4-3-15,-7 0-2 16,4 0 0-16,-4 0-4 16,0-9-4-16,0-1-14 15,0-3-56-15,-18-4-87 0</inkml:trace>
  <inkml:trace contextRef="#ctx0" brushRef="#br0" timeOffset="309661.8801">28383 13911 143 0,'0'0'48'0,"0"0"-47"15,0 16 9-15,-14 12 19 16,1 7-4-16,-10 13 2 16,2 0-5-16,5 5 3 15,2 0-11-15,0-4-1 0,8-2 2 16,-1-10-3-16,-3-7-5 16,10-7-4-16,0-10-3 15,0-1-1-15,0-11-12 16,0-1-4-16,10 0-22 15,10 0-9-15,1-22-92 16</inkml:trace>
  <inkml:trace contextRef="#ctx0" brushRef="#br0" timeOffset="310349.0058">28330 13672 156 0,'-34'-18'17'16,"0"1"0"-16,-12 0 1 15,4 4 5-15,-3 3 10 16,-4 10-12-16,-1 0-3 16,2 0-9-16,2 13 4 15,2 18-1-15,3 0-1 16,2 13-6-16,5 5 3 15,6 7-2-15,3 8 0 16,11 9-1-16,7-1 1 16,7 1-1-16,0-7 2 0,28-11-2 15,18-7-2 1,9-4 1-16,14-8-2 0,4-2 5 16,5-3-1-16,-7-4 3 15,0-5-3-15,-11-6 2 16,-10-11-1-16,1-1-2 15,-8-4 0-15,5-8 5 16,5-20-4-16,4-6-2 16,-6-5-3-16,-3-5 1 15,-9-1-2-15,-7 2 0 16,-4-6 0-16,-10 4 0 16,-4-2 1-16,-14 7-1 15,0 1 1-15,0 3-1 0,0 6 0 16,0 2-1-1,-14 6 1-15,-4 1-1 0,-3 2 1 16,3 6 0-16,4 0 0 16,0 1-2-16,5 7 3 15,-5 1-2-15,5-2-2 16,2 2 2-16,0 1 0 16,5-1 0-16,-3 4-3 15,3 0 3-15,2 0-5 16,-5 0 4-16,5 0 1 15,0 0 0-15,-2 0-2 16,2 0 3-16,0 0 0 16,-4 0-2-16,4 0-1 15,-3 0-4-15,-1 0-7 0,1 0-19 16,-3 0-51-16,1 0-81 16</inkml:trace>
  <inkml:trace contextRef="#ctx0" brushRef="#br0" timeOffset="318089.2093">20880 15808 4 0,'-23'-8'186'0,"2"3"-125"16,5 1-18-16,2 0 4 15,7 3-10-15,7 1-8 16,0 0-4-16,0 0-4 15,0-4-4-15,0 4 0 16,0 0-4-16,0 0-5 16,0 0-2-16,0 18-5 15,0 22 5-15,0 16 1 16,0 10-5-16,14 9 5 16,0 5-5-16,-7-1 1 15,7 0-1-15,-8-8 3 16,1-5-5-16,0-6 0 0,-4-9 0 15,-3-8 0-15,0-3 0 16,0-14-5-16,0-9-1 16,0-8-4-16,0 1-9 15,0-10-11-15,0 0-36 16,0-19-133-16</inkml:trace>
  <inkml:trace contextRef="#ctx0" brushRef="#br0" timeOffset="318457.4836">21318 16051 95 0,'7'0'17'15,"-7"-4"3"1,0 4 32-16,0 0 26 0,0 0-20 16,-28 4-26-16,-11 9-23 15,-2 5 3-15,2-4 2 16,-2 7-10-16,-1-3-1 15,6-1-1-15,13 0-1 16,9-4 1-16,7-7-2 16,7 6-3-16,0-3 3 15,0 0 0-15,0 0 0 16,23 5 0-16,4-3 1 16,10-1 1-16,4 3 0 15,5-4-1-15,-4 0 0 16,1 4 1-16,8-3 0 15,-15 1 4 1,15-1-6-16,-24-5 0 0,3-1-2 0,0 0-5 16,-10-4-6-16,1 0-15 15,0 0-59-15,-1 0-161 16</inkml:trace>
  <inkml:trace contextRef="#ctx0" brushRef="#br0" timeOffset="318907.163">21728 16179 229 0,'0'0'16'16,"0"0"-14"-16,0 0-2 16,14 0 15-16,20 0 5 15,12 0 4-15,5 0-4 16,6 0 1-16,-9 0-3 15,-2-14-2-15,-5-3-9 16,-6-5-4-16,-10-4 2 16,-4-1-1-16,-21-5-3 15,0 2-1-15,0 8-1 16,-21 1-3-16,-23 8 1 16,1 11 3-16,-8 2 0 15,8 0 0-15,-15 2 0 16,15 15 1-16,-8 13 1 0,15 2-1 15,1 7-1 1,15 1 2-16,1-1 2 0,12 1 0 16,7-5 0-16,0 0 5 15,10-4-4-15,26 0 1 16,1-1-2-16,13-4 1 16,-1-3-1-16,-4-10-4 15,4 0 0-15,-1-8-8 16,5-5-2-16,-3 0-15 15,7-18-32-15,-13-12-147 16</inkml:trace>
  <inkml:trace contextRef="#ctx0" brushRef="#br0" timeOffset="319245.0057">22542 16055 168 0,'0'26'55'15,"-7"6"-51"-15,7 3 12 16,0 5 2-16,0-1-4 16,0-1-6-16,0-6-6 15,0-9 2-15,7-1-2 16,0-10-1-16,-7-7 1 16,0-5-2-16,0 0 3 15,7 0-1-15,-7 0 2 0,7-22 11 16,0-9 11-1,7-17-24-15,8-5-2 0,1-4-1 16,5-1 1-16,-7 5 2 16,2 9 1-16,-1 6 0 15,-1 11-2-15,0 9-1 16,-1 8-5-16,3 6-2 16,7 4-12-16,4 0-29 15,-6 4-95-15</inkml:trace>
  <inkml:trace contextRef="#ctx0" brushRef="#br0" timeOffset="319717.0087">23407 16007 165 0,'0'-9'64'0,"0"-10"-62"16,-2-5 2-16,-17 1-2 15,3-3 1-15,-11 3-2 16,-10 6 0-16,0 8 12 16,-16 9 6-16,12 0 1 15,-18 22 3-15,10 14-7 16,-8 11-11-16,7 6-1 16,13 4 0-16,14-7-3 15,12-3 1-15,11-15-2 16,0-6 1-16,11-12 1 0,28-11-2 15,-5-3 1 1,15-5 5-16,10-25-6 0,8-6 0 16,-12-7-6-16,-3 7 1 15,-15 6 3-15,-16 11 1 16,-14 11 0-16,-3 8 1 16,-4 0 3-16,0 23 0 15,0 13 7-15,0 7 0 16,0 0-1-16,0-7-2 15,12-6-4-15,1-3 4 16,1-9-7-16,2-8 0 16,5-3 0-16,0-7-3 0,8 0-9 15,-1-21-8-15,9-10-42 16,6-9-110-16</inkml:trace>
  <inkml:trace contextRef="#ctx0" brushRef="#br0" timeOffset="320063.5214">24033 15799 280 0,'-35'0'19'0,"-8"14"5"16,-8 11 2-16,1-2 0 16,4 3-5-16,12-3-4 15,6 3-4-15,10-4-9 16,11 1-4-16,7-2 0 15,0 5 0-15,9-3-1 0,28-1-1 16,-10 1 2-16,10-2 0 16,7-3 0-16,-10-1 0 15,3 6 0-15,-1-10 2 16,-15 4-2-16,-7-4 0 16,-12 0 0-16,-2 4 2 15,0-3 3-15,-21 4-2 16,-15 3-1-16,-22-2 0 15,8 2-2-15,-7-7-3 16,6 3-6-16,-6-3-19 16,2 3-21-16,7-8-111 15</inkml:trace>
  <inkml:trace contextRef="#ctx0" brushRef="#br0" timeOffset="321359.2202">24868 15465 94 0,'-28'-18'150'16,"-2"1"-125"-16,-4-2 11 16,-12-2-1-16,-2 3 3 15,-19 1-13-15,-4 0-11 16,0-1-2-16,-9 8 3 15,-14-2-5-15,-14 3 3 16,-13 5-7-16,-17 0-1 16,3 2-3-16,-3 2 3 0,-9 0-4 15,-2 0 0 1,-9 4-1-16,7 2 0 0,-1 3 0 16,8 4 0-16,-10 0 0 15,5 1 1-15,-9 3-1 16,7 0 0-16,4 1 0 15,0 3 2-15,9 2-2 16,-6 7-1-16,-1 2 1 16,10-1-1-16,-2 7 0 15,20-2 0-15,9 4 0 16,7 3 1-16,0-2-1 16,0 3 1-16,3 0-1 15,8 0 1-15,5 1-2 16,14 2 2-16,-2 2 0 15,6 0 0-15,5 7 3 0,5-3-3 16,13 5 0-16,5-1 0 16,12 1 0-16,13 2 0 15,14 2 0-15,0 4 0 16,0 0 0-16,35-4 1 16,24 0-1-16,3 0 0 15,21-9 2-15,15-6 1 16,12-2-3-16,28-5 5 15,4-1-2-15,26-3 4 16,8-6-1-16,14-7 4 16,17-6-6-16,4-4 6 15,2-8-4-15,-4-5-4 0,-5 0 1 16,-2 0-1-16,-3-1 1 16,-15-20-2-16,-12-9 0 15,-16 6-1-15,-17-7 0 16,-17 5 0-16,-14 0 0 15,-7-8 1-15,-7 2 2 16,0-4-2-16,7-7-1 16,0 3 0-16,6-5 1 15,-6-2 1-15,-7 7-2 16,-23 1-2-16,-6 3 2 16,-6-3 0-16,-15-1 0 15,6 1 2-15,-13-3-2 16,2-1 0-16,-7 4 1 0,2-5-1 15,-11 8 0 1,3 1 2-16,-8 1 0 0,2 6-1 16,-6-2 0-16,-5-1-1 15,5 0-1-15,-2 0 1 16,-5-4 1-16,-1 4 0 16,-3 1-1-16,-3 8 1 15,0-1 1-15,0-3-1 16,0 7 0-16,-16-6 1 15,-3 3 0-15,3 3-1 16,-4-2-1-16,-1 4 0 16,-4-1 0-16,4 1 0 0,0 2 1 15,1 2 2 1,-10 1-1-16,14 3-2 0,-5 0 0 16,8 1-1-16,-1 6 1 15,7-2 1-15,0 1-1 16,0-1 0-16,-9-2 0 15,9 2 0-15,0 1 0 16,0 1 0-16,1-2-1 16,3 0 0-16,-4 4-5 15,3 0 0-15,2 0-8 16,2 0-14-16,-5 0-24 16,3 0-50-16,2 0-162 15</inkml:trace>
  <inkml:trace contextRef="#ctx0" brushRef="#br0" timeOffset="323398.9015">25221 16113 222 0,'20'0'12'15,"-6"4"-12"-15,11-1 10 16,10-1 13-16,-1 2 1 16,5-4 7-16,5 4-4 15,13-4 1-15,0 0 0 16,14 0 3-16,3 0-13 15,-3-13-2-15,14-1-1 0,2-4-5 16,0-3 0-16,7-9-1 16,0 3-1-16,-2-1 1 15,0-6-2-15,-5 2-3 16,-5-6 2-16,5-10 0 16,5-5-1-16,-5-9 0 15,7-9-2-15,-4-3 0 16,-3 8-2-1,-7 4-1-15,-13 13 0 0,-24 14-2 16,-8 8 0-16,-12 10 2 16,-10 4-1-16,-10 0 0 15,1 4 1-15,-2 1 0 0,-2-3 0 16,0-1 0-16,0-1 0 16,0 4 0-16,0-4 0 15,0 7 0-15,0-5-1 16,0 5 1-16,0 2 0 15,0-1 0-15,0 1-2 16,0 0 1-16,0 0-1 16,0 4-1-16,0-1 2 15,0 1 0-15,0 0 0 16,0 0 0-16,0 0 1 16,0 0 1-16,-9 0 0 15,-11 0-1-15,-6 1 0 0,-15 16 0 16,0 0 1-16,-19 6-1 15,-4-1 1-15,-14 5-1 16,-2-1 0-16,-14 8-1 16,2-2 1-16,10 2 0 15,1 2-1-15,12-5 1 16,5 0-2-16,21-5 2 16,-1-7-2-16,21-6-4 15,9-9-2-15,10 3-11 16,4-7-20-16,0 0-34 15,0-13-118-15</inkml:trace>
  <inkml:trace contextRef="#ctx0" brushRef="#br0" timeOffset="323677.8218">27301 15187 173 0,'7'0'51'15,"6"0"-44"-15,-1 6 26 16,8 14 12-16,-6 7-5 16,7 3-4-16,6 2-9 15,5 0-1-15,-9 6-4 16,5-7-5-16,-3 5-6 16,0-6-3-16,-4-3-2 0,-5-9-3 15,-2 3-1-15,-3-12-2 16,-4 5-3-16,-5-10-4 15,-2 1-7-15,0 3-14 16,-2-3-56-16,-39-1-237 16</inkml:trace>
  <inkml:trace contextRef="#ctx0" brushRef="#br0" timeOffset="324727.3593">19770 16412 149 0,'-51'9'1'15,"1"4"1"-15,-17 1 3 16,26-11 9-16,-19 1 10 15,-6 2-4-15,-3-6-2 16,-11 0 5-16,0 0 4 16,-5-2-7-16,7-15-3 15,-2 0 7-15,6-13-8 16,10-10-5-16,20-5-10 16,3-3 2-16,4 0-3 0,17 3 3 15,4 10-1 1,2 1-1-16,0 6 5 0,7-3 1 15,7 5-4-15,0-4-3 16,0 0 0-16,0 2-1 16,7 1 1-16,14 2 1 15,-14 3 1-15,0 9-2 16,-7 4 0-16,0-5 2 16,0 5-1-16,0 1-1 15,0-5 1-15,0 4 3 16,0 3-2-16,-14-1 0 15,14 3-1-15,-7 2 3 16,0-2-1-16,7 4-1 16,-7 0 2-16,0 0-3 15,-11 4 2-15,-3 15-3 0,1 7 0 16,-1 4 0-16,0 2 0 16,-1 4 0-16,1-2 1 15,-2 2 0-15,2-1 0 16,-9 5-1-16,10-1 2 15,4-3-2-15,2-6 0 16,7 0-3-16,0-11 3 16,0-6-2-16,7-5-2 15,-6-4-8-15,6-4-5 16,0 0-10-16,0-4-59 16,0-17-102-16</inkml:trace>
  <inkml:trace contextRef="#ctx0" brushRef="#br0" timeOffset="324981.4696">18715 15831 66 0,'7'0'40'0,"4"0"-13"16,3 7 3-16,7 6 2 16,6 2 4-16,12 2-3 15,2 2-6-15,8 6-3 16,3-3-6-16,-10 1 1 15,3-2-17-15,-1-7 3 16,0-1-4-16,-10-5-1 16,-11-2 0-16,4-6-3 0,-4 0-8 15,-2 0-13 1,0 0-15-16,-5 0-60 0</inkml:trace>
  <inkml:trace contextRef="#ctx0" brushRef="#br0" timeOffset="328146.843">29103 12572 63 0,'0'-2'62'0,"0"2"-51"16,0 0-1-16,0 0 1 16,0 0 2-16,0 0 3 15,0 0 7-15,0 0 9 16,0 0 7-16,0 0-3 16,0-2-7-16,0 2-3 15,0-6-4-15,0 6-2 16,0-3-3-16,0 1-1 15,0-6-6-15,-7 0-1 16,0-2-1-16,1-2-3 16,-8-3-2-16,2 2 2 0,1-2-3 15,4 0 0 1,-2-2 1-16,-3 0 1 0,5 2-2 16,-2-6 1-16,-5 2-1 15,1-3-2-15,-6-7 4 16,-1-2-4-16,-8-1 0 15,-6-6 2-15,-5-2-2 16,-9-1 0-16,-3-2 0 16,1 3 0-16,-14 1 0 15,6 3 1-15,-8 0-1 16,-1 6 1-16,5 0 0 16,-16 2-1-16,3 3 0 15,-6 3 2-15,-1 5-2 0,2 6 0 16,2-1 1-16,9 8 3 15,0 3-4-15,5 1 1 16,6 0 0-16,-1 0 0 16,-1 4 0-16,-2 10 0 15,3 7-1-15,-3 3 0 16,2 5 0-16,-4-1 0 16,0 10 1-16,0 1 1 15,6 3-2-15,-6 2 1 16,11 0 1-16,10 3 0 15,1-3-2-15,-1-7 1 16,13 6 1-16,3-7-2 16,-6 2 0-16,13-3 1 15,1 5-1-15,3 5 1 0,9 4 0 16,-6 4 2-16,4-1-1 16,6-3-2-16,3 2 1 15,0-6 2-15,0-1-2 16,12-3-1-16,8 2 1 15,8 1-1-15,-1-3 0 16,12-2 1 0,-4 1-1-16,6-1 1 0,12-1 2 15,4-6-2-15,7 0 1 16,10-2 1-16,-1-4 0 16,5 1-1-16,9-5-1 15,12-5 0-15,-3 2 3 0,3-8-2 16,-5-5-2-16,0 2 2 15,7-7 0-15,-7-1 4 16,13 0-1-16,-6-5-3 31,0-12 1-31,-7-2 2 0,0-2-3 0,-11-1-1 16,-7 1 3-16,-5-2-2 16,-9 1 0-16,-10-1-1 15,-8 1 0-15,-1-8 3 16,-1-1-2-16,-3 0 0 15,-5-5-2-15,-4-4 2 16,0 2-2-16,-3-1 0 16,-6 2 0-16,-5 3 0 0,-5 3 0 15,-8 9 0-15,-3 3 0 16,0 8 1-16,0 1 1 16,0 5 0-16,0-4-2 15,0-3 2-15,0 3 0 16,0 1-2-16,-3-1 0 15,-1-5 0-15,2 5 0 16,-3 4-1-16,5-3 1 16,-2 4 1-16,2 3 0 15,0 1-2-15,-5 0 2 16,5 0-2-16,0 0-1 16,0 0 0-16,0 0-2 0,0 0-4 15,-2-3-10 1,-12 2-22-16,-7 1-44 0,-24 0-98 15</inkml:trace>
  <inkml:trace contextRef="#ctx0" brushRef="#br0" timeOffset="328859.1226">20483 13138 7 0,'-46'-24'4'0,"12"1"-4"16,-12-3-4-16,-2 3-3 0</inkml:trace>
  <inkml:trace contextRef="#ctx0" brushRef="#br0" timeOffset="337489.4598">2539 6770 1 0,'6'-20'32'0,"1"3"-7"16,-7 2 7-16,0 6 17 15,0 1 3-15,0 3-19 16,0 5 4-16,0-2-6 16,0 2-6-16,0 0-3 15,0 0-2-15,0 0-6 0,0 0-2 16,0 0-3-16,0 0-3 15,0 0-3-15,0 0 1 16,0 10-4-16,0 14 1 16,0 15 3-16,0 14 6 15,0 14-3-15,-7 12-1 16,7 7 0-16,-6 4-2 16,6 2-1-16,-7 8-1 15,0 1 1-15,7 3-1 16,0-3 0-16,0 5-1 15,0 3 0-15,0 9 0 16,0 1 1-16,0 5-2 0,0 4 0 16,0 8 2-16,0 6-2 15,0 6 1-15,0 3-1 16,0 4 0-16,-7 5 0 16,-14 8 0-16,8-9 2 15,-8-4-2-15,3-11 1 16,11-12-1-1,-7-4 0-15,7-5 0 0,0-7 1 16,0-5-1-16,0-3 0 16,1-5 0-16,-1 2 0 15,0 10 0-15,0-1 1 16,0 4-1-16,-4-8 3 16,4-3-3-16,7-5-3 0,-7-2 3 15,7-2 0-15,0-2 0 16,-7-8 0-16,7-3 3 15,-14-2-3-15,0-1 1 16,-6 3-1-16,-1 2 1 16,-11 5-1-16,-2 6 0 15,-1 3 0-15,3 5 1 16,5-9-2-16,-1 3 1 16,1-2 0-16,-6 4 1 15,-1 3 0-15,0 2 0 16,-12-2-1-16,5-3 0 15,-19 7 0-15,-2 2 1 16,-5 6 0-16,8-2 4 16,24-8-2-16,15-11-3 0,13-4-1 15,0-3 1-15,0 3 0 16,7 2 4-16,0-8-4 16,0-5-1-16,0-11 1 15,0-4 2-15,0-4-2 16,7 4 1-16,0-4 4 15,7-6-4-15,-7-3-1 16,13 0 0-16,-6-1 2 16,-7 1-2-16,7 4 0 15,-3 1 3-15,-4-6-3 16,0 7 0-16,-7-3 0 16,0 6 1-16,0 0 2 0,0-5-1 15,0-8-1-15,0-6 0 16,0-7-2-16,0-1 2 15,0 1-1-15,-7 2 1 16,7 3-1-16,0-1 0 16,0 3 1-16,0-3 0 15,0 3-1-15,0 2 0 16,0 4 1-16,0 3 0 16,0 1 2-16,0 4-2 15,0 5 0-15,0-4-1 16,0-5 0-16,-7-2 1 15,2-6-1-15,-1-2 0 16,6-3 0-16,-7-1 1 0,7 2-1 16,0 12-1-16,0 4 1 15,0 5 0-15,0 4 0 16,0-4 0-16,0 0 0 16,13-10 0-16,-1-3-1 15,-5-9 1-15,0-1 0 16,6 1 0-16,-6 3 0 15,7-3 1-15,-7 3-1 16,7-3-1-16,6-9 1 16,-1 5-2-16,-6-6 2 15,1-7-4-15,7-2 2 16,0-3 1-16,4-1 0 0,9 2 1 16,1-2-1-16,4 0-1 15,9-2 2 1,4 2 0-16,3-4-1 0,5-5 1 15,9 1-1-15,-3 0 1 16,8-5 1-16,1 0-1 16,-8-4-1-16,6 0-1 15,1 0 2-15,1 0 4 16,13 0-3-16,-8 0-1 16,7 0 1-16,0 0 0 15,0 0-1-15,3 0 1 16,4 0 0-16,13 0 0 15,20 0 1-15,1 0 1 0,0 6-3 16,8 1 0 0,-3-7 2-16,-5 6-2 0,14-2 0 15,-2 1 2-15,9-1-1 16,-9-4 2-16,-11 4-2 16,-8-4-1-16,-6 0-1 15,-7 4 1-15,-1-3 1 16,-6 7-1-16,7-3 0 15,-7 7-3-15,7-3 3 16,-1 4 2-16,1-3-2 16,-5-1 0-16,5 3 0 15,2-3 0-15,-2-4 1 16,7 3-1-16,-14-2 0 16,6-3 1-16,-13 1-2 0,7-2 2 15,-13-2 2-15,8 0-3 16,0 0 0-16,12 0 0 15,2 0 1-15,-9 0-1 16,-5-2-1-16,-2 2-1 16,-7-4 2-16,-6 4 0 15,-1 0 0-15,7 0 0 16,-9 0-1-16,14 0 0 16,2 0 1-16,0 0 1 15,0 4-1-15,-7 6 0 16,0-6 0-16,0 5 0 15,-4-5 0-15,4-3-1 16,0 7 0-16,7-8 1 0,-7 4 0 16,0-4 0-1,-6 0-2-15,-6 0 1 0,-8 0-1 16,-10 1-6-16,0-1-7 16,-20 0-28-16,-7 0-95 15</inkml:trace>
  <inkml:trace contextRef="#ctx0" brushRef="#br0" timeOffset="340121.1733">2584 6423 99 0,'-13'0'47'0,"6"0"-28"16,7-4 11-16,0-9 0 15,0 8-6-15,0-1-6 16,0 2 0-16,0 0 0 16,7 2-3-16,0-3 1 15,6-5-3-15,22 1 1 0,4-4-5 16,9 0-3 0,18 0-4-16,10-3 1 0,4 3-1 15,7 4 1-15,-6 2-3 16,6 3 2-16,7 1-1 15,7 3 1-15,0-1 0 16,20 1-2-16,1 0 3 16,6-3 0-16,12 2-2 15,2 1 1-15,10-2 0 16,13 0-1-16,2-2-1 16,3 4 2-16,-3 0-2 15,-13 0 1-15,-5 0-1 16,-7 0 0-16,5 0 1 15,2 0 0-15,-9 0 0 16,-5 0 4-16,-13 0-5 0,-1 0 1 16,-13 0 1-1,2 0-1-15,0 0 1 0,-2 0-2 16,-7 6 0-16,0 4 0 16,-10 1 3-16,8 0-3 15,-12 0 0-15,0 2 2 16,7 0 0-16,0 1-2 15,0-1 1-15,0 0 0 16,-6-1 2-16,-10-3-2 16,-7-1-1-16,-12 1 1 15,-4-1 0-15,-9-1-1 16,2 0 0-16,-13 3 0 0,-3-1-1 16,-5-3 1-16,-6 1-1 15,-12-1 0-15,3-3-4 16,-10 1 5-16,7-1 2 15,-9-3-1-15,0 1 1 16,0-1-1-16,0 0 1 16,0 0 0-16,7 0-1 15,-7 0 3-15,0 0-2 16,0 0 0-16,0 0-1 16,0 0 2-16,0 0-2 15,0 0-1-15,0 0 2 16,0 0-1-16,0 0 1 15,0 0-1-15,0 0 0 0,0 0 2 16,0 0-2-16,0 0-1 16,0 0 2-16,0 0-2 15,0 0 0-15,0 0-1 16,-7 0-7-16,-18-5-10 16,-10 1-18-16,8 4-36 15,-26 0-96-15</inkml:trace>
  <inkml:trace contextRef="#ctx0" brushRef="#br0" timeOffset="413255.8361">3593 16950 39 0,'-25'8'34'16,"5"-3"-31"-16,-8-5 1 0,7 0 2 15,1 0 2-15,8 0 11 16,-1 0 0-16,6 0 0 15,0 0 15-15,7 0-5 16,-7 0 0-16,7 0-11 16,0 0-8-16,0 0-4 15,0 0-1-15,0 0 1 16,0 0 4-16,0 0-3 16,0 0 3-16,0 0 0 15,0 0-2-15,0 0-2 16,0 0-4-16,0 0-1 15,0 0-1-15,0 0 0 16,0 0-1-16,0 0 1 0,0 0-1 16,0 0 0-16,0 0-5 15,0 0-4-15,7 0 6 16,13-1 2-16,6-3-17 16,1 4 1-16,1-4-22 15,6-2-16-15,-9-5-128 16</inkml:trace>
  <inkml:trace contextRef="#ctx0" brushRef="#br0" timeOffset="417303.3563">3353 14924 104 0,'-7'0'32'16,"7"0"-12"-16,0 0-1 15,0-2-2-15,0 0 0 16,0 0 1-16,0-2 0 16,0-3-1-16,0-12-5 15,0-4-4-15,0-7-6 16,14-2-1-16,4-2 1 15,3-1-2-15,6-5 0 16,1 1-2-16,11-6 1 16,-12 5-6-16,1 10 7 15,-8 11-2-15,-8 12 2 16,-12 3 0-16,0 4-4 0,0 0 0 16,0 0-5-1,7 0 4-15,-1 0 1 0,1 0 0 16,7 4 2-16,7 9-1 15,-8 4 3-15,8 5 1 16,4 5 0-16,-4 4 0 16,0 3 1-16,-8-2 0 15,1 6-2-15,0-2 0 16,-3 0 2-16,-4-1-1 16,-7-5-1-16,0-7 3 15,0-1-3-15,0-1 0 16,0-6 0-16,0 2 0 15,0 6-3-15,0 1-2 16,0 3-9-16,0 1-22 0,0 6-69 16</inkml:trace>
  <inkml:trace contextRef="#ctx0" brushRef="#br0" timeOffset="417946.2285">3896 16826 66 0,'0'0'40'16,"0"0"-23"-16,0 0-7 15,0 4 1-15,0 1-4 16,0 7-6-16,0 3 12 15,0 7-5-15,-7 8-2 0,-2 0-1 16,7 10 3-16,2 5-2 16,0 4-3-16,0 3-1 15,0 1 2-15,11 0-3 16,3-6 0-16,7-6 4 16,-1-7-5-16,1-2 0 15,4-5 0-15,3-10 0 16,-8-4 1-16,8-4-2 15,4-1 2-15,2-8 1 16,8 0 4-16,-3 0-2 16,9 0-2-16,-2-4 3 15,-5-4-2-15,-7 3 0 16,-8-1-3-16,-13 2 1 0,1 1 0 16,-14-1 2-16,0 4 1 15,0 0 7-15,0-2-2 16,0 2 2-16,0-4-7 15,0 4 0-15,0-4-4 16,0-1-3-16,-7-7-1 16,0-2-12-16,-6-3-18 15,6-4-39-15</inkml:trace>
  <inkml:trace contextRef="#ctx0" brushRef="#br0" timeOffset="419642.466">3499 6901 57 0,'35'-17'121'0,"-15"0"-117"16,-20 4 2-16,0 11 27 15,0 0 7-15,0 2-24 16,0 0-3-16,0 0 2 15,0 0 0-15,0 0-1 16,0 0-2-16,0 0-4 16,0 0-3-16,0 0-3 15,0-4 0-15,0 4-2 16,0-1 0-16,0-5-6 0,0 0-2 16,-6 2-1-16,-1 3 6 15,-7 1 0-15,14 0 2 16,-7 0 1-16,0 0 0 15,7 0-3-15,-7 0-1 16,7-3 1-16,-7 3 3 16,7 0 4-16,0 0 4 15,0 0-5-15,-6 0 3 16,-1 12-3-16,0 10 10 16,-5 10-4-16,-8 10-1 15,-1 5-1-15,7 8-2 16,1 1-1-16,-1 8 0 0,14 2 0 15,0 5-1-15,0-1-2 16,0-6 2-16,0-11-1 16,0-14-1-16,14-7-1 15,6-13 0-15,-13-6 1 16,0-5-3-16,0-4 1 16,-7-4 0-16,0 0-3 15,0 0-1-15,0 0-7 16,-7-17-47-16,-14-14-165 15</inkml:trace>
  <inkml:trace contextRef="#ctx0" brushRef="#br0" timeOffset="420324.7175">3339 6899 64 0,'0'0'12'16,"0"0"12"-16,0 0 4 15,0 0 1-15,0 0-4 16,0 0 1-16,0 12 7 16,0 8 0-16,0 6-10 0,-21 4-4 15,-6 8-11 1,-5 0 1-16,-3 1-4 0,-6-3-5 15,2-1-1-15,11-6-2 16,8-10-8-16,6-6-6 16,7-13-19-16,7 0-45 15,0-13-61-15</inkml:trace>
  <inkml:trace contextRef="#ctx0" brushRef="#br0" timeOffset="420521.9746">3607 6839 62 0,'14'20'45'16,"0"5"-24"-16,-7-1-4 15,-1 1-7-15,8-2-10 0,-7-6-9 16,5-6-10-16,1-8-26 15</inkml:trace>
  <inkml:trace contextRef="#ctx0" brushRef="#br0" timeOffset="420895.5096">4132 6690 81 0,'-13'42'39'0,"-19"9"-4"16,-3 7 8-16,-6 12-10 15,-5 5-3-15,-2 9-2 16,-12 5-6-16,-2 4-5 16,3 4 0-16,-1 0-1 15,12 5-7-15,0-2 0 16,9 0-2-16,4 3 0 15,-4 1-4-15,12-7-3 16,-1-12 4-16,15-19-3 16,6-13-1-16,7-15 0 15,0-11 1-15,0-8-1 16,0-11-2-16,0-4 2 0,0-3-4 16,0-1 0-16,0 0-5 15,0 0-3-15,0-4-11 16,0-16-83-16,0-14-118 15</inkml:trace>
  <inkml:trace contextRef="#ctx0" brushRef="#br0" timeOffset="421293.1567">4031 7454 51 0,'0'21'22'0,"0"-1"6"16,0 5-6-16,14 1-7 16,-7 2 5-16,7 5-1 15,0 0 5-15,-3 5 0 16,10-2 0-16,-8 2-5 15,8-1-6-15,-7-3-5 16,0-2 0-16,-1 2-4 16,-8-4-3-16,9-2-1 15,-7-2 2-15,6-5-2 16,-6-6 0-16,-7-2 0 16,0-5 1-16,0-4-2 0,0-3-1 15,0-1 1-15,7 0 1 16,-7 0-7-16,0 0 1 15,0 0-5-15,-7-7-21 16,-13-12-58-16</inkml:trace>
  <inkml:trace contextRef="#ctx0" brushRef="#br0" timeOffset="421953.2404">3944 7847 22 0,'0'33'22'0,"7"0"0"15,7-3-2-15,0 2-5 16,-3-6 3-16,3-1-3 15,0-6-6-15,6-6 0 16,-6-4-3-16,7-3 1 16,-7-4-2-16,-3-2 3 15,-4 0 2-15,0 0-4 16,0 0-2-16,-7 0 1 0,0 0-1 16,0 0 1-16,0 0 1 15,0 0 3-15,0 0-5 16,0 0 9-16,0 0-2 15,0 0-1-15,0 0-5 16,0 0-3-16,0 0-2 16,0 0 0-16,0 0 2 15,0 0-2-15,0 0 0 16,0 0 1-16,0 0 0 16,0 0-1-16,0 0 0 15,0 0 1-15,0 0-1 16,0 0 0-16,0 0-1 0,0 0 1 15,0 0-2 1,0 0 2-16,6 4 1 0,-6 0 0 16,7 0 0-16,0-3-1 15,-7 3 1-15,7-2 1 16,-7 0-2-16,0-2 2 16,0 0-1-16,0 0-1 15,0 0 2-15,7 0 1 16,0-8 8-16,14-20 2 15,11-19-2-15,2-15-6 16,0-9-5-16,-1-7 0 16,-6 1-6-16,-6 5-8 15,-8 10-30-15,-13 8-178 0</inkml:trace>
  <inkml:trace contextRef="#ctx0" brushRef="#br0" timeOffset="464292.9032">7955 1377 44 0,'46'-6'133'15,"2"1"-132"-15,-41-3-1 0,2 7 11 16,-4 1-6-16,-3 0-4 16,3 0 2-16,-3 0 1 15,14 0-3-15,5 0 0 16,6 3 4-16,19 10 13 16,2 2-7-16,5 4-2 15,-5 2 1-15,12-1 4 16,-5 3 0-16,-2-3-1 15,2 5-6-15,4-1 0 16,-4 1 0-16,-2-1-2 16,-5-1 3-16,-2 1-7 15,-12-5 0-15,-4 0-1 16,7-2 1-16,-10-3 1 16,-6-1-2-16,0-4 0 15,-3 0-5-15,-4-1-2 0,-7-5 0 16,-7 0-5-16,0-3 1 15,0 0 6-15,0-4-4 16,7-27-51-16</inkml:trace>
  <inkml:trace contextRef="#ctx0" brushRef="#br0" timeOffset="464586.8157">9095 1183 136 0,'0'0'13'0,"0"0"-3"16,0 0 19-16,0 0-14 15,0 0-7-15,-9 19-8 16,-19 13 32-16,-13 9-13 16,-5 6-9-16,5 2-2 15,-5 2-4-15,-2 5-1 16,-5 1-3-16,12-4 3 15,6-8-3-15,6-6 0 16,6-3-2-16,2-4 2 16,0-2-7-16,8-7 0 15,3-8-18-15,10-8-45 16,0-7-48-16</inkml:trace>
  <inkml:trace contextRef="#ctx0" brushRef="#br0" timeOffset="464849.6729">9395 1626 5 0,'46'0'62'0,"2"0"-30"15,5 0-10-15,-5-3-13 16,-9-2-2-16,9-3-4 16,-13 0-2-16,-3 1-1 0,-5 0-2 15,-6-1-9-15,-5-3-5 16,0-1-8-16,-9-6-39 16</inkml:trace>
  <inkml:trace contextRef="#ctx0" brushRef="#br0" timeOffset="465096.6571">9636 1412 7 0,'-37'36'19'0,"14"4"-8"16,-4 3 8-16,13 0-6 15,0 1 3-15,14-3-8 0,0-5 7 16,0-6-2-16,7-4-8 15,21-3 1-15,6-2-2 16,-2-7 4-16,3-1-3 16,-1-2-4-16,5-5-1 15,-5-3 0-15,-6-3-3 16,4 0-16-16,-18 0-67 16</inkml:trace>
  <inkml:trace contextRef="#ctx0" brushRef="#br0" timeOffset="465801.4941">6453 1772 18 0,'21'0'38'15,"6"0"-17"-15,19 0 2 16,2 0 4-16,19 0-2 15,8-8-4-15,19-5 2 16,7-2 2-16,7 0-8 16,-7 4-8-16,-7-2-7 15,-7 4 0-15,0-3 1 16,-6 1-1-16,-19 3-2 16,-3 3 0-16,-18-1 0 15,-15 4-1-15,1-2 0 0,-13 3 0 16,0-2-5-16,-7 2 1 15,-1 1-6-15,-6 0-8 16,0 0-3-16,0 0-30 16</inkml:trace>
  <inkml:trace contextRef="#ctx0" brushRef="#br0" timeOffset="466237.6895">7510 1518 7 0,'44'17'34'0,"6"0"-17"16,-8-2-2-16,3 0-3 15,-10-2-7-15,-1 2 4 16,-9-3-1-16,3 1-1 16,-14-2-2-16,-1 0-3 15,-6 0 0-15,0 5 0 16,-7-2 5-16,0 3-1 0,0 1 12 15,0-1 3-15,-14 0-14 16,-6-3 0-16,-15 3-4 16,-10 4-2-16,-10-1-1 15,2 1 7-15,-2 0-7 16,2-2-6-16,-2 0-18 16,9-6 5-16,5-6-48 15</inkml:trace>
  <inkml:trace contextRef="#ctx0" brushRef="#br0" timeOffset="467197.8279">4933 1499 111 0,'0'0'17'15,"0"0"-13"-15,0 0 0 0,0 0-1 16,7 0 8 0,27 12 5-16,5 3 2 0,2 2 0 15,7 1-10-15,-2 3 3 16,2 2-1-16,5-1-3 16,2 1-1-16,-2-3-2 15,-5-1-2-15,-2-2-1 16,-12-4-1-16,-6-1-3 15,-10-3 0-15,-11 1-11 16,-7-1-13-16,0-1 11 16,0-5-38-16,0-3-36 15</inkml:trace>
  <inkml:trace contextRef="#ctx0" brushRef="#br0" timeOffset="467442.9629">5625 1375 69 0,'0'0'50'0,"-11"0"-44"15,-10 9 9-15,-6 14 5 16,-8 7-1-16,-4 6-13 16,-2 5 10-16,2 2-6 15,-2 5-1-15,-1-1-5 16,3-2 5-16,12-4-9 15,6-2 0-15,1-1-2 16,4-4-6-16,6-6-1 0,10-5-4 16,-6-6-23-16,6-8-22 15</inkml:trace>
  <inkml:trace contextRef="#ctx0" brushRef="#br0" timeOffset="467953.4584">5868 1697 30 0,'0'39'36'0,"0"1"-10"16,0-3-9-16,0-1-2 16,0 0-9-16,0-2 10 15,0 0-10-15,0 1-1 16,0-3 1-16,0-2-3 15,7-3-1-15,0-6-4 16,7-7-1-16,-7-4-4 16,6-4-4-16,-3-5-2 15,6-1-12-15,4 0-76 16</inkml:trace>
  <inkml:trace contextRef="#ctx0" brushRef="#br0" timeOffset="468400.1858">6118 1949 33 0,'26'-6'24'0,"-6"1"-12"15,1-1-4-15,-7 2-3 16,-1-2-1-16,1 3-4 16,-5-1 2-16,0 4-2 0,-9 0-1 15,0-2-3 1,0 2 1-16,0 0-71 0</inkml:trace>
  <inkml:trace contextRef="#ctx0" brushRef="#br0" timeOffset="479128.679">21203 3846 45 0,'-14'-12'29'16,"-9"1"-16"-16,7-2 30 15,9 5 19-15,3 3-37 16,2-1 14-16,2 4 6 16,-7-2-18-16,0 4 13 15,7 0-5-15,0 0-9 16,-7 0-5-16,7 0-2 16,0 0-2-16,0 0-2 15,0 0-2-15,0 0-1 0,-7 0-1 16,7 0-5-16,0 0-3 15,0 0 1-15,0 0-4 16,0 0 0-16,0 0 0 16,0 0-2-16,0 9-3 15,0 18 1-15,0 15 4 16,0 12 1-16,0 8-1 16,0 0 1-16,0-2-1 15,0-7 1-15,7-4-1 16,7-4 0-16,-1-4 0 15,1-3 0-15,-5-4 0 16,5-4 0-16,-5-7 0 0,5-6 0 16,-7-8 0-16,0-5-3 15,0-2 3-15,-7-1-1 16,7 1 1-16,-7-2 0 16,0 0 0-16,0 0 1 15,0 0 3-15,0 0-2 16,0-3 3-16,6-14 0 15,-3-7-4-15,4-3 1 16,-1-2-1-16,1 3 1 16,0-4-1-16,0-2-1 15,-2-2 4-15,6-6-4 16,3-1 1-16,-7-6-1 16,7 1 1-16,-1-6 0 0,-6 4 0 15,7-1-1 1,0 4-1-16,4 5 1 0,-4 6 0 15,0 6 0-15,-1 5 0 16,-6 4 0-16,7 5 0 16,-7 2 0-16,0 7-1 15,-5 1 1-15,-2 2 0 16,0 2 0-16,0 0 0 16,0 0 0-16,0 0 0 15,0 0-2-15,0 0 2 16,0 0-2-16,0 0-1 15,0 0 1-15,0 0 0 0,0 0 0 16,0 0 1-16,0 0-3 16,0 0 3-16,0 0-5 15,0 0-2-15,0 0-3 16,0 0-6-16,0 0-9 16,0 0-21-16,0 0-34 15,0 0-45-15,7 0-76 16</inkml:trace>
  <inkml:trace contextRef="#ctx0" brushRef="#br0" timeOffset="487955.6579">5485 10630 17 0,'0'-11'24'0,"0"-1"-11"16,0-1 1-16,0 0-7 15,0 0-2-15,0 5-5 16,0-1 0-16,0 0-9 16,0 3 2-16,0-2-9 15,0 4-4-15,0-1 9 16</inkml:trace>
  <inkml:trace contextRef="#ctx0" brushRef="#br0" timeOffset="489305.5678">5437 10435 35 0,'-23'-4'15'15,"7"4"-5"-15,-4-4 0 16,-8 0 7-16,7 0-2 16,-11-1 6-16,5 1-4 0,-1 0 0 15,-8 2-3-15,6-2-2 16,-11 4-4-16,2 0-1 15,-3 0 0-15,-11 0 4 16,5 4-5-16,-11 6 1 16,-3 7-2-16,2 0 3 15,-2 1-3-15,-4 3-3 16,13 2 2-16,-2-1-1 16,9 10-2-16,-2-2 4 15,14 8-3-15,-5-2-1 16,11 1 3-16,7 3-1 15,1 1 0-15,8 1 0 16,-1 3-3-16,13-2 4 0,0 6-4 16,0 2 0-16,0 3 3 15,0 7 0-15,25-3-2 16,9 8 1-16,14 0 2 16,5 5 3-16,4-1-4 15,14 5-2-15,10-9 4 16,6-4-3-16,7-6 0 15,7-7 3-15,0-4-3 16,0-11 0-16,0 0 2 16,-7-10-1-16,6-3-1 15,-10-8-1-15,-3 1-1 16,-7-5 0-16,-6-5-1 0,-10 4 1 16,0-7 2-16,-4-1-2 15,-5 0 3-15,-3 0-2 16,-3-9-1-16,-3-8 2 15,2-2 1-15,11-6-3 16,-11-1 2-16,-2 2-1 16,2-2-1-16,-13 1 1 15,4-2-1-15,2 0 0 16,-11-8 0-16,0 5 1 16,-3-5 0-16,-6 3-1 15,-7-6 2-15,-7 1-1 16,-7-7 1-16,0 1 0 15,0 3 0-15,0-1-1 0,0-2 2 16,-14 7 1 0,-14-3-2-16,1 1 2 0,-5 2 0 15,4 0 4-15,-6-3-1 16,-5-1-3-16,-3 1-1 16,1-1 3-16,-5 1-2 15,5-1-2-15,2 4 0 16,-2 1 1-16,0 3-3 15,8 3 2-15,6 1-2 16,-1 6 1-16,-4-3 0 16,12 3-1-16,-8-1 3 15,1 1-1-15,-6 1-1 0,6-2 2 16,-7 5-3 0,-5-3 0-16,-3 4 0 0,1-2 0 15,-5 2 1 1,-2 2-1-16,-5 2 0 0,-2 0-1 15,2 1 1-15,-2 3 1 16,3 4 0-16,-8 1-1 16,5 0 3-16,2 0-2 15,-2 2-1-15,9 2 0 16,-2 0 2-16,-2 0-2 16,13 0-1-16,3 0 1 15,-5 0 0-15,11 0 0 16,1 2 0-16,-1 2 0 15,-4 4 0-15,18-5 1 16,-6-1-1-16,6 3 0 0,7-5 0 16,0 3 0-16,7-2 0 15,0-1-1-15,0 0 1 16,0 0 0-16,0 0 0 16,0 0-1-16,0 0-4 15,0 0 0-15,0 0-3 16,0 0-9-16,0 0-6 15,0 3-15-15,0 6-9 16,0 0 15-16,0 4-18 16,28-7-46-16</inkml:trace>
  <inkml:trace contextRef="#ctx0" brushRef="#br0" timeOffset="493175.6461">6244 10990 4 0,'-16'18'1'0,"7"-5"-1"16,-5 6-1-16,1-6-3 16</inkml:trace>
  <inkml:trace contextRef="#ctx0" brushRef="#br0" timeOffset="496993.055">5816 11021 50 0,'0'-5'17'16,"-7"-3"-11"-16,7 7 17 15,0-3 1-15,0 1 11 16,-7 2-5-16,7-3-12 15,0 4 3-15,0 0 2 16,0-2 0-16,0 0-5 0,0 2-1 16,0 0-6-16,0 0 1 15,0 0-1-15,0-1-2 16,0-7-2-16,14 0 2 16,25-7 4-16,2-2-5 15,5 3-2-15,-5-3-1 16,12-1 0-16,-5 0-1 15,5 1-1-15,-5 0 1 16,-5 2 1-16,8 0-3 16,-10 4 0-16,-9 3-1 0,-4 2-1 15,-8 3 1 1,1-1 2-16,-7 0-3 0,-12 4 1 16,14 0-1-16,-9 0 0 15,0 0 2-15,7 0-1 16,-1 0 0-16,1 0 0 15,7 0 1-15,4 0 0 16,-4-2-1-16,13 2 0 16,-6 0 0-16,11 0 0 15,-5 0-1-15,0 0 1 16,5 0-1-16,3-2 4 16,-3 0-4-16,2 2 0 15,-4-2 1-15,-1 2 0 16,-1-1-1-16,-1-3 0 15,-2 4 2-15,-4 0-2 0,-1-2 1 16,5 2 1-16,-4 0-1 16,-1-2-1-16,3 2 1 15,7 0-1-15,-17 0 1 16,15 0-1-16,-3 0 0 16,2 0 0-16,1 0 1 15,11 0 0-15,-5 0-1 16,-2 0 0-16,-5 0 0 15,1 0 0-15,-6 0 0 16,8 0 0-16,-2 0 1 16,-6 0-1-16,8 0 0 15,-3 0 0-15,-11 2 0 16,14 0 0-16,-9-2 1 16,-1 4-1-16,-2-1 1 0,-4-1-1 15,0 0 0-15,-1 0-1 16,1 2 1-16,4-3 0 15,3 2 1-15,-1 0-1 16,-4-1 2-16,7 2-1 16,4-3-1-16,1 2 0 15,-3-2 0-15,2 2 1 16,-6-2-3-16,-8 3 3 16,6 0-1-16,1-2 0 15,1 0 2-15,-8-1-1 16,12-1-1-16,-11 0 1 15,0 4-1-15,-1-2 1 16,-6 0-1-16,11 0 1 0,-11 0 0 16,7-2-1-16,-8 2 0 15,1-2 4-15,-7 0-5 16,2 0 2-16,7 0-2 16,-9 3 1-16,0-1 0 15,7 0 0-15,-7 0 0 16,0-2 1-16,6 0-1 15,-6 2 0-15,0-2 0 16,0 2 0-16,-5-2 1 16,14 4-1-16,-9 0 0 15,7-1 0-15,0-1 0 16,0 3 1-16,-1-1-2 0,1-4 2 16,-7 4-1-16,2-4 0 15,0 0 1-15,-2 4-1 16,7-2 0-16,-7 1 1 15,0 1-1-15,0-4 0 16,-1 6 1-16,1-2-1 16,7-4 1-16,-7 3-1 15,2 1 0-15,14 2 0 16,-9-2 1-16,0 5 1 16,-1-1-2-16,1 1 0 15,0 4 1-15,0-4 0 16,4 5-1-16,3-1 0 15,-8 0 0-15,8 0 1 0,0-1-1 16,-8-3 1 0,6 0-1-16,1 1 0 0,-6-3 1 15,0-1 0-15,7 3-1 16,-15-1 0-16,13-3 1 16,-6 3 0-16,1-2-1 15,0-3 0-15,0 7 0 16,0-3 0-16,-1-1 1 15,6 3-1-15,-6-1 3 16,-6 0-3-16,7-7 1 16,-7 3-2-16,-7 2 1 15,7-6 0-15,-7 0 1 0,0 2-1 16,7-1 1 0,-7 3-1-16,7 0 1 0,-1 2 1 15,1 1-1-15,2-1-1 16,5 2 1-16,2-3-1 15,-2 3 1-15,0-3 0 16,0 7-1-16,-1-5 1 16,3 1-1-16,-2 1 2 15,9 0-1-15,-9-1-1 16,0 0 2-16,-1-3-2 16,1 4 1-16,-5-1-1 15,5-2 0-15,2 1 1 16,-2-1-1-16,0-2 0 15,-1 3 1-15,-6-1-1 16,7-1 1-16,-7-1-1 0,2 0 0 16,-2 0 1-16,2 1 0 15,5-1-1-15,-7 0 1 16,0 0 0-16,0-3-1 16,-1 3 2-16,1 0-2 15,0 0 0-15,7 1 0 16,-7 1 1-16,9 3 1 15,7-1-2-15,-9 0 1 16,-1 1 0-16,1 0-1 16,0 1 1-16,6 1 2 15,6 0-2-15,-6-3 2 16,1 1-2-16,-7 3 0 0,9-7 1 16,0 5-2-16,-10-3 2 15,8-1-1-15,0-2 0 16,2 5-1-16,-1-1 1 15,6-3 1-15,-7 4-1 16,6-5-1-16,-2 0 1 16,3 4-1-16,-1-3 2 15,3 3-1-15,7-1 0 16,4-1 0-16,-11 0 0 16,0-3 1-16,-3 1-2 15,-6-2 0-15,0 2 1 16,4 0-1-16,-5 0 0 15,8-3 1-15,0 7-1 16,4-7 1-16,9 7 0 0,-11-4-1 16,6-2 1-16,6 1-1 15,-13-3 2-15,15 4-2 16,0-2 1-16,6-2 1 16,-2 0-1-16,-2 0-1 15,2 0 2-15,5 0-1 16,2 0 0-16,-2 0 0 15,-5 0-1-15,-2-2 2 16,9-2-1-16,-9 1-1 16,9 1 2-16,-3-2-1 15,4-4-1-15,-4 7 0 0,-4-3 2 16,-2-1-2 0,-4 1 1-16,-8 1-1 0,5-2 0 15,-5 3 0-15,5-2 4 16,-4 1-3-16,-1-1-1 15,-2-2 2-15,3-1-2 16,6 3 1-16,5-6 0 16,-5 1-1-16,5 1 0 15,-5-1 1-15,0 4-1 16,5-3 1-16,-11-1-1 16,-5 1 0-16,6-1 1 15,6 3-1-15,-3-3 3 16,-5 1-3-16,-4-1 0 15,0 1 0-15,-3-1 0 0,1 5 0 16,-8-2 2-16,-4 2-2 16,7 1 0-16,-2 1 0 15,-1-2 0-15,1 0-1 16,2-1 2-16,14-3-1 16,-10 4 0-16,10-5 0 15,7 5 1-15,-3-1-1 16,5-3 0-16,2-1 0 15,-2 3 0-15,-12-2 0 16,-11 5 0-16,5-3 0 16,1 2 0-16,-1 0-1 15,-5-1 1-15,-3 1 0 16,10 3-1-16,-9-7 1 0,6 4 0 16,6-2 1-16,1-1-1 15,0 3 0-15,5-5 0 16,-4 3 0-16,-1-2-1 15,12-1 1-15,-12 5-1 16,8 0 1-16,-3-1 0 16,-3 1 1-16,8 0-1 15,-3 3 0-15,-6-3 0 16,10 4-1-16,4 0 1 16,17-4 0-16,1-2 0 15,1 3 0-15,-1-5 0 16,-17 2 0-16,15 5 0 15,1-5 1-15,-2 0 0 0,0 1-1 16,-13 1 0-16,-1 0 0 16,-8 4 0-16,4-4 0 15,-3 0 1-15,1 3-1 16,-10-3 1-16,3 2-1 16,6 0 0-16,1 0 0 15,13 0 0-15,-2 1 1 16,5 1 1-16,-5-4-2 15,5 4 1-15,-1-4 1 16,5 2-2-16,1 2 1 16,-4 0 0-16,6 0-1 15,-7 0 1-15,-3 0-1 16,7 0 0-16,-13 0 1 16,13 0 0-16,-5 0-1 0,3-4 0 15,-2 0 1-15,2 1-1 16,4 1 1-16,1-2-1 15,-12 0 1-15,-2 4-1 16,2-1 1-16,-3-3-1 16,3 4 2-16,5 0-2 15,2-4 0-15,5 4 1 16,-1 0-1-16,-2 0 0 16,7 0 1-16,3 0-1 15,-10 0 0-15,9 0 1 16,5 0-1-16,-4 0 1 15,-3 0-1-15,7 0 0 16,2 0 0-16,-7 0 0 0,-8 0 2 16,6 0-1-16,-14 0-1 15,0 0 0-15,-9 0 0 16,-2 0 0-16,-9 0 0 16,7 0 0-16,-3 0 0 15,-4 0 1-15,6 0-1 16,-8 0 0-16,4 0 0 15,-5 0 0-15,-4 0 1 16,6 0-1-16,-8 0 0 16,-7 0 1-16,-5 0-1 15,-5 0 0-15,-9 0 0 16,-2 0-1-16,5 0 1 0,-5 0 0 16,0 0 1-16,0 0-2 15,0 0 1-15,0 0 0 16,0 0-1-16,0 0 1 15,0 0 0-15,0 0-2 16,0 0-1-16,0 0-3 16,0 0-2-16,0-4-8 15,-14 0-17-15,-20 3-18 16,-17-3-12-16,8 4 5 16,-5 0-6-16,4 0-41 15,1 0-104-15</inkml:trace>
  <inkml:trace contextRef="#ctx0" brushRef="#br0" timeOffset="497675.6443">17889 10876 251 0,'14'-3'6'0,"9"1"-5"16,5-2 6-16,-1 4 3 15,5-4 3-15,3 4 7 16,1 0-2-16,15 0-3 15,-17 0-2-15,7 0 2 0,5 0-3 16,2 4-1-16,5 5 0 16,-12 5-2-16,5-1 2 15,2 0-7-15,-2 0-1 16,2 8 3-16,5-4-3 16,-11 3-1-16,-6 1 2 15,8 0-2-15,-17 2-2 16,8-5 3-16,-3 5 1 15,-5-6-1-15,-18 0 0 16,5 0 0-16,-14-4 2 16,0 4 2-16,0-2 4 15,-2 2-2-15,-26-2-2 16,-13 2-2-16,-18-4-3 16,1 8-1-16,1-4-1 0,-3-2-1 15,12 2-1-15,-9-4 0 16,6 0-3-16,-15 0-6 15,-14 2-5-15,-5 2-26 16,7 0-44-16,-9-4-106 16</inkml:trace>
  <inkml:trace contextRef="#ctx0" brushRef="#br0" timeOffset="498591.532">19495 11087 274 0,'0'0'89'16,"0"0"-89"-16,6 0-40 16,-6 0 40-16,3 0 4 0,-3 0-1 15,0 0 1 1,0 0 1-16,0 0-3 0,0 0 5 16,0 0-6-16,0 0 2 15,0 0-3-15,0 0 0 16,4 0 0-16,-4 0 1 15,0 0-1-15,0 0 0 16,0 0 1-16,0 0-1 16,0 0 1-16,0 0 1 15,0 0 0-15,0 0-1 16,0 0 0-16,0 0 1 16,0 0-2-16,0 0 4 15,0 0-4-15,0 0 0 16,0 0 0-16,0 0-2 0,0 0 2 15,0 0-1-15,0 0 0 16,0 0 1-16,0 0-4 16,0 0-6-16,0 0-4 15,-7 0-13-15,1 0-50 16,-8-13-64-16</inkml:trace>
  <inkml:trace contextRef="#ctx0" brushRef="#br0" timeOffset="500750.3493">24184 3498 17 0,'-27'0'40'0,"-3"0"-31"16,7 0-2-16,2 0 21 15,14 0-1-15,-6 0-5 16,6 0 9-16,-2 0-7 16,2 0 2-16,-2 0-3 15,-3 0-7-15,-4 0-2 16,-5 0-4-16,-6 0 2 16,-12 5-5-16,-2 4 0 15,-17 4 1-15,1 1 2 0,-10 3 0 16,-6 4 2-1,-12-1-4-15,7 1 3 0,-9 4-4 16,7-1 3-16,-5 6-6 16,-2 4 3-16,2 5-2 15,-25 6 0-15,11 3 1 16,5 1 0-16,0-1-5 16,7-1 4-16,2 2-5 15,-2-2 1-15,0 2 0 16,-2 0 1-16,-1 0 2 15,3 2-2-15,0-4 0 16,-7 3-1-16,2 1 4 16,3 2-3-16,-3 0 2 15,3 0-1-15,6-1-1 16,3 6 0-16,6 3 0 0,1 1-2 16,11 0 0-1,2-4 5-15,5 0-2 0,3 3-1 16,3-3-1-16,-1 6 0 15,6 4 0-15,-6 5-1 16,6 4 2-16,-1 2-2 16,3 0 0-16,8-5 0 15,-10-3 1-15,14-1 0 16,-4-3-1-16,2 2 1 16,4-6 0-16,1-2-1 15,6-2 2-15,-9 6-2 16,14 2 2-16,-4 7 0 0,6 1 0 15,0 0-2-15,-4-4 1 16,11 1 0-16,7-6 0 16,0 2-1-16,0 2 0 15,0 1 3-15,-5 2-1 16,3 4-2-16,-2 1 2 16,4 1-2-16,0-2 3 15,0-2-3-15,0-5 0 16,13-5 1-16,10 0 1 15,-9-6-2-15,7 2 1 16,-12-1 0-16,-2 2 1 16,-7 10-2-16,0 3 3 15,0 8 0-15,0 0 1 16,0-7-3-16,0 0 3 16,-7-5-1-16,5 3-2 0,-5-1-1 15,-7-1 1-15,7-3 2 16,0-3-3-16,7-4 4 15,-14 0-3-15,-2 0-1 16,-7-1 7-16,-4 1-4 16,-7 0-1-16,-10 0 2 15,0-2-1-15,-2-5 0 16,5-3 1-16,-5 2-4 16,-2 2 2-16,-2-4-1 15,6-1 3-15,-4-3-4 0,2-4 2 16,5-1-1-1,-12-3 0-15,12-5 3 0,-19 5-3 16,5 0 3-16,-11-5-3 16,1 1 0-16,8-2 0 15,-7 2 1-15,0 2-2 16,-3 1 2-16,1 1-1 16,4-3-1-16,2-7 0 15,5 4 1-15,-11-6-1 16,1 6 0-16,1-2 0 15,-2-2 0-15,-5 0 0 16,13-2 1-16,-1-3 0 16,4 2-1-16,-5-1 0 15,3 0-1-15,13 1 1 16,3-5 0-16,-3-3-1 0,8 7 0 16,1-3 1-16,-4-1 0 15,5-1 0-15,6-6-1 16,-2-2 1-16,14-2 0 15,3-3-1-15,-1-6 1 16,0 3-4-16,7-5 0 16,7 0 1-16,-7 0-5 15,-16 0-3-15,3 0-23 16,-3-11-19-16,-5-10-4 16,5-5-1-16,7 4-33 15,5-5-13-15,2 1-28 16</inkml:trace>
  <inkml:trace contextRef="#ctx0" brushRef="#br0" timeOffset="501777.8261">17795 10190 147 0,'0'0'15'15,"0"0"-7"-15,5 0-6 16,-3 0 22-16,-2 11 5 16,9 6 1-16,-9 6-3 15,0 1-1-15,0 4-4 0,0 4-3 16,-25 8 0 0,5 3-4-16,-15 2-2 0,3 0-2 15,-2 2-6-15,-1 1 2 16,8-3 0-16,-10-4-3 15,14-7 0-15,2-2 0 16,8-8-4-16,6-5 2 16,-2-2-1-16,6-8 1 15,3 1-2-15,0-6 0 16,0 3 0-16,0-1 1 16,26-1-1-16,8 1 2 15,10-4 1-15,13-2 0 16,-7 0 0-16,15 0-1 15,1 0 4-15,3 0-2 0,0-2-1 16,2-9 2-16,-9 1 0 16,-3-1 0-16,1 2-2 15,-12-2 0-15,-7-1 4 16,-2-1-2-16,-11 0 0 16,-8 0-1-16,-6-2-1 15,-2 2 5-15,-12-4-2 16,0-4 2-16,0-2-3 15,0-7-3-15,0-2-2 16,0-2 1-16,-30-2-1 16,7-3 3-16,-11 3-2 15,-5 2 0-15,11 6 1 16,-6 6-2-16,8 5 3 0,1 0-1 16,9 7-1-16,2 3 0 15,1-3-1-15,-1 1 0 16,-5 0 0-16,1 1 0 15,9 2 0-15,-2 1-1 16,8 1 1-16,-4 0 0 16,0 0 0-16,1 3 1 15,-1-1-1-15,0-2-1 16,0-2 0-16,0 5 1 16,7-3 0-16,0 1 0 15,0 2 0-15,-7 1 0 16,7 0 0-16,0 0 1 0,0 0 0 15,0 0-1-15,0 0 0 16,0-4 0-16,0 4 0 16,0 0 0-16,0 0 0 15,0 0 0-15,0 0 0 16,0 0 0-16,0 0 0 16,0 0 0-16,0 0 0 15,0 0 2-15,0 0-2 16,0 0 0-16,0 0-3 15,0 0 3-15,0 0 0 16,0 0 1-16,0 0-2 16,0 0 1-16,0 0-1 15,0 0 0-15,0 0 0 0,0 0-1 16,0 0 0 0,0 0-3-16,0 0 0 0,0 0-3 15,0 0-3-15,0-4-8 16,0-7-28-16,0-10-37 15,35-5-76-15</inkml:trace>
  <inkml:trace contextRef="#ctx0" brushRef="#br0" timeOffset="503922.4285">22579 4410 194 0,'-9'-12'50'16,"2"1"-6"-16,0 4 13 15,7 5 0-15,0 2-27 16,0 0-5-16,0 0-2 15,0 0-8-15,0 0-2 16,0 0-4-16,0 0-2 16,0 0-5-16,0 0-2 15,0 15 2-15,14 10-2 16,20 8 7-16,5 10-5 0,2 5 2 16,-2 1 1-1,3-2-3-15,-6-2 0 0,1-2-1 16,-3-3 1-16,-4-5-1 15,0-3 0-15,-9-5 0 16,-1-7 0-16,-6-6-1 16,-5-9 1-16,-2-3-1 15,-7-2 1-15,0 0 4 16,5 0-2-16,-5 0 5 16,0 0 0-16,2-10 0 15,3-20 2-15,13-15 0 16,-4-11-8-16,0-4 0 0,-1-2-1 15,-4 1-1-15,3 5-2 16,-5 3 2 0,2 8 0-16,-2 9-1 0,-3 10 1 15,-1 5-3-15,-3 4 3 16,0 4-1-16,0 0-2 16,0-2-2-16,9 2 1 15,-9 0-4-15,0 5-4 16,7 0-9-16,-7 3-6 15,14 1-26-15,6 2-27 16,10 2-8-16,7 0-93 16</inkml:trace>
  <inkml:trace contextRef="#ctx0" brushRef="#br0" timeOffset="504621.1976">23735 4446 82 0,'0'-8'75'0,"0"-1"-61"16,0-2 29-16,0-5 10 15,0 1-26-15,0 0-5 16,0 0 3-16,0 0 2 15,0 4-3-15,-7 2-5 0,-5 1-1 16,3 2-4-16,2 3-4 16,0 3-1-16,1 0-1 15,-8 0-2-15,-7 0-6 16,-9 22 0-16,-4 12 0 16,4 7 0-16,-2 4 0 15,7 2 0-15,11 1 0 16,5-9 0-16,9-5 1 15,0-6-1-15,0-5-3 16,0-6 3-16,7-4-1 16,13-6-4-16,1-5 5 15,11-2-1-15,-4 0 1 16,6-2 7-16,5-18-3 0,-2-7 2 16,2-4-6-16,0-6 4 15,-9 0-3-15,2-5-1 16,-7 3-1-16,2 3 1 15,-20 4 1-15,2 8-1 16,-2 7 1-16,-7 5 0 16,5 7-1-16,-5 3 1 15,0 2 0-15,0 0 1 16,0 0-2-16,0 0-3 16,0 10-3-16,0 14 6 15,0 6-1-15,0 4 2 16,0-2 0-16,0-2 0 0,9-2 0 15,-2-2 0-15,7-5-1 16,2-2 0-16,-2-4 0 16,-1-4 0-16,3-1 0 15,3-3-4-15,-3-3-2 16,0-2 0-16,-2-2-11 16,13 0-24-16,-6-2-67 15,6-13-200-15</inkml:trace>
  <inkml:trace contextRef="#ctx0" brushRef="#br0" timeOffset="504965.0765">24524 4291 196 0,'0'0'15'15,"0"0"-8"-15,0 0 25 16,0 14-14-16,0 8 5 16,0 10-1-16,0 2-8 15,4 0 3-15,-2-2 2 16,10-2-11-16,-3-4-1 16,7-5 2-16,-9-2-3 15,0-4 0-15,0-4-4 0,0-5 0 16,0-1 0-1,-5-1-2-15,2-2-3 0,-1-2 2 16,-3 0-4-16,0 0 2 16,0 0 1-16,0 0-8 15,0-4-12-15,-3-15-40 16,-10 0-79-16</inkml:trace>
  <inkml:trace contextRef="#ctx0" brushRef="#br0" timeOffset="505647.1136">24551 4129 170 0,'0'-13'16'15,"0"-2"21"-15,16-2 9 16,-2 0-14-16,7 0-14 16,-1 0-4-16,-6 2 5 15,2 4-6-15,0 2 0 16,-2 3-5-16,-7 2-1 15,0 4-6-15,-1 0 1 16,-6 0-2-16,7 0 1 16,3 8 2-16,8 13 0 15,-2 8 1-15,7 9 1 16,-9 3 2-16,-1 3-1 16,1-1-2-16,-5 1 1 0,3-3-2 15,-3-2 0-15,-2-1 1 16,4-4-2-16,1-2 4 15,-5-5-5-15,0-7 1 16,-1-5-2-16,1-6 1 16,0-5-1-16,-7-2 0 15,0 0 0-15,0-2 0 16,0 0-1-16,0 0 1 16,0 0 0-16,0 0-5 15,0 0 0-15,0 0-5 0,0-13-22 16,0-8-109-1,0-5-53-15</inkml:trace>
  <inkml:trace contextRef="#ctx0" brushRef="#br0" timeOffset="505912.0684">25214 4108 60 0,'7'0'14'0,"2"17"44"16,2 8-4-16,3 2-7 16,0 1-19-16,4-4-8 15,-4-1-2-15,0-5-6 16,0-1-8-16,-5-3-2 0,-2-5-2 16,-1-1 0-16,-1-7-1 15,-3-1-4-15,-2 0-5 16,0 0-4-16,0-11-12 15,-9-15-77-15,-18-10-30 16</inkml:trace>
  <inkml:trace contextRef="#ctx0" brushRef="#br0" timeOffset="506090.94">25092 3813 143 0,'0'-11'20'0,"0"6"3"16,0 2 7-16,0 3 10 0,0 0-11 15,0 0-17-15,0 0-5 16,0 0-7-16,14 3 0 16,20 8-3-16,5 2-3 15,10-2-20-15,10-4-16 16,-1-3-86-16</inkml:trace>
  <inkml:trace contextRef="#ctx0" brushRef="#br0" timeOffset="506456.9532">25984 3863 77 0,'0'14'80'16,"-20"9"-6"-16,-17 2-22 16,-13 1-22-16,13-3-10 0,9-3-8 15,5-3-8-15,14 0 1 16,5-2-5-16,4 0 0 15,0-2-1-15,7 0 1 16,29 1 0-16,6-4 0 16,10 2 0-16,-8-3 0 15,6 5 0-15,-8-3 0 16,-8 2 1-16,-2 0 0 16,-11 1-1-16,-12 0 2 15,-5 0 2-15,-4 1-2 0,0-2 0 16,0 2 4-1,-13-2-4-15,-1-2-2 16,-16-1 0-16,3-3-3 0,4-5-4 16,2-2-12-16,0 0-13 15,-4-13-60-15,18-19-128 16</inkml:trace>
  <inkml:trace contextRef="#ctx0" brushRef="#br0" timeOffset="507117.8384">26310 3454 227 0,'0'0'0'0,"0"0"0"0,7 21 11 16,7 12 18-16,-7 11 3 15,6 3-14-15,-4 2 2 16,3-3-3-16,2 4-3 15,-5-1-5-15,7 0 0 16,-2 1-6-16,-1-6 7 16,-3-6 2-16,-4-11-11 15,1-10 0-15,0-5-1 16,-2-6 3-16,-3-6-3 16,3 0 1-16,-5 0 1 15,7 0 4-15,6-18 0 16,13-13-3-16,1-13-3 0,3-1 0 15,7 0-4-15,-8 5 3 16,4 11 1 0,-1 9-2-16,-12 11 1 0,-6 9 0 15,-5 0 1-15,10 0-5 16,-3 12 5-16,4 10 0 16,10 6 0-16,-9 2 3 15,6-1 0-15,5-5 0 16,-11-3-1-16,2-4-1 15,-2-8 1-15,-3-2 0 16,0-5-1-16,10-2-1 16,2 0 2-16,13-3-2 15,-6-18 0-15,4-2 0 0,3 1-1 16,-17 1 1 0,-4 10-1-16,-5 3 0 0,-8 8 1 15,-1 0-2-15,5 0-2 16,-8 17 4-16,1 7 1 15,0 1 2-15,0 1-3 16,0-5 3-16,0-2-3 16,0-4 0-16,0-5 0 15,-1-5 0-15,-6-3-1 16,0-2-5-16,0 0 2 16,0 0-11-16,-11-13-56 15,-17-15-145-15</inkml:trace>
  <inkml:trace contextRef="#ctx0" brushRef="#br0" timeOffset="507321.8862">27044 3443 189 0,'0'6'2'0,"0"-1"5"15,0 4-2-15,0 1-5 16,16-1 0-16,18 0-4 16,3-2-13-16,7-4-13 0,4 1-116 15</inkml:trace>
  <inkml:trace contextRef="#ctx0" brushRef="#br0" timeOffset="507927.9611">27805 3817 92 0,'67'0'60'15,"-3"0"-17"-15,2 0-7 16,-1-20-6-16,-15-5-7 16,1-7-8-16,-10-2-4 15,-7-3-6-15,-2-5-3 16,-16 2-1-16,-2 1-1 0,-2 3 0 15,-12 10 0 1,0 7 0-16,0 12 2 0,0 5 2 16,0 2-1-16,0 0 10 15,-14 11-1-15,-14 15-4 16,-4 4-1-16,0 5-3 16,11 0-2-16,12 2 3 15,2 3-3-15,7 2 2 16,0-3-1-16,0 2 2 15,21-1-3-15,9 0 4 16,7 1-2-16,4-3-1 16,0 1 0-16,5-1 3 15,-2-5-4-15,-8-1 1 16,-8-2 1-16,-8-1-2 16,-10-3 0-16,-10-1-1 0,0-5 1 15,0-2 2-15,-10-4-4 16,-17-2 0-16,-8-5 4 15,3-3-3-15,5-4 5 16,-1 0-1-16,-1-11-1 16,6-12-1-16,2-7 1 15,7-2-2-15,14-6 0 16,0-1-1-16,0-2 0 16,21-1-1-16,16 1 0 15,6-1 0-15,1 1 0 0,6 1-3 16,-2 5-1-1,-2 3-3-15,-5 6-9 0,-11 6-2 16,-7 9-36-16,-9 6-70 16</inkml:trace>
  <inkml:trace contextRef="#ctx0" brushRef="#br0" timeOffset="508685.453">24723 5292 133 0,'0'-1'58'0,"0"1"-46"15,0 0 32-15,0-4 7 16,0-4-9-16,0-5-10 16,-7-8-16-16,3-5-4 15,-6 0-1-15,4 0 1 16,-8 5 1-16,-9 2-4 16,9 7 2-16,0 5-1 15,5 5 1-15,-2 2-4 16,4 0-5-16,-9 0-2 15,2 9 0-15,-9 8-1 16,9 6-1-16,14 2-1 16,0-3-1-16,0 1 2 15,12-5-3-15,20 1 2 0,9-4-1 16,5-4-2 0,-5-1 6-16,1-4 1 0,-3-2 1 15,2 1-2-15,-7 0 0 16,-2 3 3-16,-2 3-2 15,-2 5 0-15,-5-2-2 16,-10 7 1-16,-6 4 0 16,-7-1 2-16,0 4 2 15,0-2-4-15,0-2 6 16,0-2-3-16,0-3 0 16,-13-2-1-16,-17-4 0 15,2-2 1-15,-2-1-2 16,-15-5-1-16,-4-1-2 15,-1-4 0-15,6 0-7 0,-8-6-5 16,10-14-10-16,22-5-36 16,6-1-103-16</inkml:trace>
  <inkml:trace contextRef="#ctx0" brushRef="#br0" timeOffset="509427.0446">25496 5127 10 0,'14'20'56'0,"-7"6"-21"16,-1 5 7-16,4-1-13 15,1-2-5-15,-2 1-2 16,3-7-3-16,-3-3-6 15,-2-4-3-15,2-6-6 16,-2-2 1-16,-7-4-4 16,0-3 4-16,0 0 1 15,0 0 7-15,0-4 8 16,0-17 3-16,7-11-21 16,0-6-1-16,-1-7-1 15,8-4-1-15,2 2-3 16,5 6 2-16,2 9 1 0,-3 10 0 15,1 6 1-15,0 9-1 16,-5 3 2-16,2 2-1 16,1 2 1-16,1 0-2 15,1 0 2-15,6 0 2 16,5 0-2-16,-4 2 4 16,9 5 2-16,6 3 0 15,1-4 0-15,-1-1-1 16,-6-1 0-16,-3 0-3 15,3-2 1-15,-2-2-2 16,-1 0 3-16,-2 0-4 16,5 0 2-16,-3-15 0 15,3-6-1-15,-17-2 1 16,-4-4-2-16,-2-2-1 16,-9 3 0-16,-5 1 0 0,0 8-1 15,0 4 1-15,0 5 4 16,-5 7-3-16,-9 1 4 15,-2 0-5-15,-20 7-1 16,1 18 0-16,6 9 0 16,-10-1 1-16,13 3-1 15,10 2 0-15,3-4 0 16,8-1 0-16,5-3 1 16,0-3-1-16,5-1 0 15,17-5 0-15,6-2 0 0,9-8 0 16,-8-1-1-1,10-5-4-15,0-5-7 0,5 0-9 16,0 0-35-16,-1 0-60 16</inkml:trace>
  <inkml:trace contextRef="#ctx0" brushRef="#br0" timeOffset="510141.4226">26984 5125 177 0,'0'-14'4'16,"0"-3"18"-16,0-3 20 16,-18-3 4-16,-5-1-26 15,-14-1-6-15,7 3 16 16,3 7-7-16,6 6 4 0,-4 6-7 16,4 3-9-16,-4 7-7 15,2 19 0-15,-13 7-3 16,8 9-1-16,5-1 0 15,9-1 2-15,7-9-2 16,7-4 0-16,0-6 0 16,0-7 1-16,0-2-1 15,14-8 0-15,14-4 0 16,8 0 2-16,10-26-2 16,2-12 2-16,10-7-2 15,-3-6 0-15,-2-11 1 16,-3-10-1-16,-4-5-3 0,0 0 1 15,-14 10-2-15,-11 11 4 16,-12 15 0-16,-5 13 1 16,-4 13 1-16,0 7-1 15,0 7 5-15,0 1-6 16,0 4 0-16,-4 20 0 16,-19 12 0-16,2 5 1 15,-4 3 0-15,11 2-1 16,0 7 1-16,10-2 0 15,4-2 0-15,0-6 2 16,0-6-2-16,11-6-1 16,12-9 0-16,7-6 0 0,-9-7 0 15,2-9 0 1,4 0-3-16,10-8 1 0,-3-14-1 16,1-6-2-16,-3 1 0 15,-12 6 0-15,-6 8 0 16,-5 8 5-16,-2 5-4 15,-7 0 2-15,7 11 2 16,-2 13 0-16,-3 4 3 16,5 1-3-16,0-3 3 15,9-2-3-15,-3-6 2 16,-6-4-2-16,3-6 1 16,-6-4-1-16,-2-4 0 15,-2 0-1-15,0 0-2 16,0-15-23-16,-2-11-108 15</inkml:trace>
  <inkml:trace contextRef="#ctx0" brushRef="#br0" timeOffset="510335.9572">27353 4745 169 0,'-6'0'59'16,"6"0"-54"-16,0 0 10 15,0 0-1-15,0 0-4 16,0 5-6-16,6 5-3 16,4-1-1-16,8 2-7 0,3 1-5 15,-1 1-21 1,5 4-79-16</inkml:trace>
  <inkml:trace contextRef="#ctx0" brushRef="#br0" timeOffset="511234.5049">27780 5051 96 0,'55'0'40'0,"-2"0"3"16,-5-3-7-16,-9-14-3 16,-7-2 0-16,-4-6-3 15,-10-2-9-15,-4-4-4 16,-14 1-1-16,0 1-1 0,0 5-6 15,0 6 9-15,0 2-8 16,-14 9 0-16,-11 3 1 16,-1 4-6-16,-3 0-1 15,-8 10 3-15,3 12-4 16,4 6-2-16,2 2 1 16,10 2 0-16,6-2 0 15,10-3-1-15,2-5-1 16,0-6 0-16,0-5 0 15,32-5 1-15,3-6-1 16,8 0 1-16,10-4 5 16,7-17-5-16,-12 0 0 15,-7 6 0-15,-11 4 0 16,-10 8-1-16,-6 3 0 16,-5 0-1-16,5 1-1 0,0 20 2 15,0 3 1-15,2 1-1 16,4-3 1-16,-6-5 1 15,7-3-2-15,-1-7 0 16,6-5 0-16,1-2 2 16,3 0 3-16,4-19-5 15,3-7 1-15,-7-7 1 16,-3-4-2-16,10 3-1 16,-16 6 1-16,-5 9 0 15,-3 9-1-15,-8 9 1 16,-5 1 1-16,0 0-1 15,2 0-3-15,10 1 0 0,6 11 3 16,3-1 0-16,-5-1 2 16,11-7-2-16,1-3 1 15,9 0 0-15,-3-3 1 16,5-16-2-16,-9-9 2 16,2-8-2-16,-5-2 0 15,-1-3 0-15,-3-8 0 16,-3-7 0-16,1-6 0 15,2-3-2-15,-9 6 0 16,-8 7 1-16,1 17 1 16,-7 12 1-16,0 10 0 15,0 8-1-15,0 5 0 16,0 0 0-16,0 7-7 0,-27 23 7 16,2 12 5-16,11 4-4 15,2 3-1-15,12 2 1 16,0-2 1-16,0-4 0 15,0-2-2-15,26-2 0 16,6-3 0-16,-5-6 2 16,8-5-1-16,-6-9-1 15,1-8-3-15,-7-7 2 16,5-3-7-16,-8-1-6 16,-4-20-17-16,-9-3-78 15</inkml:trace>
  <inkml:trace contextRef="#ctx0" brushRef="#br0" timeOffset="511457.2424">28888 4651 163 0,'0'0'31'16,"0"0"-13"-16,16-2 20 15,16 0-10-15,14-2-3 16,-3-1-6-16,21-1-7 15,-6-1 3-15,13-3 1 16,-5 3-10-16,-4 0-6 16,-9 2-3-16,-23 5-23 15,-5 0-21-15,-11 0-73 0</inkml:trace>
  <inkml:trace contextRef="#ctx0" brushRef="#br0" timeOffset="511894.559">27441 6070 233 0,'0'14'32'0,"0"11"-14"16,0 3 16-16,0 6 4 15,0 6-7-15,0 6-12 16,0 5 5-16,20 2-6 15,-4 4-1-15,3-5-1 16,-10-3-5-16,2-5-2 16,-2-11-4-16,1-8-5 15,-4-7 0-15,1-8-1 16,-7-6-1-16,0-4-1 0,0 0-4 16,-7-8-2-16,-22-20-18 15,6-17-4-15,2-17-9 16,7-20-40-16,7-10-86 15</inkml:trace>
  <inkml:trace contextRef="#ctx0" brushRef="#br0" timeOffset="512135.1667">27441 6070 120 0,'50'-161'13'0,"-25"143"5"16,7 0 13-16,-9 8 14 16,3 2-4-16,1 2-12 15,5 4-1-15,-2 2-7 16,-3 0 3-16,3 0-7 0,-2 0-3 15,-12 13-3-15,-5 6 2 16,-4 4-1-16,-7 5 1 16,0 0-4-16,0 1-2 15,-7-1-6-15,-13-6-1 16,-1-1 0-16,-2-6-4 16,2-4-3-16,5-7-13 15,-2-4-28-15,16 0-68 16,2-8-121-16</inkml:trace>
  <inkml:trace contextRef="#ctx0" brushRef="#br0" timeOffset="513289.0091">28060 5877 94 0,'7'19'40'15,"-7"6"4"-15,0 3 11 16,6 2-13-16,1 2-1 15,7 2-20-15,-5-4 1 16,5-2-6-16,0-2-5 16,2-9-3-16,-9-3 2 15,0-7-6-15,-7-5-2 16,7-2-1-16,-7 0 1 16,0 0 2-16,6-2 4 15,1-16-4-15,7-11-2 16,0-5-2-16,2 1 0 15,-2-2-2-15,9 8 2 0,-10 6 0 16,1 7 1-16,0 3 0 16,-5 5 2-16,-2 5-2 15,4-3 0-15,-4 4 0 16,12-2 0-16,-6 2 0 16,1 0-1-16,2 0 1 15,9 0 0-15,7 0-1 16,-11 0 2-16,0 0 0 15,-5 0-1-15,-2 0 0 16,-8 0-1-16,1 0 2 0,-2-2-1 16,-3-2 2-1,7-1 1-15,-9-5-2 0,7 3-1 16,-7-1-1-16,7 4 2 16,-7 1-2-16,7 1 1 15,-7 0 0-15,0 0-1 16,0 2 1-16,0 0 0 15,0 0-1-15,0 0 0 16,0 0 0-16,0 0 0 16,0 0 0-16,0 0 0 15,0 0 0-15,0 0 1 16,0 0-1-16,0 0 1 16,0 0-1-16,0 0 0 15,0 0 0-15,0 0 1 16,0 0 0-16,0 0-1 0,0 0 0 15,0 0 0-15,0 0 0 16,0 0 0-16,0 0 0 16,0 0 0-16,0 0 3 15,0 0-3-15,0 0 0 16,0 0 1-16,0 0-2 16,0 0 1-16,7 0 0 15,0 0-4-15,0 0 4 16,2 4 0-16,-2 1 1 15,0 3-1-15,-1 0 3 16,6 1-3-16,-3 0 1 16,-2 3 1-16,9-3-2 0,-9 0 1 15,0-1 1-15,0-1-1 16,0-1 3-16,2-2-3 16,-2-1 1-16,4 0 0 15,5-2 0-15,7-1 2 16,5 0 2-16,-8 0-2 15,3-1 0-15,-2-13 0 16,2-3-2-16,-10 0 0 16,1-5-2-16,-7-1 0 15,0-1 0-15,-7-4 0 16,0 3 0-16,0-1-2 16,0 3 2-16,0 6 0 15,-5 2 1-15,-11 8-1 16,-4 0 1-16,-10 3 0 15,2 4 1-15,1 0-2 0,-3 0 0 16,-2 0-2-16,0 13 0 16,9 4 1-16,-9 1 0 15,7 3 0-15,2 0 0 16,2 0 1-16,0-3-2 16,3 1 1-16,0-4-3 15,9-2-3-15,-3-2-8 16,10-3-10-16,2-3-15 15,0-1-29-15,0-4-52 16,16 0-62-16</inkml:trace>
  <inkml:trace contextRef="#ctx0" brushRef="#br0" timeOffset="516260.5162">29355 5416 100 0,'0'0'4'16,"7"0"13"-16,9 0 9 15,-2 0 5-15,0 2-10 16,0 0-3-16,-1 2 2 16,1-2 1-16,0 0-3 15,-5 2 3-15,7-3-3 16,-9 1-9-16,-7 0 1 16,0-2-4-16,7 2-1 0,-7 1-1 15,9 1-1 1,-2 2 0-16,4 2 2 0,-1 5-1 15,3 4-1-15,6 9 0 16,6 12 5-16,-11 5 0 16,2 8 5-16,-3 3-2 15,-1-1 2-15,-10-4-6 16,3-2 2-16,-3-6-2 16,-2-4 0-16,0-6 2 15,0-8-7-15,0-6-2 16,0-9 2-16,0-5 2 15,0-1-4-15,0-2 5 16,0 0-1-16,0 0 1 16,0-2 3-16,0-15-4 0,-2-13-4 15,-3-8 0-15,5-5-9 16,0-2 2-16,0 8 3 16,19 4 1-16,6 9-2 15,-2 3 4-15,-3 8 0 16,1 4 0-16,0 3 0 15,-5 2 1-15,4 2 0 16,1 0 0-16,0 2-1 16,-5 0 0-16,7 0 2 15,-3 0-2-15,-4 0 1 16,5 10 0-16,0 7 1 16,2 4-1-16,-10-1 0 15,-6 2 2-15,0-1-1 0,-7 2 1 16,0-5 0-1,0 2 1-15,0-3-2 0,0-2 1 16,0-4-2-16,-7-4 1 16,-7-1-1-16,8-4-2 15,-17-1 2-15,2-1-5 16,-2 0 1-16,-5 0-3 16,-8 0-11-16,6 0-16 15,2 0-16-15,8-3-42 16,1-1-29-16</inkml:trace>
  <inkml:trace contextRef="#ctx0" brushRef="#br0" timeOffset="517556.7571">30213 5225 71 0,'7'0'18'0,"-7"0"-8"15,0 0 16-15,2 9 14 16,3 10-1-16,-3 7-2 15,3 8-1-15,-3 7 4 16,5 5-13-16,-3 0-4 16,3-2-1-16,0-3-8 0,7-5 2 15,0-2-6 1,4-6-3-16,3-4 1 0,-1-3-3 16,1-8-2-16,-5-2 2 15,7-5-4-15,-7-2 4 16,2-4-2-16,10 0 0 15,4-2 3-15,5-19-2 16,2-7-3-16,0-6-1 16,-10-5 0-16,-1-6-1 15,-3 0-2-15,-6 1 0 16,-13 5-2-16,-6 3 3 16,0 8-2-16,0 7 1 15,-6 6 3-15,-17 5 0 16,9 7-1-16,0 3 1 15,-2 0 0-15,-2 2-2 0,2 19 2 16,-10 7 1-16,8 2 0 16,11 0 0-16,7-2 0 15,0 0-1-15,0-3 3 16,0-4-2-16,14-4 1 16,7-6-2-16,11-2 2 15,0-5 0-15,2-4-2 16,8 0 6-16,-4 0-4 15,1-11 0-15,-2-14 1 16,2-5-3-16,0-4-3 16,-4-3 1-16,-6-3-1 15,1 2 1-15,-9 6-2 0,-5 8-1 16,-5 11 5-16,-4 9-1 16,-7 4 0-16,0 0 1 15,2 0 0-15,3 20-2 16,2 7 2-16,2 3 4 15,7-4-3-15,-2-1-1 16,-7-6 1-16,7-4 1 16,-1-4-1-16,1-6-1 15,-5-2 1-15,3-3-1 16,-3 0 5-16,7 0-2 16,5-17-2-16,-1-8-1 15,3-5-1-15,7-4-2 16,-9 3 1-16,-5 6-4 0,-3 10 6 15,-1 7-2-15,-10 8 2 16,3 0-1-16,-3 0 0 16,5 10 1-16,4 3 0 15,1 0 0-15,2-4 0 16,-5-1 1-16,9-4-1 16,3-4 2-16,-1 0-1 15,13 0-1-15,1-13 2 16,-4-4-2-16,6 0 0 15,-20 7-1-15,-2 3 1 16,-7 7 0-16,0 0 0 16,4 0 0-16,-4 11 1 0,7 8 3 15,-5 3-3-15,7-1 2 16,-9-2-2-16,2-4-1 16,5-4 0-16,0-5-1 15,-3-4 1-15,-8-1 0 16,1-1 0-16,-4 0-3 15,0 0-1-15,0 0-4 16,0-7-27-16,0 0-27 16,0-1-137-16</inkml:trace>
  <inkml:trace contextRef="#ctx0" brushRef="#br0" timeOffset="518404.9093">21930 4775 147 0,'0'-19'42'16,"0"4"-40"-16,0 3 11 15,7 5 28-15,0 3-1 16,0 2-5-16,2 1-5 15,5 1-9-15,13 0-4 16,24 11 3-16,8 17-6 16,5 12-5-16,7 3 0 15,-4 0-4-15,-10-1-3 16,1-8 0-16,-24-8-2 16,0-7-1-16,-8-6 1 15,-13-5-3-15,-6-7-6 16,-7-1-11-16,0 0 4 15,0-24-49-15,7-14-152 0</inkml:trace>
  <inkml:trace contextRef="#ctx0" brushRef="#br0" timeOffset="518588.6741">22701 4638 41 0,'6'1'36'16,"10"20"-13"-16,-9 3 9 15,0 5-9-15,7-1-5 16,0-2-10-16,-1-1-8 16,8-1-6-16,11-1-10 15,-4-2-9-15,8-3-24 0</inkml:trace>
  <inkml:trace contextRef="#ctx0" brushRef="#br0" timeOffset="519408.873">31128 4737 90 0,'0'-1'3'16,"7"1"3"-16,-7 0 1 16,7 0 0-16,-7 0 1 15,2 0 1-15,3 0 0 0,-3 0 8 16,3 1-1-16,1 12 4 16,-3 0 3-16,-3 1-4 15,0-1-12-15,0-4-6 16,0 3-1-16,0-3-26 15,0-4-30-15,0-5-28 16</inkml:trace>
  <inkml:trace contextRef="#ctx0" brushRef="#br0" timeOffset="519626.9834">31539 4608 75 0,'0'7'8'15,"0"3"-4"-15,-17 1 4 16,4 2 9-16,-3 0-6 16,-3-1-11-16,6-2 0 15,-3 0-6-15,9-3-26 16</inkml:trace>
  <inkml:trace contextRef="#ctx0" brushRef="#br0" timeOffset="523567.037">22799 1791 16 0,'-4'-10'1'0,"4"3"5"15,0 1 8-15,0-2 5 16,0-1-12-16,0 2 3 16,0-1-3-16,0-1 3 15,-3 1 4-15,-4-1-4 16,0 0-3-16,-4-3-1 15,2 1-1-15,-12-2-5 16,-11 3 0-16,-7 1-2 0,-4 3-2 16,-15 1-2-1,-4 3 5-15,-7 2-4 0,-11 0 4 16,0 0 0-16,0 11-10 16,4 8 5-16,-4 2-3 15,0 3 9-15,6 6 0 16,5 4-1-16,3 3-2 15,2 11 0-15,6 0-1 16,-1 9 4-16,10 5 1 16,4 8 0-16,10 5 2 15,-6 8-3-15,4 3-3 16,14-3 3-16,16-2-1 16,7-8-1-16,0-1 1 15,30-4 1-15,21-1 1 16,-1 1-1-16,21-4 1 0,3-2 0 15,-3-2 3-15,9-3-1 16,5-3 0-16,-5-3-3 16,-4-4 1-16,6-5 2 15,-1-10 1-15,3-8-3 16,-10-11 3-16,-5-6-1 16,-3-7 1-16,1 0 2 15,-12 0-4-15,4-14 3 16,3-7-4-16,5-11-1 15,-1-4 0-15,5-11 0 16,3-10 0-16,4-6 1 16,-10-11-1-16,-1-5-2 0,-7-7 2 15,-19-1 0-15,-7-3 0 16,-2 4-1-16,-18 1 1 16,-7 2 2-16,-7 6 1 15,0 4-1-15,0 7-2 16,-14 5-1-16,-13 13-2 15,8 6 1-15,1 8-5 16,-3 12 2-16,12 3-1 16,-5 8-9-16,8 5-15 15</inkml:trace>
  <inkml:trace contextRef="#ctx0" brushRef="#br0" timeOffset="525678.5661">23457 2878 3 0,'37'-5'23'0,"13"-5"0"16,-1 3 3-16,3-1-9 16,6-1 3-16,13-1-5 15,2 3 2-15,17 0-5 0,20 0 0 16,20 4 1-1,15-3-5-15,20 1-1 0,7-5-1 16,16-1-1-16,14 0-4 16,18-2 1-16,21-3 0 15,9-1 2-15,-3 2-2 16,-10-2 1-16,-15 4-2 16,-13 0 0-16,-8 0 1 15,-10 2-2-15,-5-1 2 16,-24 3 0-16,-15 1 0 15,-23 4 0-15,-16-1-2 16,-17 3 1-16,-10-1-1 0,-24 3 0 16,-7 0 0-1,-15-3 1-15,-14 3 1 0,-3 0-1 16,-11-1 1-16,0 1 0 16,-7 0 1-16,7 0 1 15,-7 0-3-15,6 0 2 16,-6 0-3-16,7 0 1 15,2 0-1-15,5 0 0 16,0 0 0-16,0 0 0 16,-3 0 0-16,1 0 1 15,1-3-1-15,-13 3 0 16,0 0 0-16,0 0 3 16,0 0 3-16,0 0 0 15,0 0 0-15,0 0-1 0,0 0 2 16,0 0-1-16,0 0 1 15,0 0-4 1,0 0-1-16,0 0 0 0,0 0-1 16,0 0-1-16,0 0 1 15,0 0 0-15,0 0-1 16,0 0 0-16,0 0 0 16,0 0 0-16,0 0 0 15,0 0 1-15,0 0-1 16,0 0 3-16,0 0-3 15,0 0 1-15,0 0 0 16,0 0 0-16,0 0-1 16,0 0 1-16,0 0 0 0,0 0-1 15,0 0 0-15,0 0 0 16,0 0 0-16,0 0 0 16,0 0 0-16,0 0 2 15,0 0-2-15,0 0 2 16,0 0-2-16,0 0 2 15,0 0-1-15,0 0 0 16,0 0-1-16,0 0 0 16,0 0-1-16,0 0 2 15,0 0 1-15,0 0-2 16,0 0 1-16,0 0-1 16,0 0 0-16,0 0 0 0,0 0 1 15,0 0-2-15,0 0 2 16,0 0-1-1,0 0 1-15,0 0 1 0,0 0 1 16,0 0-2-16,0-1 1 16,0 1 1-16,0 0-3 15,0 0 0-15,0 0 1 16,0 0-1-16,0 0 0 16,0 0 0-16,0 0 0 15,0 0-1-15,0 0-2 16,0 0 2-16,0 0 0 15,7-2 1-15,-7 0 0 16,7 2 0-16,-7 0 0 16,0 0 0-16,2 0 1 15,-2 0-1-15,0 0 1 0,0 0-1 16,0 0 0-16,0 0 0 16,0 0 1-16,0 0-1 15,0 0 2-15,0 0-2 16,0 0 0-16,0 0 0 15,0 0 0-15,0 0 0 16,0 0 1-16,0 0 0 16,0 0 1-16,0 0-2 15,0 0 1-15,0 0 0 16,0 0 2-16,0 0-1 16,0 0 0-16,0 0 2 15,0 0-1-15,0 0 0 0,0 0-3 16,0 0 1-16,0 0 1 15,0 0-1-15,0 0 1 16,0 0 0-16,0 0 0 16,0 0-2-16,0 0 1 15,0 0 0-15,0 0 0 16,0 0-1-16,0 0 0 16,0 0 0-16,0 0 0 15,0 0 0-15,0 0-2 16,0 0-4-16,0 0 1 15,0 0-7-15,0 0-1 16,0 0-2-16,0 0-21 16,0 0-82-16</inkml:trace>
  <inkml:trace contextRef="#ctx0" brushRef="#br0" timeOffset="535137.2272">21412 12779 58 0,'0'-27'65'16,"0"5"-38"0,0 3-27-16,0-2 0 0,0-9 7 15,0 21 4-15,-7-1 6 0,-7-1 1 16,-2 2-4-16,0-5 2 15,-5 4 4-15,1-4-4 16,-8 1-7-16,-4-4 0 16,5 0-5-16,-1-4-1 15,-9-1-3-15,1-5-2 16,-6 5 0-16,-15-5 0 16,4 7-1-16,3 1 3 15,2 0 2-15,2 2 0 16,5 4-1-16,-10-4-1 15,8 2 0-15,-10 0 0 16,-2-4 0-16,-12 6 0 16,-6-4-1-16,-3 2-6 0,-11-2-7 15,0 0 8-15,-7 4 1 16,0 8 1-16,7-3 4 16,0 8 0-16,11 0 1 15,-4 0-1-15,-1 0-1 16,-6 4-1-16,0 9 2 15,-5 4-1-15,8 0 1 16,-11 3 3-16,8 1-2 16,0 5 3-16,0 5 0 15,9-3-2-15,14-2-1 16,0 0 3-16,27 1-2 16,-9 3 1-16,19 9-2 0,6 10 2 15,0 8-3-15,14 5 0 16,1 8 0-16,6 5-2 15,0 4-2-15,0 5-3 16,0 9 6-16,6-1 1 16,22 9 0-16,-1-3 0 15,3-2-2-15,14 0 2 16,-14-2 0-16,4-2 2 16,10 1-2-16,-10-7 0 15,19-5 0-15,-5-6-2 16,12 3 0-16,13-7-3 15,3 0-1-15,11-10-12 16,9-9-6-16,10-10-13 16,4-8 1-16,4-8 23 15,17-7 11-15,-3-8 2 0,3-9 2 16,11-2 1-16,10 0 0 16,-3-13-3-16,-2-4 0 15,-5-6-3-15,-9 1-20 16,-5-1-41-16</inkml:trace>
  <inkml:trace contextRef="#ctx0" brushRef="#br0" timeOffset="535497.8713">26042 13445 12 0,'121'-11'21'16,"-4"-2"-13"-16,-4-1-7 0,-10-3 1 16,-9 4 6-16,-2-4 7 15,-12 4 1-15,-7-2 3 16,-9 4 2-16,-4-3-5 16,-7 1-6-16,-7-2-10 15,-26-2-25-15</inkml:trace>
  <inkml:trace contextRef="#ctx0" brushRef="#br0" timeOffset="546049.1834">6637 1405 3 0,'-14'-6'11'0,"7"-1"6"16,7 3-11-16,-7-2 9 15,0 3 8-15,7-1-18 16,-7 2 2-16,7 0-1 16,-7 2 1-16,7-2 4 15,0 2-1-15,0-2-3 16,0 1 3-16,0-1-3 16,0-2 1-16,-6 1-5 15,6-4 1-15,0 2 1 16,0 1-1-16,-7 0 4 15,7 0-2-15,0 1 3 16,0-1 0-16,0 0-6 0,-7-1 0 16,7 1 2-16,-7 2-1 15,7-4-4-15,0 1 5 16,-7-1-2-16,0-1-2 16,-2-1 3-16,7 0 2 15,-5-1-1-15,7 0 0 16,-7-1-2-16,0-1 3 15,0 4-3-15,0-3-2 16,0 0 11-16,0 1-8 16,-6-2 0-16,-1-2 0 15,0 0-1-15,-4 0 2 16,4-3-5-16,0 1 8 16,1-2-8-16,-8 3 4 0,0-2-3 15,3 1 1-15,-3 2-1 16,-6-2 3-16,-1 2-3 15,-4-1 4-15,-9 1-3 16,0-1 2-16,2 0-1 16,-3 1 0-16,3 0-3 15,5 1 4-15,-7 1-2 16,9 0-2-16,-3 0 3 16,8 3-2-16,-3 1 0 15,7 1 0-15,-5 2-1 16,8 0 0-16,-10 3 0 15,14-2-1-15,-5 2 1 0,1-1-1 16,6 0 1 0,-7 0 1-16,3 2 0 0,4 0-1 15,0 0-2-15,1 0-2 16,-8 0 0-16,7 0 0 16,-11 0 4-16,4 2-3 15,1 3 3-15,-1 3 0 16,-9 2 0-16,7 1 0 15,-11 2 0-15,0 2 0 16,-12 2 0-16,-2 2 0 16,-5 2 1-16,5-3-1 15,-5 3 0-15,5-4 0 16,9 0 0-16,-3 0 0 16,8-2-1-16,9-2 1 15,-3 0 0-15,8 1 0 0,-1-1 0 16,3 0 0-16,-3 2-3 15,0 0 3-15,8 2 2 16,-1 2-2-16,0 2-3 16,0 3 3-16,-11 2-1 15,11-1 1-15,-6-3 0 16,-1 2 0-16,7-3 0 16,-2 6 0-16,0-1 0 15,2 2 1-15,1 5-1 16,-1-3 0-16,0-1-1 15,7 0 1-15,7-3 0 16,-7 5 0-16,7-2 0 0,0 4 0 16,0 4-1-16,0-2 1 15,0 3 0-15,0 2 0 16,0-4-1-16,14-2 1 16,7-3 1-16,-7 0-1 15,6 0-1-15,5 1 1 16,-4 1 0-16,0-4 2 15,6 4-2-15,1-5 1 16,4 2-1-16,-5 0 1 16,8 0-1-16,4 0 2 15,-12 0-2-15,8-4 0 16,4 1-2-16,-5-2 2 16,0-1 0-16,5-2 0 0,3-1 0 15,-3 0-1-15,2-2 1 16,0-1 0-16,-2-2 0 15,3 1 0-15,3-4 0 16,-3 0 0-16,-1-4 1 16,5 1 1-16,2-1-2 15,-2-4 0-15,2 3 1 16,5-2-1-16,-5 0 1 16,5-3-1-16,-5 1 1 15,5 0 0-15,-5-2-1 16,-2-2 1-16,-5 0-1 15,5 0 3-15,-5 0-3 0,-7 0 0 16,5 0 0 0,-11 0 1-16,6 0-1 0,-11 0 0 15,7 0 0-15,-2-2 1 16,-8-4-1-16,-4-1 1 16,7-1 0-16,5-5 0 15,-1-2 1-15,1-4-1 16,4 2-1-16,-5-4 3 15,1 4-2-15,-3-3 1 16,-4-1-2-16,6-4 1 16,1 1-1-16,-8 0 1 15,-1-3 0-15,1 1-1 16,-6 2 1-16,0-1 1 16,0 2 1-16,-7-1-2 15,-1 0-1-15,4-1 0 16,-1 5 0-16,-2 0 1 0,0 4-1 15,-1-3 4-15,1 0-4 16,0 0-2-16,0-1 2 16,0-1 3-16,0-3-2 15,0-3-1-15,0 1 0 16,-1-4 2-16,1-1-2 16,-4 0 0-16,4-1 0 15,2-1 0-15,-9 5 0 16,7 4 0-16,-7 1 1 15,0 3 2-15,0-1-3 16,0-2 1-16,0 1 0 0,0 0-1 16,0 1 0-16,0 2 0 15,-7 3 2-15,7-1-2 16,0 3 1-16,-9-3-1 16,9 0 0-16,-3 2 0 15,3 2 0-15,-4 1 0 16,1-1 0-16,3-2-1 15,-7 2 1-15,7-3 0 16,-6 2 1-16,6 1 0 16,-7 1-1-16,7 0 0 15,-7 0 0-15,7 0 0 16,-7 1 0-16,7 0 0 16,-7 4 0-16,0-1-1 0,0 0 1 15,0 3 0-15,1 1 0 16,6-1 0-16,-7 2 1 15,7 2-1-15,0-2 2 16,-7 2 1-16,7-3-2 16,-9 0-1-16,2 0 1 15,-2-1-1-15,2-1 0 16,0 2 0-16,7-1 0 16,-7 1 1-16,0 0 1 15,0-1 1-15,-7-1-3 16,8-1 0-16,-1 1 0 15,0 2 1-15,0 1-1 16,-5-1 1-16,6 0-1 0,-1-2 0 16,0 0 0-16,0 1 1 15,0 1-1-15,0-2 0 16,0 1 0-16,-6 0 0 16,6 1 0-16,0 0 2 15,0 0-2-15,0-1 0 16,0 1 0-16,7 1-2 15,0 2 1-15,-9-1 1 16,7 0 0-16,2 0 1 16,-7-2-1-16,7 2 0 15,-7 1 0-15,0-1 0 16,7-2 0-16,-7 0 0 16,7 2 0-16,-7-1 0 15,0 1 0-15,7 2 2 0,0-2-2 16,0 0 0-16,0 2 0 15,0-2-3-15,0 2 3 16,0 0 0-16,0 0 0 16,0 0 0-16,0-2 1 15,0 2-1-15,0 0 0 16,0 0 0-16,0 0 0 16,0 0 0-16,-7 0-1 15,7 0 1-15,0 0-2 16,0 0 2-16,0-2-1 15,0 2 1-15,0 0-1 16,0 0-2-16,0 0 2 0,0 0-1 16,0 0 1-16,0 0 1 15,0 0-1-15,0 0-2 16,0 0 2-16,0 0-1 16,0 0 1-16,0 0-1 15,0 0-4 1,0 0 4-16,0 0-11 0,0 0-6 15,0 0-2-15,0 0-50 16,0 0-45-16,0 0-3 16</inkml:trace>
  <inkml:trace contextRef="#ctx0" brushRef="#br0" timeOffset="555919.0644">5910 1019 10 0,'0'-11'27'0,"-7"-2"-15"15,0-1 5-15,0 0 0 16,7-1-1-16,-7-1 4 16,7 2-1-16,0-2-7 15,0 1 3-15,0 2-5 16,0-5-1-16,21-5 5 15,18-3-13-15,9-7 2 0,5 0 4 16,9 0-5-16,-3 0 4 16,12-1-5-16,7 2 1 15,9 0-1-15,0 0 1 16,8 4-1-16,-1 2 2 16,6 1-2-16,1 6 0 15,-7 2-1-15,7 2 2 16,0 0-2-16,7 6 2 15,-7 2-1-15,7 7-1 16,-7 0 0-16,-1 0-1 16,1 3 1-16,-7 10-2 15,0 4 2-15,5 4 0 0,11 0 0 16,12 3 0 0,-8-2 2-16,8 3-2 0,-14-4 1 15,-8-1-1-15,-5-3 3 16,-15 0-3-16,-7 0 1 15,-11 0-1-15,-2 0-1 16,-12-2 1-16,-2 2 1 16,-5-4 1-16,-7 2-2 15,-2-3 0-15,-4 1 0 16,0 0 0-16,-6 0-2 16,8 2 2-16,-2 2 0 15,6 0 0-15,-2 0 0 16,3 2 0-16,-1-4 2 15,-2 0-2-15,3 0 1 16,-1-4 0-16,-2 3-1 0,-4-4 1 16,-8 4-1-16,3-1 1 15,7 0-1-15,-2 2 0 16,6 0 1-16,-2 2-1 16,2-2 3-16,-6 0 3 15,-1-4-6-15,-1-1 0 16,-6-3 1-16,-6-1-1 15,-7-2 0-15,0 0-1 16,0-2 1-16,-7-2-3 16,0 0 0-16,0 0 0 0,0 0 3 15,0 0-1 1,0 0 0-16,0 0 1 0,0 0 0 16,0 0 0-16,0 1 0 15,-28 1 14-15,-15-2-14 16,6 2-2-16,3-2-8 15,-3 0-6-15,7 0-12 16,3 0-68-16</inkml:trace>
  <inkml:trace contextRef="#ctx0" brushRef="#br0" timeOffset="556405.3217">10014 1119 33 0,'0'14'19'15,"0"-5"-10"-15,0 2-2 16,0 0 27-16,0 0-11 16,-13 1 8-16,-15-1-10 15,1 0-9-15,-17 1-5 16,1-3 2-16,-8 2-4 16,7-3-3-16,3-3-2 15,2-1-2-15,-2 0-4 16,2 0 0-16,5 1-15 15,6 3-20-15,7-3-41 16</inkml:trace>
  <inkml:trace contextRef="#ctx0" brushRef="#br0" timeOffset="557365.0796">9556 1518 14 0,'-14'-19'14'16,"-7"-2"-9"-16,-4 1 5 15,-2-1 9-15,-8 0 0 0,-11 0 13 16,-2 1-19 0,-4-1 7-16,-10 3-1 0,-12 2 6 15,-13 7-7-15,-7 5-11 16,-14 4 2-16,0 0-2 16,1 0-4-16,-8 12-2 15,7 5-1-15,14 4 2 16,14 1-2-16,18 1 1 15,2 7-1-15,3 3 2 16,14 5-2-16,8-1-2 16,5 5 1-16,14-1 1 15,9 8-2-15,7 4 1 0,0 3 1 16,0 2 0 0,7 1 0-16,25-3 3 0,10-5-3 15,8 2 1-15,21-3 1 16,9-1 1-16,14 1 1 15,7-4 2-15,7 0 1 16,0-9-2-16,0-6 4 16,6-7 0-16,-6-7-7 15,0-8 0-15,0-7 6 16,6-2 1-16,6-4 2 16,-6-22-4-16,1-12-1 15,-7-8 1-15,-7-6 0 16,0-6-2-16,-21 0 0 15,-5-2-4-15,-15-6 6 16,-9-6 2-16,-1-8-8 0,-16-5 2 16,-11 2 3-16,-13 4-2 15,-10 6-4-15,-12 7-2 16,-36 8 1-16,-12 3-1 16,-15 12 0-16,-6 5 2 15,-6 8 5-15,0 7 0 16,2 5-5-16,7 2 0 15,-2 7 0-15,0 0 0 16,13 1-3-16,12 2 1 16,2 1-1-16,5 1-5 0,5 3 3 15,6 1-15 1,-4 0 0-16,2 0-18 0,-3 0-28 16,-8 7-34-16,13 0-21 15</inkml:trace>
  <inkml:trace contextRef="#ctx0" brushRef="#br0" timeOffset="559668.9523">2107 1922 13 0,'0'-9'22'15,"0"4"-7"-15,0 1-2 16,0 1 7-16,-6 3-7 15,6 0-5-15,-7 0-1 16,7 0 0-16,-7 0-4 16,7 0-1-16,0 0-1 15,0 0 0-15,-7 3-1 16,0 12 0-16,0 13 13 16,0 8 0-16,-6 7-7 0,1 6-3 15,5 5 8-15,7 7-1 16,0 2 1-16,0-2-5 15,0-5-3-15,32-7-1 16,10-9-2-16,10-6 0 16,-4-6 4-16,12-6 0 15,2-3 2-15,5-6 1 16,6-7 9-16,-4-6-9 16,4 0 0-16,14-7 0 15,14-20 6-15,7-12-3 16,0-12 0-16,-1-11-2 15,-19-10 0-15,-8-1-6 16,-11-3 2-16,-23 3-4 0,-19 0 6 16,-13-2-1-16,-14-6 0 15,0 0-4-15,-35 9 0 16,-10 8 0-16,-10 17-1 16,-12 8 0-16,-2 7 0 15,-4 6 10-15,-7 3-9 16,-1 6-1-16,13 2-1 15,-13 5-3-15,8 3 4 16,6 3 5-16,5 4-5 16,10 0 0-16,10 0 1 15,8 0-1-15,9 0-1 16,4 0-4-16,7 4 1 0,-6 3 0 16,6 1-2-16,3 2-1 15,4 0-4-15,0 2-1 16,7 0-25-16,0-2 2 15,0 0-6-15,7-2-24 16,18-7-12-16</inkml:trace>
  <inkml:trace contextRef="#ctx0" brushRef="#br0" timeOffset="560254.3617">2928 1701 50 0,'-6'0'27'0,"6"0"-10"15,-7 0 2-15,-7 0-5 16,-7 13-5-16,-11 9-4 16,5 6 0-16,-8 6-2 15,-4 7-3-15,-2 5 0 16,0 1 3-16,-5 0 3 15,11-10-2-15,8-4-1 16,-5-7-3-16,11-3 1 0,1-5 1 16,-1 3-1-16,-4-2-1 15,4-1 0-15,0-4-4 16,1-1-2-16,6-7 2 16,7-3-1-16,-4-3 0 15,4 0-10-15,7-11-26 16</inkml:trace>
  <inkml:trace contextRef="#ctx0" brushRef="#br0" timeOffset="562009.5558">2828 1366 104 0,'0'-6'28'16,"0"-5"-8"-16,0-6-2 16,6-6 0-16,15-7-4 15,18-6-6-15,9-3-1 16,5-6 0-16,20-6 4 15,-4 0-1-15,18-4-7 16,-6 3 5-16,6 3-4 16,-12 5 1-16,-8 3-5 15,6 2 3-15,1 1-2 16,1 1 2-16,6-3-1 16,6 4-2-16,0 1 1 15,0-3 0-15,7 0 0 0,14-3 4 16,0-3-4-16,6-2 1 15,8 0 3-15,-8 6-4 16,-13 9 0-16,-7 10-1 16,-13 4 0-16,-1 4 0 15,-4 3 0-15,-10 3-1 16,14 2 0-16,-4 1 1 16,11 2 0-16,7-2-1 15,14-2 1-15,9-1 0 16,14-7 0-16,-10 1 0 15,1-2 0-15,-15 1 0 16,1 1 1-16,0 1-1 16,-14 0 1-16,7 7-1 0,0-3 0 15,-7 5 0-15,-7-1 0 16,0 2 1-16,-9 2-1 16,14 0 0-16,2 0 0 15,0 0 2-15,0 0-2 16,-7 15 0-16,-7 5-4 15,7 1 3-15,-11 4 1 16,4 3-1-16,8 1 1 16,-1 3-1-16,0 1 1 15,7-1 0-15,7 2 0 0,-7-4 0 16,-9 3 0 0,-1-6 0-16,4 1-2 0,-15 1 1 15,7-3 1-15,-11-2 1 16,11-1-1-16,-13 2 0 15,2-4 2-15,-10-1-4 16,8 1 4-16,-12-3-2 16,-2-1 0-16,-5 0 0 15,-5-2 0-15,8 2 1 16,-15 0-1-16,8-1 0 16,-10-1 0-16,1-1 1 15,-3 2 0-15,2-3-1 16,-13 2 0-16,4-2 0 15,3 2 0-15,-1 0 0 16,-4 0 0-16,7 2 1 0,-3-2 0 16,1 0-1-16,-5 2 0 15,7 0 2-15,-3-2-2 16,1 2 0-16,-5 0 0 16,13 0 3-16,-8 0-2 15,-1-2-1-15,5-2 3 16,-4 2-3-16,0-2 0 15,-1 2 0-15,12 0 1 16,-11-2 0-16,-8-1-1 16,5-4 0-16,-11-1 1 15,-7-3-1-15,7-1 0 16,-7 1 0-16,0-2 0 0,-7 0 0 16,6 0-1-16,1-1 1 15,-7-1 1-15,0 0 0 16,0 0-1-16,0 0 0 15,0 0 0-15,0 0 0 16,0 0-2-16,0 3-4 16,0-3 4-16,0 0-1 15,0 0-4-15,0 0 7 16,0 0 0-16,0 0 0 16,0 0-3-16,-7-12-17 15,-13-7-50-15,-8-5-111 16</inkml:trace>
  <inkml:trace contextRef="#ctx0" brushRef="#br0" timeOffset="562502.0881">10505 801 10 0,'23'34'16'0,"7"2"-3"16,4 3 6-16,-6 3-4 0,4 1-2 15,-5 4 8-15,1-2 2 16,-7-2-10-16,-3 2-5 15,-4-3 4-15,0-5 8 16,-1-3-4-16,-6-7-6 16,-7-6 1-16,7-7 0 15,-7-2-4-15,0-8-2 16,0-1 5-16,0-1-3 16,0-2 1-16,0 2 2 15,0-2 14-15,0 0 16 0,-48 0-3 16,-19 0-24-1,-40 0-5-15,-15 0-5 0,-11 0 2 16,-2 0-3-16,6-2-2 16,1 2-1-1,9 0-1-15,18 0-1 0,11 0-10 16,10 6 11-16,14-2-9 16,11-1-14-16,9-1-12 15,4-2-35-15,3 0-85 16</inkml:trace>
  <inkml:trace contextRef="#ctx0" brushRef="#br0" timeOffset="581079.2419">4825 9435 20 0,'0'-5'36'0,"0"1"-28"15,0 4-3-15,0-2 9 16,0 2 5-16,0 0-1 0,0 0-1 16,0 0 1-16,7 0 4 15,-7 0 0-15,0 0 0 16,0 0-6-16,0 0-5 16,0 0-1-16,0 0 0 15,0 0-1-15,0 0 2 16,0 0-1-16,0 0-5 15,0 0 2-15,0 0-5 16,0 0 2-16,0 0-3 16,0 0 1-16,0 0-1 15,0 0 1-15,0 0-1 16,0 0 0-16,7 11-1 16,0 17 2-16,-1 12 5 0,8 3-2 15,0 6-3-15,-7-2-1 16,7-2 0-16,-12 3 3 15,14-3-2-15,-9 6 2 16,0-1-2-16,6 3 3 16,-6 0-3-16,7-1 1 15,-7 1-2-15,7 4 2 16,-1 5-2-16,-1 7 0 16,9 6 2-16,-1 6 0 15,1-2-2-15,6 0-1 16,6-4 2-16,-6-1-2 15,1-3 1-15,-6 3 0 0,15-1-1 16,-2-1 0 0,-8-1 2-16,12 1-1 0,-18 11-1 15,6 5 1-15,-13 10 3 16,-3-10 0-16,3-13-1 16,-7-14-3-16,0-9 0 15,0 6 0-15,-7 5 0 16,7-7 1-16,0 1 1 15,-1-8-1-15,1-2 0 16,0 2 0-16,0-4 0 16,0 2 1-16,0-8 0 15,-7-3-1-15,2-4 1 16,-2 2-2-16,9 5 1 16,-9 1 0-16,0 1-1 15,0-1 1-15,0-1-1 0,0-3 3 16,0-2-3-16,0-4 1 15,0-3-1-15,0-9 1 16,0-1-1-16,0-8 1 16,0 1-1-16,0-1 0 15,0-5 0-15,0 5 0 16,0-6 0-16,0-2 0 16,0-1 0-16,0 0 0 15,0 0 0-15,0 0 1 16,0 0 0-16,0 0-1 15,0 0 1-15,0 0 0 16,0 0 1-16,0 0-2 0,0 0 1 16,0 0-1-16,0 0 0 15,0 0 0-15,0 0-1 16,0 0 1-16,0-4-2 16,0-1 2-16,0 1-3 15,0-1 2-15,-9-3 0 16,7 2-4-16,-5-5 1 15,0 1-3-15,-7-3-4 16,1-4-5-16,-1-1-7 16,-7-1-7-16,-4-6-28 15,-3 7-14-15,1-5-28 16</inkml:trace>
  <inkml:trace contextRef="#ctx0" brushRef="#br0" timeOffset="586359.5797">4469 9710 0 0,'-13'-10'1'15,"13"1"-1"-15,-7 0 0 16,7 0 0-16,0 1 2 16,0 2 1-16,0 4 5 15,0 2 6-15,0 0 1 16,-7 0 6-16,7 0 2 15,0 0-5-15,0 0-6 16,0 0-4-16,0 21 3 0,0 9 4 16,7 7-1-16,7 7-4 15,-8 3 0-15,1 2 1 16,0 4 1-16,0 3-4 16,11 12 1-16,-11 11 1 15,7 9 3-15,7 8-6 16,-8 2 0-16,1 2-5 15,-7-2 5-15,11-1-1 16,-4-2-3-16,0-1 1 16,7 3-1-16,-8-1-1 15,1 6 3-15,0-6-2 16,-3-11-2-16,3-1 0 16,0-3 2-16,0 4-2 0,-1 3-1 15,-6 5 3-15,-7-5-1 16,0-9-1-16,0-17-1 15,0-9 0-15,0-4 2 16,7-4-1-16,-7 2-1 16,7 0 0-16,0-6 1 15,-7-7 1-15,0-6-2 16,0-7 1-16,0-4-1 16,7-2 0-16,0-2 0 15,-7 0 0-15,0 0 0 16,2 1 0-1,-2 3 1-15,9-4-1 0,-9 0 0 0,0 6 0 16,0-4 0 0,0 0 0-16,0-2 1 0,0 0-1 15,0-3 0-15,0-1 0 16,0-5 0-16,0 5 0 16,0-5 0-16,0 5 1 15,0-1-2-15,0 0 3 16,0-7-4-16,0 3 3 15,0-4-1-15,0 0 0 16,0 0-1-16,0 0-1 16,0 0 1-16,14 0 1 15,0 0 1-15,-1 0 0 16,8-4-1-16,0 0 1 0,4-1 1 16,2 1-2-1,-6-1 3-15,0-3-1 0,4 4-2 16,-4-5 1-1,6 5-1-15,-6-2 1 0,2-1 0 16,7 1 1-16,-3-2-1 16,1 3 0-16,-8 1-1 15,12 3 0-15,-11-3 1 16,6 0-1-16,6 2 0 16,-6 0 1-16,7-3-1 15,-6 5 0-15,-3-4 1 16,-4 4-1-16,6-2 0 15,-6-2 0-15,-3 0 0 16,3 4 0-16,-7 0-1 0,0 0 1 16,6 0 0-16,-6 0 0 15,4 0 0-15,-4 0 0 16,0 0 0-16,-7 0-1 16,0 0 1-16,-1-3 0 15,1 3 0-15,7-2 0 16,-7 0 0-16,0 0 0 15,0-2-1-15,-5-1-3 16,5-3 4-16,2 4 3 16,-9-1-1-16,7-3-1 15,-7-5 2-15,7 0-1 16,-7-6 0-16,0-2-1 16,0-1 1-16,0-5 0 15,0-1 1-15,0-10 0 16,0-3-2-16,0-14 0 0,0-8 2 15,0-11-1-15,0-1-1 16,-7 5 0-16,7-1 1 16,-7 9 0-16,7 1 0 15,-11 3 0-15,4 2-1 16,-7-6-1-16,7-4 1 16,7-10 1-16,-7-3-2 15,7-1 0-15,-7 1-1 16,7 1 1-16,0 3 0 15,0 11 0-15,0 0-1 0,0 6 1 16,0 1-1 0,0 3 1-16,0-2 0 0,0-3 0 15,0-1 0-15,0 3 0 16,0 3 1-16,0 1-1 16,0 2 0-16,0 1 0 15,-7 3 0-15,7 2 0 16,0 1 0-16,0 1 0 15,0-1 0-15,0-1 0 16,0 6 0-16,0 5-1 16,0 0 1-16,0 0 0 15,0-5 1-15,0 7-1 16,0-6 0-16,0 2 0 16,0 2 0-16,0 1 0 15,0-1 0-15,0 11 0 0,0 2 0 16,0 11 0-16,0 2 0 15,0 4 1-15,0 0-2 16,0 0 2-16,0 3-1 16,0-3 0-16,-6 4 0 15,6-2 0-15,-7 2 1 16,7-2-1-16,-7 0 2 16,-7 2-2-16,7 0 0 15,-11-2 0-15,4 0 0 16,0-1 0-16,1 3 1 15,-8 0 0-15,0 0-1 16,-11 0 0-16,-2-2 1 0,-8 2 0 16,-10 0-1-16,4-2 2 15,-12 0 1-15,0 2-2 16,5-2 1-16,-4 2-2 16,4 0 2-16,-5 0-2 15,5-2 2-15,-5-2-1 16,12 4 0-16,-5 0-1 15,12 0 1-15,-5 0-1 16,5-1 2-16,13-1-2 16,3 0 0-16,11 0 0 15,1 0 0-15,6 2 0 16,0 0 0-16,0 0 0 16,7 0 0-16,-7 0 0 0,7 0 0 15,0 0-2 1,0 0 4-16,0 0-4 0,0 0 4 15,0 0-2-15,0 0 0 16,0 0-2-16,0 0 1 16,0 0 1-16,0 0-1 15,0 0-2-15,0 0 3 16,0 0-1-16,0 0 0 16,0 0 1-16,0 15-3 15,-7 15 2-15,7 10 1 16,-7 7 1-16,7 6-1 15,-6 1 1-15,6 2-1 0,0 5 0 16,0-1 0-16,0 4 0 16,0 6 0-16,0 1 1 15,0 3-1-15,0 2 0 16,0 2 0-16,0 3 0 16,0 5-1-16,0 3 1 15,0-1 0-15,0-3 0 16,0-1 1-16,-10-5-1 15,8 0 1-15,2-4 0 16,0-5-1-16,0-9-1 16,0-13 0-16,0-3 1 15,0-1 0-15,0 1 0 16,0 2 1-16,0 7-1 16,0 3 0-16,0 3-1 15,0-1 1-15,0 3 1 0,0-6 0 16,0-7-1-16,0 0 0 15,0-6 0-15,0-7 0 16,0 0-1-16,0 2 1 16,0-3 1-16,0 1-1 15,0 9 0-15,0-2 0 16,0 6 0-16,0 2 1 16,0 0-1-16,0 0 0 15,0-6 2-15,0 4-2 16,0-5 0-16,0 0 0 15,0-5 1-15,0-4-2 16,0-9 2-16,0-7-1 0,2-2 0 16,14 0 0-16,-9-3 1 15,0-2-1-15,-7-7 0 16,0 1 0-16,7-6 0 16,-7 2 0-16,0-2 0 15,0 0 0-15,0 0 0 16,0 0 0-16,0 0-1 15,0 0 1-15,0 0-1 16,0 0 1-16,7 0-3 16,7 0 3-16,6 0 3 15,1 0-3-15,4 0 1 16,3 0-1-16,-8 0 1 16,8 0-1-16,-3-4 0 0,10 0 0 15,-1 1 0-15,5 1-1 16,-5-2 2-16,1 0-1 15,4 0 0-15,-5 4 1 16,0 0-1-16,12-1 0 16,-4-2 0-16,4-2 0 15,2 1 0-15,-2 4-1 16,-5-1 1-16,2-3 1 16,1 0-1-16,-3 4 0 15,5-4 0-15,-12 2-1 16,1-1 1-16,-3-1 1 15,-4 2-1-15,-15 0 0 0,1 2 0 16,0 0 0 0,-3 0 0-16,3 0 0 0,-7 0 0 15,7 0-1-15,-1 0 1 16,-6 0 0-16,0 0 0 16,7 0 0-16,0-2 0 15,-7-2 1-15,4 4-2 16,-11 0 1-16,7 0 0 15,-7 0 0-15,0 0 1 16,0-3-1-16,0 3 0 16,0 0 0-16,0-4 2 15,7-6-2-15,-7-3 1 16,7-13 2-16,0-4-2 16,-1-10-1-16,1-5 1 15,0-4 0-15,7-3-1 0,0-1 1 16,-5-1 0-16,7 2 1 15,-2 0-2-15,-7-1 2 16,6 3 0-16,-6-7-2 16,-7 0 2-16,0 1-2 15,0-6 4-15,0 0-4 16,0-6 2-16,-7-5-2 16,0-6 0-16,-6 0-1 15,6-4 1-15,0 2 0 16,-5 2-1-16,6 0 1 15,-8 4 0-15,0-4 0 16,0 3 0-16,1 3 0 0,-1 1-4 16,0 1 4-16,14 1-1 15,0 1 0-15,0 3 0 16,0 2 0-16,0 0 0 16,0 2 1-16,0 9-1 15,0 0-2-15,0 5 3 16,0 4 0-16,0 1-2 15,0 2 1-15,0 1 1 16,0 1-1-16,0 4 1 16,0 4-1-16,0 0 1 15,0 4 0-15,0 0-2 16,0 2 1-16,0 5 1 16,-11 3 0-16,6 2 0 0,3 2 0 15,2-1 0-15,0 0 0 16,-7-3 0-16,7 2 0 15,0-6 0-15,0 0 0 16,0-3-2-16,0-1 2 16,0 3 0-16,0 5 2 15,0 2-4-15,0 2 2 16,0 3 0-16,0 7 0 16,0 0 0-16,0 3 0 15,0-1 2-15,0 1-2 16,0-4 0-16,0 2 0 15,0-2 0-15,0 0 0 0,0-1 0 16,0-1 0-16,-7 0 0 16,7 1 0-16,-7 1 0 15,7 4 0-15,0-4 0 16,0 4 1-16,-7-1 1 16,0-2-2-16,0-1 0 15,1 3 0-15,-1-3 1 16,-7 2-1-16,-7 0 1 15,-4 1-1-15,4-2 0 16,-6 3 1-16,-1 0 0 16,-4 0 0-16,-2 0-2 15,-10 0 2-15,1 8-2 16,1 0 2-16,-3-3-1 16,3 1 0-16,-4-2 0 15,-2-2 0-15,-11-1 0 0,-10 3 0 16,-5-4 1-16,-6 2 2 15,-7 0 1-15,-14-2-3 16,7 0 2-16,12 0-1 16,15 0 0-16,14 0 0 15,12 0-1-15,7 0 1 16,15 0-2-16,6-2 0 16,6 2-2-16,7 0 2 15,0 0 0-15,0 0-3 16,0 0 2-16,0 0-2 15,0 0 0-15,0 0 0 16,0 0 1-16,0 0 1 0,0 0-3 16,0 0 3-16,0 0-4 15,0 8 2-15,0 18 3 16,0 10-1-16,0 11 2 16,0 6-2-16,0 5 1 15,0 4 0-15,0 8 0 16,-7 5-1-16,7 4 1 15,0 13 0-15,0 0 1 16,-7 2-2-16,7 2 1 16,-7-4 0-16,7 8 0 15,-7 0 0-15,0 0 0 16,0-3 2-16,1 9-2 16,6-1 0-16,-7 2-1 0,0-11 1 15,7-7 0 1,0-3 1-16,0-5-1 0,0-2 0 15,0-4-1-15,0-9 1 16,0-5 0-16,0-3 0 16,0 0 0-16,7-3 1 15,6-5-1-15,-6-6 0 16,0-5 0-16,0 1 0 16,0-5 0-16,-7-4 0 15,7-5 0-15,-7 0 0 16,0-3 0-16,0 2 2 15,0-1-2-15,0 1 0 0,0-7 0 16,0 1 0-16,0-11 0 16,0-3 0-16,0-3 0 15,0-2 0-15,0 0 0 16,0 0-2-16,0 0 2 16,0 0-1-16,0 0 0 15,7 0 0-15,0 0-1 16,-1 0 4-16,13 0-2 15,8 0 0-15,-6-2 0 16,13-7 0-16,5 5 1 16,-11-2-1-16,6-1 0 15,-9 1 0-15,3 2 0 16,-7 4 0-16,-1 0 0 16,5 0-1-16,3 0 1 15,0 0 0-15,17 0 1 0,-3 0 0 16,-1 8-1-16,5-3 0 15,2 3-1-15,5-4 1 16,2-2 1-16,11-2-1 16,1 0 1-16,-5 0 1 15,4 0-2-15,-4 0-2 16,-2 0 2-16,-8 0 0 16,-10 0 0-16,-8 0-1 15,-2 0 2-15,-4 0-2 16,-8 0 1-16,1 7 0 15,-7-3 0-15,4-2 1 16,-11 2-1-16,0 1 0 0,0-3 0 16,-7-2 0-16,0 0 0 15,0 0 0-15,0 0 0 16,0 0 0-16,0 0-1 16,7 0 1-16,-7 0 0 15,0 0 0-15,7 2 1 16,-7-2-1-16,0 0-1 15,0 0 1-15,0 0 0 16,0 0 0-16,0 0 0 16,0 0-1-16,0 0 1 15,0 0-1-15,0 0-2 16,0 0-2-16,0 0-10 16,0 0-22-16,0-13-169 0</inkml:trace>
  <inkml:trace contextRef="#ctx0" brushRef="#br0" timeOffset="597091.7287">1259 9136 33 0,'0'9'95'16,"0"-1"-85"-16,0-6-9 15,-7-2 3-15,7 0 10 16,0 0 1-16,0 0 1 15,0 0-5-15,0 2 1 16,0 5-5-16,0 9-2 16,0 2 3-16,0 18 5 15,21 3-4-15,-1 9 2 16,1 4-1-16,4 5-3 16,3 1-3-16,-1 0 2 15,-6-5 2-15,4-2-4 16,-4-15-3-16,-7-10 1 15,-1-6 1-15,1-7-3 0,-7-5-1 16,0 0-2 0,-7-4 1-16,0-4-6 0,0 0-5 15,0 0-7-15,0-12-19 16,0-20-142-16</inkml:trace>
  <inkml:trace contextRef="#ctx0" brushRef="#br0" timeOffset="597630.8351">1206 8965 196 0,'0'0'2'0,"0"0"1"15,0 0 3-15,0-2 10 16,0-2-8-16,0-3-8 15,39-7 14-15,16 1-6 16,19 0 1-16,-8 0-6 16,10 4-1-16,-10 5-1 15,-6 4-1-15,-5 0 0 16,-9 0 0-16,-26 9-3 16,-13 12 2-16,-7 11-1 15,-13 11 2-15,-47 14 5 16,-2 3 5-16,-11-2-6 15,20-9 0-15,12-13 1 16,13-10-5-16,17-14 1 0,4-11-1 16,7-1-1-16,0 0-2 15,0 0 1-15,46 0 2 16,16-1 4-16,11-7-1 16,0-1-3-16,1 5 2 15,-12 4-2-15,-16 0 0 16,-5 0 0-16,-14 0 0 15,-13 5 0-15,-2 9 0 16,-6 3 0-16,-6 0-4 16,0 1 4-16,0 5 1 15,-6-2 0-15,-13-3-1 16,-1-1-2-16,-1-4 1 0,7 1-5 16,-6-5-8-16,6-5-17 15,-5-4-39-15,6 0-97 16</inkml:trace>
  <inkml:trace contextRef="#ctx0" brushRef="#br0" timeOffset="597939.7222">1993 8797 126 0,'0'17'21'0,"0"4"-16"0,0 7-5 16,27 4 10-16,-1-2-3 15,8 4-3-15,0-6 5 16,-2 1-6-16,3-7 3 16,-8-3 2-16,1-2-8 15,-10-4 2-15,3-3-2 16,-14-1 0-16,0-5 0 15,-7 4-5-15,0-3-2 16,0-1-5-16,0 0 0 16,-28-4-10-16,-4 0-40 15</inkml:trace>
  <inkml:trace contextRef="#ctx0" brushRef="#br0" timeOffset="598313.092">1972 8630 51 0,'0'-8'9'0,"0"-1"-6"15,0-2 3-15,0-1 8 16,21 5-1-16,6 0-3 16,-1-1-4-16,8 0 0 15,0 4-3-15,-2 4 2 16,3 0-1-16,-1 0-1 15,-2 0 3-15,-4 8-1 16,-14 1-5-16,-1 1 0 0,-6 1 0 16,-7 4 9-16,0 6 10 15,0 4 1-15,-13 1-9 16,-15 2-3-16,-11-2 1 16,5 1 0-16,-8-1-4 15,-4-3-4-15,12 1-1 16,2-9 2-16,4-2-2 15,8-1-10-15,6-11 7 16,14-1-7-16,0 0-25 16,0-1-24-16,0-18-51 0</inkml:trace>
  <inkml:trace contextRef="#ctx0" brushRef="#br0" timeOffset="599671.3442">2857 8109 14 0,'-16'-8'30'16,"-4"4"-20"-16,-1-5 16 0,-13 5-2 15,-5-5-4-15,-3 4 5 16,3-3 7-16,-2 0-18 16,0 1 8-16,2-1-15 15,-9 3 4-15,2 1-4 16,-16 2 5-16,2 2-8 15,-2 0-4-15,-4 0 4 16,-8 2-2-16,1 13-2 16,-9 0 3-16,1 5-3 15,1 1 1-15,0 4-1 0,4 3 1 16,3 2 0 0,6 0 0-16,5-3 3 0,10-1 2 15,3-2-3-15,10 5 0 16,-2-1-2-16,2 0 2 15,5-3-2-15,-1-3 5 16,3 4-5-16,5 1 1 16,-1 3-1-16,1 2 1 15,1 0-2-15,6-2 4 16,-1 0-2-16,7 0-2 16,1 0 1-16,6 2 0 15,7 2-1-15,0 4 1 16,0 3 1-16,0 0-1 15,0 7-1-15,0-2 4 16,0 5 0-16,0-2 2 0,20 0-3 16,1 2 1-16,0-6 1 15,-1-4 3-15,6-3-4 16,1-1 1-16,1-2-3 16,4 3 0-16,2-3-2 15,0 1 1-15,12 0 2 16,-11-1 0-16,13 5-2 15,-2-6 0-15,2-2-1 16,12-1 3-16,-1-2-2 16,10-5 1-16,11-7-2 15,7 6 0-15,1-10 1 16,-1 0 1-16,-5-5-2 0,-2-8 0 16,1 0 2-16,-8 0 1 15,-11 0-2-15,-2 0-1 16,2 0 0-16,-3-8 1 15,1-3-1-15,2-2 3 16,-3-6-1-16,3-5 1 16,-2-7-3-16,6 0 3 15,-4-9-2-15,5-3-1 16,-5-2 2-16,-3-3 0 16,-6 9-2-16,-5-2 3 15,-6 3-2-15,-3-2 0 16,-5 3 1-16,-4-1-1 15,-7-1 0-15,-3 3 2 0,-6-2 0 16,-7 2 0-16,0 3 0 16,-7-5-1-16,0 6 2 15,7-4-4-15,-7 2 5 16,0 0-2-16,0 1-2 16,0 0 3-16,0 2-2 15,0 3-1-15,0-3 0 16,-14 1 1-16,0 0 0 15,-6-2 0-15,-1 2-2 16,3-4 1-16,-3 2 0 16,-7-2-1-16,8 5 0 15,-12 0 2-15,4 1-1 16,1 2-1-16,6-1 1 16,-11 1-1-16,11 1-1 0,-6-1 0 15,-1 2 1-15,3-1 0 16,4 2 0-16,-6 2 0 15,6 3-1-15,-4 3-1 16,4 2 1-16,1 1 0 16,6 5 1-16,-7-4 0 15,8 3 0-15,-6 0-1 16,-1 1 1-16,6 1-4 16,-7 1 0-16,0 1-2 15,8 2 0-15,-6 2 1 16,-8 0-6-16,6 0-6 15,-13 0-17-15,2 6-18 16,-3 12-43-16,-4 3-105 0</inkml:trace>
  <inkml:trace contextRef="#ctx0" brushRef="#br0" timeOffset="614415.6143">17880 7279 62 0,'2'0'0'0,"-2"0"0"15,5 0 2-15,-5 0 11 16,0 0 6-16,0 0 4 16,0 0 3-16,0 0 4 15,0 0-9-15,0 0-16 16,0 0-5-16,0 0-6 15,0 0-3-15,0 0-17 16,-27-4-65-16</inkml:trace>
  <inkml:trace contextRef="#ctx0" brushRef="#br0" timeOffset="618419.2974">6453 10321 6 0,'0'-5'7'0,"0"-4"15"16,0 1 10-16,0 0 0 15,0 3 1-15,0-3 0 16,0 3 0-16,-7-3 7 16,-4 2-16-16,4-1-6 15,-7 0 0-15,-7-5 1 16,-6 4-8-16,-10-3-2 16,1-4 2-16,-24-4 2 15,5 5 1-15,-18-6-3 16,-8 5-1-16,6 2 1 15,-6 0 1-15,1 9-1 0,-7 0-3 16,-7 4-3-16,-7 0-1 16,-7 3 3-16,-13 15-1 15,-1 5-4-15,1 2 0 16,-1 1 1-16,-4 2-2 16,4 2 0-16,15 2 0 15,6 6 2-15,14-1-3 16,6 5 1-16,6 7 0 15,8 3 0-15,1 10 1 16,4 4-1-16,16-2-1 16,11-4 1-16,15-3-1 15,13-4 1-15,7-3 1 0,0 3-2 16,34-2 0-16,3 3 0 16,13-3 0-16,6 0 0 15,3 0 0-15,15-10 1 16,6 6-1-16,9-7 0 15,24-1 1-15,8 1 0 16,8-3-1-16,6-3 1 16,-2 2-1-16,2-2 0 15,7-2 1-15,5-6-2 16,-5-3 1-16,5-6 0 16,-12-8 0-16,1-5 2 15,-3-4 1-15,-5-4 2 16,-6-15-1-16,-8-7-2 0,-13-10 3 15,-14-2 1-15,-13-7-3 16,-12 0 5-16,-10-7-2 16,-4-5 0-16,-9-9-2 15,-11-4 0-15,-14-5 1 16,-7-8-1-16,-7 4-2 16,0 8 3-16,-35 5-4 15,-11 4 7-15,-2 4-5 16,-11 1-2-16,-3 5 3 15,-12 8 4-15,1-1-7 16,-7 10 0-16,-10 0 2 16,-4 8 0-16,-7 2-3 15,-6 2 0-15,-10 9 1 16,6 2 0-16,4 4 1 0,-8 3-1 16,14 5 0-16,-7 0 0 15,14 0-1-15,0 0 0 16,7 9-1-16,5 7 1 15,-12 2-1-15,6 5 0 16,1-1 2-16,7 1-1 16,0 1 0-16,4-5-2 15,16 2 0-15,19-4 1 16,9-8-1-16,11-3-3 16,8 1 1-16,-1-1-2 15,7-1-5-15,7-2-12 16,-7-2-11-16,7 2-8 15,0-2-25-15,21 3-13 0,38-3-6 16,17 2-74-16</inkml:trace>
  <inkml:trace contextRef="#ctx0" brushRef="#br0" timeOffset="619177.4961">15571 8408 264 0,'0'0'0'0,"0"6"-19"16,0 3 19-16,14 4 8 15,13-1-3-15,1-3-1 16,4 2-1-16,9-3 3 16,-13 3-1-16,11-5 0 15,-12 2-2-15,3-2 2 16,7 2 4-16,-3 0-8 15,0-3-1-15,-1 1 0 0,-6-4-14 16,-6-2-31-16,-12 0-129 16</inkml:trace>
  <inkml:trace contextRef="#ctx0" brushRef="#br0" timeOffset="620998.8196">17240 7226 215 0,'0'0'6'0,"0"0"-3"15,0 0 16-15,0 0 10 16,0 0 4-16,0 8-6 16,0 9-7-16,0 4 4 0,0 1-4 15,0 1-6-15,0-1 1 16,0 3-4-16,0-1 0 16,0 6-1-16,0 2-2 15,0 6 2-15,0 7-2 16,0 4 0-16,0 4 1 15,0-1-5-15,0 5 5 16,0 1-4-16,0 8 2 16,0 8 2-16,0-2-3 15,0-2-1-15,0-4 3 16,0 0-6-16,0-4 0 16,0 2 5-16,0 4-4 15,0 7 0-15,0 3 1 16,0-7-1-16,0-1-1 15,0-7 3-15,-7 3-3 0,7-2 1 16,-6 0 3-16,-1-2-2 16,0-3-2-16,-7-5 5 15,-2-1-4-15,7-4 0 16,-5-4 2-16,0-2-2 16,-6 6-1-16,-8-2 1 15,-2 2 2-15,7-2-3 16,-11-2 2-16,-3 0-1 15,8-5 2-15,-6-5-2 16,-2-4 2-16,1-5-3 16,8-1 3-16,-11-5-1 15,-2 1 0-15,0 0-2 0,-12 1 1 16,5 1-2-16,-12 3 2 16,-6-3 1-16,-3 7-2 15,2-2 4-15,-11-2 0 16,7 0-1-16,-9 1 1 15,0-1-1-15,0-1 0 16,2-3 1-16,6 5-2 16,-8-5-2-16,2 1 2 15,-4-1-1-15,-1-1 0 16,-11-2 2-16,14-2-2 16,-7 0 2-16,6-8 3 15,-3 3-2-15,-8-3-2 16,-18 0 0-16,-12 1-4 0,-8 3 5 15,-13-4-1-15,-1 1-3 16,-7-3 3-16,-1 3 2 16,8-1-4-16,-1-1 2 15,21 5 0-15,3-4-2 16,-1 0 1-16,1-1-3 16,-17 4 2-16,1-1-2 15,1 0-1-15,6 0 1 16,6 2 0-16,-12 0 0 15,-8 3-1-15,0-3 1 16,-15 2 0-16,1-2-1 16,-7 4 1-16,7-4 0 0,4 2 1 15,12-2 0-15,-3-1-1 16,1 1 1-16,-5-4-1 16,-5 1 0-16,5-3 2 15,-4-1-2-15,10-2 0 16,-1 3-2-16,6-5 2 15,17 6 0-15,-8-3-1 16,-4-1 0-16,5 4 1 16,-7-3-1-16,-5 1 0 15,4-2 1-15,8 3-1 16,-10-1 1-16,8-1 0 16,-6 1 0-16,-4 0 1 15,5-2-1-15,0 1 0 0,6 0 2 16,-4 2-2-1,-2 0 0-15,0 0 0 0,2 1 1 16,11 1-1-16,15-1-3 16,6-1 3-16,0-1-2 15,0 0 0-15,0-1 2 16,-7-1-1-16,7 4 1 16,-7-3-1-16,8 3 0 15,-8-3 0-15,0 3 1 16,14-2 0-16,7 1 0 15,0-5 0-15,11 6-1 16,-4-4 2-16,0-3-2 16,13 3 3-16,5 0-2 15,9-3 0-15,5 2-1 0,9-2 0 16,12-1 1-16,6 0-1 16,14 0 1-1,0 0 0-15,7 0-1 0,-7 0 1 16,1 0-3-16,-1 0 0 15,7 0-2-15,-10 0-1 16,10 0 0-16,-2 0-4 16,2 0-5-16,0 0-10 15,0 0-8-15,0 0-10 16,0-1-6-16,32-20-7 16,30-2 16-16,18-7-10 15,8 12-53-15,6-3-114 16</inkml:trace>
  <inkml:trace contextRef="#ctx0" brushRef="#br0" timeOffset="621569.1496">6515 10427 229 0,'-14'0'66'15,"-13"0"-53"1,-1 0-8-16,-11 5 15 0,-2 7 17 16,-12 1-5-16,-9 2-7 15,3 6-7-15,-15 1 4 16,12 5-4-16,-11-1-6 15,6 0-1-15,12 6-3 16,-11-2-1-16,18-3 3 16,9-5-6-16,4-5 3 15,22-8-2-15,6-1-5 16,0-2 0-16,7-4 0 16,0-2 0-16,0 0-1 15,0 2-3-15,0 1 3 0,34 7 0 16,10 3 1-1,20 0 0-15,3 0 0 0,13 0 1 16,2 1-1-16,19-3 0 16,7-1 1-16,0-5-1 15,-5 0 0-15,-11-1 0 16,-26 0 0-16,-15-4 0 16,-8 4 0-16,-22-4 0 15,0 2-1-15,-15 1 1 16,-3-3-1-16,1 0-2 15,-4 0 1-15,0 4-7 16,0 0-3-16,0 5-5 0,0 5-15 16,0 3-39-1,0-3-90-15</inkml:trace>
  <inkml:trace contextRef="#ctx0" brushRef="#br0" timeOffset="633375.5312">17357 7012 24 0,'0'-4'30'15,"0"4"-10"-15,0-2-4 16,0 2-7-16,0-2-1 15,0 2-1-15,0 0 2 16,0-3-6-16,0 3-3 16,0 0 0-16,0 0 0 15,0 0 0-15,0 0-2 16,0 0-2-16,0 0-4 16,0 0-4-16,0 0-5 15,0 0-6-15,0 0-30 16</inkml:trace>
  <inkml:trace contextRef="#ctx0" brushRef="#br0" timeOffset="634876.1216">17334 6799 22 0,'0'-2'27'0,"0"2"-24"15,0 0 11-15,0 0 26 16,0 0-5-16,0 0-1 16,0 0-5-16,0 0-2 15,0 0 0-15,0 0 2 16,0 0-8-16,0 0-7 16,0 0-4-16,0 0-4 0,0 0-2 15,0 0 2-15,0 0 0 16,0 0 0-16,0 0-3 15,0 0 1-15,0 0-4 16,-6 0 1-16,6 0 0 16,0 0-1-16,0 0 0 15,0 0 0-15,0 0 0 16,0 0 0-16,0 0 0 16,0 0-1-16,0 0 1 15,0 0 0-15,0 4 0 16,-7 10 1-16,0-1 0 15,7 0 0-15,-7-2-1 16,0 2 0-16,-2 2 0 16,7 2 0-16,-3 2 0 0,5 4 1 15,-2 3-1 1,-3 0-1-16,3 1 1 0,-3-1 1 16,3-2-1-16,-3 1 0 15,5 1 0-15,-2 4 1 16,-3 2-1-16,5-5 0 15,-2 3 0-15,2-4 2 16,0 0-2-16,-7 2 2 16,7-3-2-16,0 2 0 15,-7-3 1-15,7 0-1 16,-7 3 1-16,7 1 1 16,0 2-2-16,0 2 0 0,0 2 2 15,0 0-2 1,0-2 0-16,0 2 0 0,0-2 0 15,0 2-2-15,7-1 4 16,-7 5-1-16,7-2-1 16,-7 2 1-16,0-3-1 15,0-1 1-15,0 4-1 16,0-3 0-16,0 5 0 16,0-5 2-16,0 0-1 15,0-4-1-15,0 0 0 16,0-1 0-16,0-2 0 15,0 2 2-15,0-2-2 16,0 1 1-16,0-2-1 16,0 0 0-16,0-1 0 0,0 0 1 15,0 3-1-15,-7-2 0 16,0 0 1-16,7 5-1 16,-6-2 0-16,6-3 2 15,0 5-2-15,-7-4 0 16,7-4 0-16,-7 1 1 15,7 1-1-15,-7-2 0 16,7 1 0-16,-7-2 2 16,7 2-2-16,0-5 1 15,-9 1-1-15,9 3 1 16,-2-1 0-16,2-1-1 16,-5-3 1-16,5 0 0 15,-2 0 0-15,2 0-1 0,-5-1 0 16,5-1 2-16,-2 0 0 15,2-4-2-15,0 1 0 16,-5-1 0-16,5 0 0 16,-2-2 1-16,-5 1-1 15,3-3 1-15,1 0 1 16,3 0-2-16,-7 5 3 16,7 1-2-16,-7 0 0 15,1 0 0-15,-1-1 0 16,0-5-1-16,0 0 1 15,0 0 0-15,-7 5-1 16,-2 3 3-16,0 0-1 16,2-3-2-16,1 3 2 0,-1-3-2 15,0-5 0 1,7 4 1-16,-9-1-1 0,9-3 0 16,0 2-1-16,1-3 2 15,3 1-1-15,-4-1 0 16,1-1 0-16,6 0 0 15,-7 1 0-15,0-2 0 16,7-2 0-16,-7-1 0 16,0 1 0-16,0 2 0 15,7-2-1-15,-7-4 1 16,0 5-2-16,1-3-2 16,-17 0-3-16,0 6-15 0,-12-3-26 15,-18 4-133 1</inkml:trace>
  <inkml:trace contextRef="#ctx0" brushRef="#br0" timeOffset="636696.5645">1447 10299 127 0,'-7'0'18'16,"-11"0"-1"-16,11 0-2 15,7 0 12-15,0 0 9 16,0-4-6-16,0 4-5 16,0 0-7-16,0-5-1 15,0-9-5-15,18-4-5 16,24-12 3-16,6-10-4 15,11-7-2-15,28-11 2 16,14-12 3-16,21-9-5 16,6-10 4-16,5-4-7 15,-4-7-1-15,-1 2 3 0,1 7-3 16,-10 11-3-16,-11 10 3 16,-17 8-1-16,-6 9 1 15,-18 12-3-15,-19 3 3 16,-16 16-4-16,-18 7 0 15,-1 3 3-15,-6 8-6 16,-7 3-3-16,7-1-8 16,-7 2-5-16,0 0-19 15,0 3-73-15</inkml:trace>
  <inkml:trace contextRef="#ctx0" brushRef="#br0" timeOffset="637056.5875">2013 10835 90 0,'-13'6'31'15,"13"-6"-28"-15,0 0-1 16,0 0 24-16,0 0 23 16,0-23-6-16,27-16-11 0,19-19-9 15,23-16 1 1,18-13-6-16,21-12-2 0,11-9-3 16,16-3-5-16,1 8 0 15,-8 11-5-15,-20 17-3 16,-21 10-4-16,-21 15 0 15,-6 7 0-15,-12 3-8 16,-2 6-9-16,-25 12-20 16,-7 3-77-16</inkml:trace>
  <inkml:trace contextRef="#ctx0" brushRef="#br0" timeOffset="637994.6935">2330 10184 126 0,'0'-8'13'0,"-7"7"-12"16,7-1-1-16,0 2 9 15,0 0 12-15,0 0 0 16,0 0-3-16,0 7-7 16,0 25-2-16,0 15 7 0,0 19 0 15,14 9-8 1,4 18 0-16,-4 14 0 0,0 19 2 16,-1 24-2-16,-6 26-1 15,0 4 0-15,7 2-4 16,0-16 0-16,11-15-1 15,16-14 4-15,-6-15-5 16,10-11 4-16,-3-16-2 16,4-15 1-16,2-14-3 15,11-11 0-15,3-8-1 16,5-4 0-16,6-7 0 16,3-10 3-16,4-9-3 0,0-11 0 15,14-6 0 1,7-2 3-16,0-23-1 0,0-3 4 15,-7-6-3-15,-23 4-3 16,-7 4-4-16,-18 7 4 16,-25 2-5-16,0 4 3 15,-21 7 0-15,6-1 0 16,-6 7-5-16,0-4-2 16,0 2-6-16,0-2-34 15,-34 4-138-15</inkml:trace>
  <inkml:trace contextRef="#ctx0" brushRef="#br0" timeOffset="638616.5947">3022 12241 225 0,'53'-21'4'0,"23"-6"-4"16,18-4 9-16,21-1 1 16,11-2-2-16,2 4 7 15,1-1-1-15,-8 9 2 16,-20 5-13-16,-14 10-2 16,-20 7 0-16,-19 0 2 0,-16 0-1 15,-11 0-2-15,-15 11 0 16,-6 15 0-16,0 17 13 15,0 10-4-15,0 9-3 16,-20-1 0-16,-12-3-4 16,4 0 3-16,1-5-4 15,-1 3 0-15,-4 2 0 16,4-3-2-16,1-4 0 16,2-4-2-16,4-7 1 15,0-10-2-15,1-6-7 16,-1-9 2-16,5-9-4 15,7-1-8-15,2-5-12 16,0 0-12-16,7 0-11 16,-7 0 11-16,-6-5 27 0,6-3 17 15,-7-1 1-15,0 5 8 16,7-2 6-16,-9 1 6 16,7-3 6-16,2 3 4 15,0-3-6-15,-6 0 9 16,6-10-10-16,-7-9 1 15,-7-4-7-15,1-17 2 16,-6-4-7-16,-8-3-2 16,0-9-5-16,-12 0-3 15,-9-9-2-15,2-2-6 16,5-1-10-16,2 7 1 16,12 12-1-16,6 8-21 0,10 10-82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6:14:45.1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3931 5780 127 0,'0'0'29'16,"0"0"-27"-16,0 0 21 0,0 0 7 16,0 0-12-16,0 0-6 15,0 0-2-15,0 0 3 16,0 1-3-16,0-1-1 16,0 0 0-16,0 3-3 15,0-2-5-15,13 3 4 16,22 1 0-16,11-1 1 15,9 2-2-15,11-2 3 16,14-1-1-16,8 1-1 16,12-2-1-16,8 2 1 15,0-2-1-15,0 0-1 16,6-2 3-16,-6 0-4 16,0 0 4-16,0 0-5 0,6 0 2 15,8-10 1 1,18-3-2-16,-5 0 0 0,0 0 0 15,5 0 2-15,-11-1-3 16,-1 3 2-16,-13-2 1 16,4 2-1-16,-11-1 1 15,-7 1 0-15,0 2-3 16,-7-1 3-16,-9-1-3 16,13-1 1-16,10 2 3 15,11-4-5-15,3 1 3 16,13 0-2-16,3 0 0 15,6 0-1-15,5-3 0 0,12 0 0 16,20-1 0 0,2 1 1-16,12 2-1 0,7 0 0 15,0 1 0-15,7 2 2 16,-1 0-1-16,8 3 0 16,18 3 1-16,-5 1-2 15,14 2 0-15,5 0 0 16,2 2 0-16,-3 0 1 15,3 0 0-15,-4-2-1 16,-1 0 0-16,-2 0 3 16,5 2-3-16,2 0 1 15,-5 0 0-15,1 0 0 16,-8 0-1-16,1 0 1 16,-3 0-2-16,-7-3 3 15,-11 1-2-15,-5 2 0 0,-16-2 0 16,-11 0-1-16,-5 0 1 15,-9 0 0-15,0 2 2 16,9-2-2-16,7 2 0 16,14 0 3-16,7 0-3 15,7 0-2-15,-1 2 1 16,8 6 1-16,17 3 0 16,3 0 1-16,0 3 1 15,5-3-2-15,-5-2 1 16,3-1 1-16,6-3 0 15,5-5 2-15,4 0-4 16,1 0-2-16,-13 0 2 0,-3 0 0 16,6 0 0-16,-7 0 0 15,8 0 3-15,-15 0-3 16,5 0 0-16,10 2 1 16,-15 2 1-16,1-1-2 15,-3 0 0-15,-21 1 0 16,-6-4 0-16,-7 0-2 15,-21 0 2-15,-16 0 0 16,-14 0 0-16,-27 0 0 16,-18 0 1-16,-19 0 1 15,-21 0-2-15,-11 0 0 16,-9 0-1-16,-11 0 1 16,-22 0-1-16,1 0 1 0,-11 0 0 15,-3 0-1 1,0 0 1-16,0 0 0 0,0 0 0 15,0 0 0-15,0-3-2 16,0 2-5-16,-7-5-11 16,-16-2-22-16,-12 3-13 15,3 1-48-15</inkml:trace>
  <inkml:trace contextRef="#ctx0" brushRef="#br0" timeOffset="703.6234">23033 5275 52 0,'0'0'40'16,"0"0"-28"-16,0 0 31 15,0 0-4-15,0 0-24 16,0 0 5-16,0 0 9 16,0 0-10-16,14 0-4 15,0 0 0-15,13 0-5 16,3 6 6-16,13 9-7 16,-1-2-3-16,10 4-4 15,-8 0 3-15,6-2-4 16,-6-2 0-16,7 3 2 15,-10-5-3-15,-7 0 2 16,5 0-1-16,-11-2 4 0,-8-1-2 16,1 0-3-16,-3-4 0 15,-11-1 1-15,0-3 0 16,-7 2-1-16,7 0-2 16,-7 2-6-16,0-1 8 15,0 3 2-15,0 2 0 16,0 1 0-16,0 6 1 15,-30 0 3-15,0 4-1 16,-11 0 0-16,-5 0 1 16,-2-1-1-16,-12-1-3 15,5 0 1-15,-2-2-3 16,7 2 1-16,-10-2 2 16,5 0-3-16,-5 2 0 15,8-3-3-15,3 0-3 16,-8 2-5-16,7 0-17 0,8 0-40 15,-1-5-146-15</inkml:trace>
  <inkml:trace contextRef="#ctx0" brushRef="#br0" timeOffset="6060.175">23175 6322 61 0,'0'0'28'0,"0"-3"-4"16,0 3 33-16,0 0-6 16,0 0-16-16,0 0-9 15,0 0-2-15,0 0-5 16,0 0-5-16,0 0-5 15,0 0 2-15,0 0-7 16,0 0 0-16,2 0-2 16,10 0-1-16,9 0 1 15,11 4 2-15,9 2 0 16,12-3 0-16,-3-3-2 0,14 0 5 16,5 0-6-1,0 0 2-15,9 0 1 0,-9 0-1 16,0-3 0-16,9-4-2 15,-17 1 2-15,1-2-1 16,-4 1-2-16,-24 1-2 16,-6 2 0-16,-15 0 2 15,-6 4-1-15,-7 0 2 16,0 0-1-16,0-1 0 16,0-1-2-16,0-8-3 15,0-5-22-15,12-2-29 16,8-5-52-16</inkml:trace>
  <inkml:trace contextRef="#ctx0" brushRef="#br0" timeOffset="6606.2795">23982 5977 68 0,'0'0'17'0,"0"0"6"16,0 0 27-16,0 0-17 15,0 0-14-15,0 0-4 16,0 0-6-16,-6 0 0 16,6 0-2-16,-7 0-3 0,0 15 3 15,-16 8-3-15,2 3 6 16,1 4-1-16,-3 4-4 15,-5 2 4-15,-4 5 1 16,4 2-3-16,-6 6-2 16,-5-1 5-16,12-1-6 15,6-2 1-15,7-6 0 16,7-2-2-16,-4-1 0 16,11-3-1-16,0-2 3 15,0 0-2-15,0-5 0 16,0-2-3-16,11-1 1 15,3-4 0-15,7 0 4 16,-8-2-5-16,8-3 3 0,2 0-1 16,7-3 0-1,-3-5-1-15,1 3 4 0,11-5-2 16,-9 0 4-16,11-4-1 16,3 0-6-16,6 0 1 15,0 0 0-15,-1-8-1 16,-4-5-2-16,-8-2-1 15,4-6 0-15,3-5-2 16,-10-2-26-16,12-5-44 16,-11 0-206-16</inkml:trace>
  <inkml:trace contextRef="#ctx0" brushRef="#br0" timeOffset="10641.7343">5350 5676 198 0,'14'-6'6'16,"-14"1"13"-16,0 5 19 16,0 0-22-16,0 0 1 15,0 0-5-15,0 0 0 16,0 0-6-16,0 0 0 16,0 15-3-16,0 7 5 15,0 5 1-15,0 3 0 16,0 0-7-16,0 0 1 15,0 0 1-15,0-2-3 0,0-3-1 16,0-2 0 0,0-3-2-16,0 1-2 0,0-3-11 15,0-1-8-15,0-1-22 16,0-3-145-16</inkml:trace>
  <inkml:trace contextRef="#ctx0" brushRef="#br0" timeOffset="11412.7339">5212 6389 107 0,'-2'0'5'15,"-2"0"20"-15,1 0 1 16,-10 4-19-16,6 13 4 16,-7 5-2-16,0 10 0 15,7 4 1-15,-6 2 1 16,-1 1 0-16,14-3 1 0,0 2-7 16,0-6-5-16,0-6-3 15,27-3 1-15,-6-6-3 16,13-7 1-16,-2-3 1 15,-4-6 3-15,6-1 6 16,-8 0 12-16,8-14 2 16,-7-11-18-16,1-6 29 15,-3-4-28-15,-11-6 6 16,0-1 1-16,-14 2-5 16,0 5 1-16,0 7-3 15,-14 3 5-15,-14 6-6 16,3 6 1-16,-2 4 13 15,-1 1-5-15,-4 4-11 0,5 4-4 16,-1 0 4 0,7 0-2-16,-2 0 1 0,7 0-4 15,3 8-8-15,6 5 3 16,7 0-13-16,0 1-13 16,0-5-68-16</inkml:trace>
  <inkml:trace contextRef="#ctx0" brushRef="#br0" timeOffset="11969.5835">7767 5441 99 0,'0'0'20'0,"0"0"29"16,-4 0 8-16,4 0-21 16,0 0-13-16,-3 0-4 15,3 0-4-15,0 0-6 16,0 0-2-16,0 5-3 0,-7 11-2 16,0 6 4-16,1 2-6 15,-1 3 0-15,-7 3-1 16,7 2-3-16,0 6-10 15,-7 1-7-15,1 5-28 16,1-1-82-16</inkml:trace>
  <inkml:trace contextRef="#ctx0" brushRef="#br0" timeOffset="12231.9627">7577 6201 60 0,'0'17'36'0,"0"0"0"15,0 4-9-15,0 0 4 16,0 5-13-16,0 3-1 16,0 2 1-16,0 1-6 15,0-2-6-15,0 0-3 16,0-5-3-16,0-5 0 15,0-7-4-15,0-3-11 16,14-10-15-16,-1 0-28 16,15-8-62-16</inkml:trace>
  <inkml:trace contextRef="#ctx0" brushRef="#br0" timeOffset="12689.7248">9744 5206 92 0,'0'0'15'16,"0"0"30"-16,0 0-1 15,0 0-18-15,0 15-6 16,0 3-6-16,0 3 0 16,0 2-3-16,0 3-1 15,0 0 3-15,0 5-4 16,0 1-7-16,0-1-2 0,0 5 0 16,0-2-6-16,0 2-6 15,0-1-15-15,0-1-19 16,0 6-58-16</inkml:trace>
  <inkml:trace contextRef="#ctx0" brushRef="#br0" timeOffset="13110.0873">9643 6054 19 0,'41'6'77'0,"5"0"-39"0,16-1-13 15,-9 4-7-15,2 5-5 16,-16 1-7-16,-5 5-4 16,-20 3 1-16,-14 5-2 15,0 8 2-15,-34 4 12 16,-19-1-11-16,-2 1 3 15,2-1-5-15,5-2 8 16,9-2-2-16,4-5-3 16,15-8-3-16,6-7 1 15,7-3-3-15,7-3 1 0,0 0 1 16,7 3 1 0,27-7 0-16,10-1 4 0,13-4 6 15,10 0 6-15,4 0-13 16,7 0 3-16,-5-5-7 15,-11-3-2-15,5 0-6 16,-8-1-8-16,-10 3-16 16,-20-1-83-16</inkml:trace>
  <inkml:trace contextRef="#ctx0" brushRef="#br0" timeOffset="13829.5015">12617 5151 96 0,'-7'-2'36'0,"7"2"-17"16,0 0 31-16,0 0-22 15,0 0-6-15,0 0-9 16,0 0-6-16,0 0-2 16,0 14-4-16,0 8 19 15,0 6-4-15,0 2-3 0,0 0-5 16,0 5 0 0,0-2-6-16,0-1-1 0,0 0-1 15,0-2-4-15,0-2-7 16,0 0-11-16,0-1-5 15,-7-3-49-15</inkml:trace>
  <inkml:trace contextRef="#ctx0" brushRef="#br0" timeOffset="14376.2555">12335 6096 133 0,'0'0'7'15,"14"0"0"-15,25 0 35 16,2 0-17-16,19 0-2 15,-5 0-6-15,4 0-7 16,-3 0 3-16,-11 0-2 16,-10 5-7-16,-15 6-4 15,-17 6 0-15,-3 4 5 16,0 4 10-16,-23 3-7 0,-25 0-2 16,-5-2 0-1,-4 1-1-15,6-1-2 0,10-4-2 16,2-1-1-16,18-4-1 15,7-2-1-15,14 1-4 16,0-3 0-16,0 4 2 16,28-2-5-16,25 2 5 15,2-3 4-15,-3-2 1 16,6 1-1-16,-8 0 0 16,-8 4 2-16,-15 2-2 15,-2 2 0-15,-25 1 3 16,0 2 0-16,0 3 1 15,-30-1-1-15,-13 3 0 0,-14-5-3 16,13-3 0 0,-13-3-1-16,13-1-10 0,-16-3-25 15,-1-5-209-15</inkml:trace>
  <inkml:trace contextRef="#ctx0" brushRef="#br0" timeOffset="22738.0505">5020 3386 9 0,'0'0'43'0,"0"0"-5"0,0 0-16 15,0 0-1-15,0 0 2 16,0 0-6-16,0 0-2 16,0 0-7-16,0 0-2 15,0 0-6-15,0 0 0 16,0 0 2-16,0-2 5 15,14 1 10-15,6-5-3 16,8-1-2-16,-5-3 3 16,13-5 1-16,-1 0 3 15,1-4-8-15,1 0-2 16,-2 1 2-16,4-3-4 0,2 0-4 16,9-2-2-1,8 1 0 1,1-2 2-16,-11 0 1 0,5 2-3 0,-5 2 5 15,-11 4-2-15,7 2 0 16,-10 0-3-16,-4 1 5 16,6-2-3-16,6-2 3 15,4 0-4-15,2 0 2 16,4 0-2-16,4 0 1 16,-4 0-2-16,-4 2 1 15,5 1-1-15,2-2 0 16,-2 3 0-16,2 0-1 0,5 2 1 15,-5-1-1-15,4-1 1 16,1 4-1-16,-5-3 3 16,-2 3-6-16,-12 1 6 15,-7 3-3-15,-8 1 1 16,-6 2 0-16,1 0-1 16,-1-1-4-16,-6 1 4 15,5 0-1-15,-6 0 1 16,8 0 0-16,13-3 0 15,-1 1 0-15,1-2-1 16,7 0 1-16,-2 1 0 16,-11 1 0-16,6 0 0 15,-2-1 0-15,9-1 1 16,1-3-1-16,-3-1 0 16,2 1 0-16,-18 2-1 0,7-1 0 15,-3 0 1-15,-6 3-1 16,-7 1 1-16,-5 0-4 15,-2 4 4-15,-7 0 0 16,0 0 0-16,0 0-3 16,0 0-10-16,0 0 13 15,0 0 3-15,0 0-3 16,0 0 0-16,0 0-7 16,0 8 6-16,0 6 1 15,0 7 7-15,0-2-4 16,0-4-2-16,9-1-1 15,5-4 0-15,-1-2 0 0,1-2-4 16,0-3 0-16,13-3 0 16,-1 0-8-16,1 0 9 15,8 0-2-15,-8-5 5 16,-2-8 8-16,-4-3-1 16,-7 2-4-16,-7-1 3 15,-7 2-2-15,0 3-3 16,0 0-1-16,-7 5 12 15,-14 1-6-15,0 0-6 16,-4 4 1-16,5 0-2 16,13 0 1-16,0 0-1 15,7 0 1-15,0 0 0 16,0 0-1-16,0 0-5 0,0 0 0 16,0 0-3-16,7 0 2 15,6 0 0-15,-6 0-1 16,-7 0 3-16,0 0 5 15,0 0 12-15,0 0 3 16,0 0-3-16,0 0-10 16,0 0 7-16,-7 0-7 15,-6 0-2-15,-1 0-2 16,7 0 2-16,0 6 1 16,-7-3-1-16,14 4-1 15,0-6-1-15,0 2-5 16,0-3-1-16,0 0 0 0,0 0-5 15,0 0 4-15,0 0 2 16,0 0-1-16,0-8 8 16,0-1 10-16,0-1-6 15,0 2-3-15,0 5 5 16,-13-1 0-16,-6 2-3 16,-8 2-3-16,6 0 0 15,-6 0 0-15,4 0 0 16,14 0 0-16,-5 4 0 15,14-1-7-15,0 1-6 16,0 2-14-16,0-3-14 16,0 1-26-16,16 2-37 15</inkml:trace>
  <inkml:trace contextRef="#ctx0" brushRef="#br0" timeOffset="23758.3417">7726 2703 14 0,'20'0'17'15,"13"0"3"-15,1 2 6 0,7 6-8 16,5-1-1-16,-5 1-4 16,5 3 0-16,-4 0 1 15,1 1-1-15,8 1-3 16,-10 0-3-16,12 0-1 16,2 2-4-16,-3 0 9 15,15 0-10-15,-5 2 4 16,4 1 4-16,-11-2-5 15,5 1 0-15,-10 1 1 16,1 3-5-16,-10 2 2 16,-2 2 0-16,-4 3-1 15,1-2-1-15,1 3 1 16,-3-3 1-16,1-2-2 0,4-3 1 16,-12-4-1-16,8 0 2 15,-3-1-1-15,2 4-1 16,-6-6 0-16,4 3 1 15,2 1 0-15,-6-4-1 16,4 3 0-16,2 0 0 16,-6-2 0-16,1 1-1 15,8-6 2-15,-2 4-1 16,-1-5 0-16,5-1 0 16,-12-1 0-16,1-3-1 15,4 0 2-15,-11-4-2 16,-1 2 0-16,-6-2 1 0,2 0-6 15,0 0-5-15,5 0 11 16,-7-12 0-16,-1-4 17 16,-6 0-5-16,0 3-1 15,0 5-3-15,-7 5 3 16,0 1 12-16,0 2-6 16,0 0-6-16,0 0-4 15,0 0 4-15,0 0-9 16,0 0-1-16,0 8 4 15,0 9-2-15,-7 1-3 16,7 1 0-16,0-3 2 16,0-3-2-16,0-4-5 15,7-4-1-15,14-1 0 0,11-4 4 16,-5 0-3 0,8 0 2-16,-3-13 0 0,-12-4 3 15,-6 0 6-15,-7 2-3 16,-7 2 2-16,0 4-1 15,0 1 8-15,0 0-9 16,-7 7-1-16,-13 1-2 16,-1 0 2-16,-2 0-1 15,7 9 3-15,2 0-4 16,7 3 0-16,0-3 0 16,7-3-1-16,0-1-5 15,0 1-3-15,0-4-5 16,14 0 1-16,0-2 7 15,-5 0 0-15,-2 0 0 0,-2 0-4 16,-3 0 2-16,-2-11 7 16,0-1-14-16,0 3-10 15,0 2-63 1,0 0-19-16</inkml:trace>
  <inkml:trace contextRef="#ctx0" brushRef="#br0" timeOffset="24845.562">9916 3362 38 0,'0'-4'36'0,"0"-1"-5"15,0-2-8-15,16-2-2 16,11 0-2-16,1-2-6 15,18-5 2-15,2-1 0 16,5-1-2-16,9-3 8 16,4-5-8-16,14-1-2 15,-9-1-3-15,14-4 0 16,-4 2 1-16,-1-2 3 16,-4 0 0-16,4 2 0 15,-14 2-4-15,-2 1-2 16,1 1 3-16,1-2-3 0,-4 2-6 15,12-4 1-15,-1 2-2 16,0-5 1-16,5 3 0 16,0 0 0-16,2 2 2 15,1 1 0-15,-12 1-2 16,4 2-2-16,-7-1 2 16,-1 3 3-16,-1-1-2 15,2 1-1-15,-4-1 0 16,5 1 0-16,-10 1 6 15,14-2-6-15,-11 2 6 16,4 1-6-16,0-3 2 16,-13 2-2-16,-1 1 0 15,-6 3 1-15,-8 2 0 16,-8 2-1-16,-14 3 0 16,-1 3-2-16,-6 3 2 0,0 2 4 15,-7 2-3-15,0-2 0 16,0 2 1-16,0 0-1 15,0 0 4-15,0 0 3 16,0 0 1-16,0 0-2 16,0 0-1-16,0 0-2 15,0 0-4-15,0 0-1 16,0 0-2-16,0 0-3 16,0 0-3-16,0 4 0 15,0 5 9-15,7 5 3 16,11-3 0-16,3-2-1 15,0-3-2-15,6-2-4 0,12-3 2 16,-4-1-3-16,6 0 5 16,12-4 0-16,-17-9 1 15,8-3-5-15,-10-1 8 16,-11 0 1-16,-4 0 0 16,-8 4-1-16,-11 1 4 15,0 3 2-15,0 2-7 16,-18 1-1-16,4 2-2 15,-7 2 2-15,8 2 2 16,-1 0-4-16,7 0 0 16,0 0 0-16,7 0 1 15,0 0-1-15,0 0-2 16,0 0 1-16,0 0-6 0,0 0-1 16,0 0 1-16,7 0-5 15,0 0 9-15,0 0-2 16,0 0 3-16,-7 0 2 15,0 0 6-15,0 0 3 16,0 0 1-16,-14 0 0 16,-16 0-5-16,7 0-5 15,-5 0 0-15,1 0 1 16,2 0 0-16,11 0-2 16,0 0 1-16,7 2 0 15,0 0-3-15,-6 0-2 16,6 0 4-16,7-1-14 0,-7 2-11 15,0 2-31-15,7 1-55 16,0-1-53-16</inkml:trace>
  <inkml:trace contextRef="#ctx0" brushRef="#br0" timeOffset="25767.6836">13035 2289 17 0,'0'0'34'0,"0"0"-14"15,0 0-12-15,0 0-4 16,0 2 0-16,20 15 13 16,10 2 4-16,7 4-9 15,4-1 9-15,5 3 0 16,-5 1-1-16,12 2-8 16,-5 1 6-16,0 0 1 15,5 0-9-15,-12 1 0 16,12 0-4-16,-5 4-5 15,12 4 6-15,-1-1-1 0,10 5 3 16,11-1-2-16,14 2 2 16,1 2-5-16,5 0-2 15,8 2 2-15,-7-2 3 16,0-3-7-16,0-1 0 16,0-1 2-16,0-1 3 15,0-1-4-15,0-4-2 16,-1-4-1-16,1-2 2 15,0-2 2-15,0-3-2 16,0 0 1-16,7-4-1 16,0-5 2-16,13-4-1 15,1-4-2-15,1-6 0 16,8 0-3-16,-16 0 4 0,-14-4 0 16,-7-9-9-1,-32-2 9-15,-16 0-4 0,-12 0 4 16,-25-2 13-16,-2 1 2 15,-7 3-6-15,0-2 1 16,-9 6-2-16,-12 0-1 16,-6 1-5-16,-3 4 1 15,7 3 1-15,2 1-4 16,1 0 0-16,-1 17 4 16,-9 11-1-16,14 2-1 15,2 5-2-15,8-4 0 16,6-5-3-16,0-5 3 0,0-5-7 15,13-6 1-15,8-7-4 16,11-3 3-16,16 0 1 16,-4-10 6-16,13-13 13 15,-13-2-11-15,-1 1 1 16,-22 7 0-16,-14 4 0 16,-5 7-2-16,-2 6 0 15,0 0 7-15,0 0-4 16,0 0-4-16,0 0 2 15,0 0-2-15,0 2 0 16,0 9 0-16,0-5-4 16,0-2-7-16,0-1-2 15,0-3-12-15,0 0-16 0,0 0-26 16,0 0-69 0</inkml:trace>
  <inkml:trace contextRef="#ctx0" brushRef="#br0" timeOffset="26739.9061">16743 3371 3 0,'20'0'42'0,"12"0"6"16,10-4-2-16,11-3-13 15,2-4-1-15,11-5-9 0,-4 3-8 16,11-3-3-16,8-1-1 16,-8 0-4-16,10-4 1 15,-1-2-5-15,12 1 4 16,14-3-2-16,7 1 1 16,6 1-4-16,17-1 4 15,-3-3-5-15,19 1 5 16,11 0 1-16,27-2-2 15,10-1-5-15,2 0 5 16,-2-2-3-16,-2 3-2 16,-19 0 3-16,0 0 0 15,-23 1 0-15,0-1 2 16,-15 1-4-16,1 0 4 0,7-4 3 16,-2 1-4-16,12 2 1 15,6-2 2-15,3-2-2 16,11 2 0-16,-6-4 3 15,-3 0-6-15,-7 0 3 16,-16-1 2-16,18-2 3 16,0 2-2-16,-1 3-1 15,-8 2-5-15,-23 3 0 16,-13 3 3-16,-15-1-2 16,-6 3-2-16,-11 1 2 15,-12 1-2-15,-5 0-1 16,-25 4 0-16,-2 3 1 0,-16 3 0 15,-3 1-1-15,3 2 0 16,5-1-1-16,-12 0-3 16,9-1 2-16,0 3-2 15,-12-1-2-15,3 1 4 16,-2-2-3-16,2 3-1 16,-16-1 4-16,0 0 2 15,-7-3 2-15,0-2-2 16,0 0 0-16,0-3 0 15,0 3-3-15,-14 0 3 16,-2 2 0-16,7 6 0 16,2 2 3-16,0 1-3 15,2 0-2-15,3 0-1 16,-5 17 3-16,-4 5 1 16,2 9-1-16,9-2 0 0,0 0-1 15,0-3 1-15,0-3-2 16,0-6-3-16,20-4 2 15,15-4-3-15,17-9 6 16,6 0 6-16,13 0-3 16,2-13-3-16,-18-8 0 15,-9 2-1-15,-18 2 1 16,-12 3 0-16,-9 0 8 16,-7 5-7-16,0-3 0 15,0 3 2-15,-23 4-3 16,-5-1-2-16,1 4 0 15,1 2-1-15,6 0-6 0,1 0-3 16,3 0-13-16,9 8-55 16,-6 3-100-16</inkml:trace>
  <inkml:trace contextRef="#ctx0" brushRef="#br0" timeOffset="28415.6748">16568 3685 23 0,'0'25'35'0,"0"3"-12"16,0 1-5-16,-4 2 11 15,-3 3-4-15,0 0 0 16,0 0-12-16,7-2-2 15,0 2-1-15,0-2 3 16,0 3-7-16,0 2 0 16,0-2 2-16,0 1 4 0,12 0-5 15,-5-1-3-15,-1 1 2 16,6 0-4 0,-5 2-2-16,0-1 1 0,-7 2-1 15,7 1 0-15,-1-1 0 16,-6 1 0-16,0-1 0 15,0-1 1-15,0-2-1 16,0 0 2-16,0-1-2 16,-6 3 1-16,-1 3 0 15,-7 3-1-15,14 2 0 16,-9 2 0-16,9-6 0 16,0-1 0-16,0-3 0 15,0-3 0-15,0 2 1 16,0-1-1-16,0 2 1 15,0-6 2-15,0 0-3 0,0-2 0 16,0-1 0-16,-3-2 0 16,-1 4 1-16,2-3 0 15,-3 0-1-15,3-1 0 16,-3-1 1-16,3-3-1 16,-3-3 0-1,3-3 0-15,2 2 0 0,0-4 1 16,-7-2 2-16,7-4-3 15,0-1 0-15,0 0-2 16,0-5 0-16,0 1 0 16,0-2 1-16,0 0-1 15,0 0 2-15,0 0 2 16,0-2-2-16,0 0-4 0,0 0-12 16,0 0-23-16,0 0-68 15</inkml:trace>
  <inkml:trace contextRef="#ctx0" brushRef="#br0" timeOffset="29675.3773">16520 5917 227 0,'14'-12'16'0,"-7"5"3"16,-7 5 31-16,0 0-12 16,0 2-15-16,0 0-3 15,0 0-9-15,0 0-4 16,-21 23 0-16,-20 11 2 16,-12 7-2-16,-4 6 0 15,0 0-4-15,-3 4-1 16,-2 2 0-16,2-1 0 15,12-3 0-15,5-5-1 16,20-10 0-16,9-10-1 16,7-6 0-16,7-2 0 0,0-5-4 15,0-3 1 1,28-1-3-16,18-5 6 16,9-2 0-16,11 0 2 0,5 0 3 15,9-6 1-15,5-7-4 16,9 0 5-16,-13 1-6 15,6 2-1-15,-19 0-1 16,-1 3 1-16,0-3 0 16,-12 2 0-16,-10 1 1 15,-10 4-1-15,-15 0-2 16,-6 2-2-16,2-2 2 16,0 0-9-16,-9-1-7 15,-7-2-17-15,0-1-88 0</inkml:trace>
  <inkml:trace contextRef="#ctx0" brushRef="#br0" timeOffset="30080.4315">16743 5981 23 0,'0'15'35'0,"-7"4"9"16,7 11-14-16,-7 4-2 15,0 5 1-15,0 8 3 16,0 0-6-16,0 4 1 0,7 5-9 16,0 1 3-16,0-1-8 15,0 1 3-15,0-8 2 16,0-6-10-16,0-6 2 15,0-6-4-15,7-7-4 16,-7-1 3-16,7-8-4 16,-7-6 4-16,0-1-5 15,0-4 3-15,0-4-2 16,7 0-1-16,-7 0 0 16,0 0-7-16,0 0 1 15,0 0-4-15,7 0 7 16,-7 0-8-16,7-12-22 0,0-3-24 15,9-3-87 1</inkml:trace>
  <inkml:trace contextRef="#ctx0" brushRef="#br0" timeOffset="33409.6882">17401 6165 99 0,'-12'-9'13'0,"-1"5"27"0,6 1 25 15,0-1-32 1,0 0-8-16,0 0 5 0,0 0-7 16,0-4 2-16,1 3-7 15,-8-6-1-15,0-1-4 16,-11-1-5-16,4-5 1 15,-13-2-6-15,-5 0 1 16,-3-5-2-16,1-1 2 16,-12-2 1-16,5 2-2 15,-11-3 4-15,11 5-1 16,-12-1-2-16,3 5-2 16,6 1 0-16,-6 2 7 15,13 4-8-15,-9 0 3 0,12 3-3 16,0 1 4-1,-5 2-1-15,5 1-3 0,2 4 2 16,4 0-1-16,-6 2-2 16,2 0-1-16,-2 0 1 15,-19 11 1 1,-2 12-1-16,-18 5 0 0,-7 6 1 16,2 0-1-16,5 5-2 15,16 1 1-15,-3 5 1 16,5 0 1-16,3 2-1 15,8 2-2-15,14 2 2 16,10 3-1-16,6 3-2 16,3 5 3-16,13 0-3 15,5 2-1-15,0 2 1 0,5-4 3 16,27-2 0-16,2-3-4 16,12-1 3-16,9 2-2 15,12 0 3-15,2 3-1 16,11-5 1-16,14-3 1 15,0-6-1-15,7-5 0 16,7-7-2-16,-8-8-1 16,1-3 2-16,0-9-3 15,7-10 3-15,0-2-3 16,2-3 4-16,5-3 0 16,-8-15 0-16,-6-5 0 15,-2-3 2-15,-5-4-2 16,-5-4 1-16,-4-3 2 0,-11-3-3 15,-10-3 1 1,0-8 2-16,-9-5-3 0,-2-1 3 16,-17-1-2-16,1 3 2 15,-16 2-2-15,-14 3-1 16,0 2 5-16,-7 5-2 16,0 0 0-16,0 2-1 15,0-1-2-15,-14 3 0 16,-7-1 0-16,-2 5 2 15,3 1-2-15,-3 2 0 16,2 3 2-16,-7 5-1 16,3 5-2-16,5 4 2 15,-1 2 1-15,7 1 2 16,0 1-3-16,1 0 1 0,1 1 0 16,1 1 0-16,4 1-2 15,0 1 1-15,5 4 1 16,2-1-2-16,-5 1 0 15,5 2-1-15,-2-1 0 16,2 2-1-16,0 0-1 16,0-2-3-16,0-2 0 15,0 2-2-15,0-1-2 16,0 3-5-16,0-2-13 16,0 2-64-16,0 0-152 15</inkml:trace>
  <inkml:trace contextRef="#ctx0" brushRef="#br0" timeOffset="40577.409">20868 5350 136 0,'0'4'35'15,"0"-4"-34"-15,0 4 38 16,0 0-8-16,0-4-22 15,0 1 1-15,0 2-3 16,0-3-4-16,0 1 2 16,0 2 0-16,0-3 2 15,0 1-4-15,0 3 1 0,0 5 0 16,3 5 9-16,6 1-2 16,-2 0 1-16,-7-1-3 15,6 0-5-15,-6-5 2 16,0 1 1-16,0-5-3 15,0-1 2-15,0-2-1 16,0-2-3-16,0 0 3 16,7 0-3-16,-7 0 1 15,0 0-3-15,0 0 1 16,0 0-1-16,0 0-1 16,0 0-1-16,0 0-4 15,0 0-2-15,0 0-10 16,0 0-12-16,7 0-29 15,0 0-173-15</inkml:trace>
  <inkml:trace contextRef="#ctx0" brushRef="#br0" timeOffset="41113.0135">21210 5300 83 0,'-7'0'4'0,"7"0"26"16,0 0 13-16,0 0-22 15,0 0-1-15,0 0 1 0,0 0-2 16,0 0-4-16,0 5-4 15,0 11 6-15,0 6 1 16,0 6-4-16,0 2-4 16,0 4 4-16,0 6-6 15,0 0 5-15,0 1-3 16,0-3 0-16,0-5-4 16,0-3 1-16,0-7-5 15,0-5 4-15,0-6-3 16,0-7-3-16,0-1 0 15,0-1 0-15,0-3-5 16,0 1-7-16,0 3-13 16,0 1-20-16,0 3-78 15</inkml:trace>
  <inkml:trace contextRef="#ctx0" brushRef="#br0" timeOffset="41525.9904">21052 6105 177 0,'-9'10'48'16,"4"4"-40"-16,-2 6 2 15,5 4 3-15,2 4-2 0,0 6 0 16,0 1-1-16,0 5 0 15,2 2-2-15,16 1-3 16,5-2-4-16,7-4 0 16,-2-2 2-16,-5-5-1 15,2 0-2-15,0-4 2 16,-4-2 2-16,-8 1-4 16,1-6 6-16,-12-4-1 15,3-4-3-15,-5 1 1 16,0-5 5-16,-14 3 3 15,-27-5-2-15,-16-1-6 16,-1-4-1-16,-1 0 0 16,-8 0-2-16,12-9-3 0,-2-8-1 15,6-6-7 1,6-7-15-16,10-4-18 0,15-11-103 16</inkml:trace>
  <inkml:trace contextRef="#ctx0" brushRef="#br0" timeOffset="41750.2463">21123 6107 153 0,'27'-4'18'15,"19"0"0"-15,16 1 16 16,18-3-13-16,14-1-1 0,14-1-7 15,2-4-3-15,-4 3-7 16,-12 0-3-16,-21-1-5 16,-22 5-6-16,-1-3-18 15,-22 3-45-15</inkml:trace>
  <inkml:trace contextRef="#ctx0" brushRef="#br0" timeOffset="43061.9813">23882 1653 107 0,'-14'0'20'0,"-16"-1"21"16,-4-1-10-16,-10 0-13 16,-6 2-7-16,-1 0 2 15,-6 0-4-15,6 9 1 16,-6 6-1-16,7 8-1 15,-15 9-3-15,6 11-5 16,1 9 0-16,-6 9 1 16,14 3-1-16,-1-2 2 15,21 0-2-15,3-4 6 16,11 1-2-16,16-4-1 16,0-1 2-16,43-1-4 15,12-6 1-15,14-4 0 0,16-7 2 16,2-6 3-16,7-6 0 15,7-5-1 1,0-8-1-16,7-9 3 0,-7-2-3 16,0 0 6-16,-7-19-2 15,7-7 0-15,-7-4 1 16,-16-6 0-16,-12-3-1 16,-11-5 2-16,-4-10-1 15,-22-4-2-15,1-3-7 16,-16-1 4-16,-14 4-2 15,0 2-3-15,0 7 0 16,-25 1 0-16,-17 3 6 16,-6 6-5-16,-25-1 2 0,-12 6-2 15,-9 8 0-15,7 7-2 16,7 10-2-16,15 7-7 16,-1 2-4-16,11 4-8 15,-5 20-41-15,12 10-45 16,-12 4-96-16</inkml:trace>
  <inkml:trace contextRef="#ctx0" brushRef="#br0" timeOffset="52776.4278">15564 2549 14 0,'28'-7'5'0,"-15"1"14"16,-6 6 25-16,-7 0 0 15,0 0-10-15,0 0 1 16,0 0-5-16,0 0-6 16,0 0-9-16,0 0-7 0,0 0 1 15,0 0-7 1,0 0-2-16,0 2-5 0,0 17 4 15,-14 8 1-15,1 15 8 16,-8 3-1-16,-2 4 0 16,7 4-3-16,2 9-2 15,1 2 11-15,-1 2 9 16,-7-2-22-16,3-4 1 16,-3 10 0-16,1 13 1 15,-8 12 1-15,-18 9 3 16,-2-1-2-16,-5 1-2 15,5 1 2-15,-9-3-4 16,20-1 1-16,-13-1 2 16,13-6-3-16,3-5 2 15,-5-5-2-15,11-1 2 0,0-2-2 16,1 0 1-16,4 4-1 16,9 3 0-16,5 3 0 15,2 0 0-15,7 1 3 16,0-6-3-16,0 0 0 15,0 0 0-15,0 3-2 16,14 1 2-16,-5-1 0 16,3-1 3-16,-6-6-2 15,-3-2-1-15,-3-5 0 16,0 1 2-16,0 0-1 16,0 2 2-16,-3-5-2 15,-3-3 0-15,-1 3 0 0,2 6-1 16,3 3 0-16,2-4 0 15,0-3-2-15,0-5 2 16,0 0 2-16,0 1-1 16,0-5-1-16,0-3 0 15,0-4-1-15,0-3 1 16,0 1 0-16,0-2 1 16,2-6-1-16,5-8 1 15,-2-6-1-15,4-6 0 16,0-3 0-16,5-2 0 15,-14-1 0-15,7-6-1 16,-1-4 0-16,1-5-2 16,0-4-2-16,0-3-2 0,-7-1-7 15,7 0-1 1,7-14-5-16,9-20-34 0,7-15-100 16</inkml:trace>
  <inkml:trace contextRef="#ctx0" brushRef="#br0" timeOffset="54649.9955">15376 2634 61 0,'7'-13'14'15,"-7"0"-1"-15,7 1 23 16,7 0 5-16,-1 2-23 16,-6 0-2-16,7 3 3 15,-5 1 4-15,7 0-4 0,-2 3-4 16,13-5-3-16,17-1 0 15,29-3 7-15,28-1-9 16,28-2 3-16,22 0-5 16,7 0 0-16,21-2 0 15,16 4-4-15,7 0 2 16,0 3-5-16,-1 1 3 16,-19 1 3-16,-10 0-5 15,-14 3 2-15,-14-3-1 16,-6 1-2-16,-17 0 4 15,-6-1 0-15,-21 2-2 16,-7 5-1-16,-25-2-1 16,-9 3-1-16,-16 0 3 0,-8 0-3 15,-22 0 1 1,0 0-1-16,-7 0 0 0,0 0 0 16,0 0 0-16,0 0-1 15,0 0-4-15,0 16 5 16,0 6 0-16,0 9 1 15,0 4 3-15,0 5-4 16,0 5 0-16,0 2 0 16,-20 6-3-16,-3 0 3 15,2 2 5-15,5 4-5 16,2 3 1-16,0 7-1 16,1 5 1-16,-10 3 0 0,9 8-1 15,-2 7 0 1,2 6 1-16,0 3-1 0,8-4 1 15,-1-5-1-15,7-4 0 16,0-1 0-16,0 1-1 16,0-2 1-16,0 0 0 15,0-2 1-15,0-3-1 16,0-2 0-16,0 0 0 16,0 0 0-16,0-2 0 15,0-1 0-15,-7 0 2 16,-2 0-2-16,2 1 0 15,0 2 0-15,5-2 0 16,-3 0 0-16,-2-5 0 16,5 1 0-16,2-1 0 15,0 4 0-15,0 4 1 0,0 1-1 16,0-2 0-16,0-4 0 16,0 0 0-16,0-2 0 15,0-3 0-15,0-4 1 16,0-8-2-16,0-5 2 15,0-6-2-15,0-4 1 16,0 1-1-16,0 2 1 16,0 3-2-16,0 2 2 15,0 4 2-15,0-3-2 16,0-1 0-16,0-3 0 16,-5-2 0-16,5 2 0 15,-2-1-2-15,2 2 2 0,0 0 0 16,0-5 2-16,0 5-2 15,0 0 1-15,0-5-1 16,0 4 0-16,0 0 0 16,0-5 0-16,0-3-1 15,0-3 2-15,0-3 0 16,0 0-1-16,0-2 0 16,0-4 0-16,0 0 2 15,0-5-2-15,0-4 0 16,0-6 0-16,0 0 1 15,0 0-1-15,0 0 0 16,0-3 0-16,0-3 0 16,0 3 0-16,-7-3 0 0,7-1 0 15,0-1 1 1,-7-3-2-16,7 0 2 0,0 0-1 16,-7-2 3-16,-7 0-1 15,-6 0 0-15,-17 0-1 16,0 0-1-16,-20 0 2 15,0 0 0-15,-17 0-1 16,-10 0-1-16,-6 0 1 16,-18 0 1-16,-11 0 0 15,-12 0-2-15,-20 0 1 16,-7 0-1-16,-16 0 2 16,-15 0-1-16,-3 3 0 0,-3 5 1 15,9 2-2 1,-9-3 0-16,7 1 3 0,7 1-3 15,25-3 0-15,9-1 1 16,5-1-1-16,14 0 0 16,4-4 0-16,14 5 0 15,4-2 0-15,12 2-1 16,5-1 1-16,13 0 0 16,10 0 1-16,2-3-1 15,13 3 0-15,10 0-2 16,2 0 2-16,18-4 1 15,7 1-1-15,8-1 0 16,6 0-1-16,0 0-1 16,0 0-5-16,0 0-3 15,0 0-3-15,0 8-11 0,0-2-8 16,0 1-46-16,0-7-192 16</inkml:trace>
  <inkml:trace contextRef="#ctx0" brushRef="#br0" timeOffset="76423.454">15699 11168 100 0,'0'-58'26'0,"0"-4"-22"15,0 17 9-15,0-12 17 0,0-5 7 16,0-8-12-16,0-5-9 16,0-9 0-16,0-9 0 15,0-8 0-15,0-12-7 16,23-6 1-16,9-9 5 16,7 0-6-16,-4-3-3 15,4-3-1-15,-5 4 1 16,1 10-1-16,-3 11 0 15,-5 11 3-15,-6 13 1 16,-7 2-4-16,-8 4-3 16,-3 0 1-16,-3 10 3 15,0 1-4-15,0 4 1 0,0 4-2 16,0-2-1-16,4 2 0 16,5-1 0-16,8 7 0 15,-11 7 1-15,1 6 0 16,0 3 1-16,0 2-1 15,0 0 2-15,0 8-1 16,0-4 0-16,-7 0-2 16,7-2 0-16,-1-2 0 15,-6 1 0-15,0-1 0 16,3 0 0-16,-3 8 1 16,0 5-1-16,0 4 2 15,0 6 0-15,0 2 3 16,0 4-5-16,0 1 2 0,-3 2 2 15,3 2-1 1,-6 0 1-16,6-1-4 0,-14 3 1 16,14-2 0-16,-7 0-1 15,0 2 0-15,-7-2 2 16,7 2 0-16,-16-2-2 16,7 2 0-16,-4 0-1 15,-8 0-1-15,-22 17 1 16,-8 13 0-16,-36 19 0 15,-6 8 2-15,-15 5-1 16,0 7 0-16,14-3-4 16,14-8 4-16,7 1-1 0,2-4 1 15,21-10-2-15,4-6 2 16,19-7-1-16,13-10 0 16,12-9 0-16,9-5-3 15,0-4-3-15,9-4-5 16,32 0 3-16,19 0-4 15,11-2 13-15,21-17 2 16,15 1-1-16,1-1 3 16,9 6-3-16,7 1 1 15,4 4-2-15,-13 7 3 16,-7 1-3-16,0 0 0 16,-14 0-2-16,6 0 2 15,-5 0 0-15,-1 0 1 16,0 0-1-16,-19 0 0 15,-8 0-1-15,-21-4 3 0,-5 0-1 16,-11-5 0-16,6 1 3 16,-8-1-2-16,-7-2 1 15,-5-5 2-15,-3-2 0 16,3-5-1-16,-16-5-1 16,0-4-1-16,0-4 5 15,0-5-5-15,-29-1 2 16,-1-3-3-16,-5 2 1 15,-8-1 0-15,6 5 0 16,-9 3-2-16,5 8 2 16,7 6-2-16,4 1 0 15,7 8 0-15,16 3-2 0,-7 3-3 16,7-3 2-16,7 7-12 16,0-7-3-16,0 3-20 15,21-7-141-15</inkml:trace>
  <inkml:trace contextRef="#ctx0" brushRef="#br0" timeOffset="81930.2732">2195 10321 203 0,'0'4'0'0,"0"-4"-14"16,0 4 14-16,0 5 3 15,6 14 3-15,15 2 0 16,4 3-5-16,-4 7 9 0,7 13-1 15,-8 8 1-15,15 6 6 16,-3-4-8-16,2 3-6 16,5-9 0-16,2-5 0 15,-6-5-2-15,4-3 0 16,-12-7 0-16,1 0 0 16,4-7-4-16,-12-8-13 15,1-8-19-15,7-9-38 16</inkml:trace>
  <inkml:trace contextRef="#ctx0" brushRef="#br0" timeOffset="82317.4927">2431 10205 68 0,'0'-13'97'15,"0"0"-90"-15,20-7-7 16,33-4 16-16,7 2-1 16,15-3-2-16,13 3 0 0,-15 7 2 15,7 3-3-15,-4 12-7 16,-16 0-4-1,-1 0 1-15,-18 19-2 0,-6 10 0 16,-10 6 5-16,-4 9 0 16,-8 8 1-16,-13 3-1 15,0 5 0-15,0 0-1 16,0-1-1-16,-20-5 1 16,-1 4-4-16,-11-7-2 15,5-6-10-15,-8-5-11 16,3-9-27-16,-2-10-100 15</inkml:trace>
  <inkml:trace contextRef="#ctx0" brushRef="#br0" timeOffset="82520.2835">2424 10673 66 0,'27'-13'5'15,"33"-5"16"-15,13-7 10 16,15-2-2-16,-1 3-3 16,-18 3-26-16,-3 4-3 15,-25 13-7-15,-13 4-4 16,-24 0-29-16,-4 8 2 16</inkml:trace>
  <inkml:trace contextRef="#ctx0" brushRef="#br0" timeOffset="82707.5308">2759 10792 17 0,'75'-19'46'16,"13"-2"-13"-16,-8 4-3 15,-7 4-17-15,-18 4-13 16,-16 5-6-16,-25 4-9 15,-14 0-14-15,0 22-3 16</inkml:trace>
  <inkml:trace contextRef="#ctx0" brushRef="#br0" timeOffset="82992.0967">2195 11575 77 0,'6'0'9'16,"47"0"-7"-16,23-25 49 15,11-5-24-15,21-6-5 16,6-3-7-16,1 1-1 16,-2-3 0-16,-6-4 3 15,1 0-8-15,-7-3-2 16,-7 3-6-16,-18 7-1 15,-24 10-8-15,-24 11 1 0,-14 10-2 16,-14 7-4-16,0 0-21 16,0 4-19-16,-35 16-15 15</inkml:trace>
  <inkml:trace contextRef="#ctx0" brushRef="#br0" timeOffset="83952.1837">2873 11501 4 0,'-18'45'26'0,"18"-1"-8"16,0-5 0-16,2 1-2 16,35-5-3-16,-9-1 4 15,-1-2-4-15,-2-5-1 0,-4-3 0 16,-7-5-5-16,-7-6-6 16,-1-7-1-16,-6-3-1 15,0-3 1-15,0 0 1 16,0 0-1-16,0-9 0 15,-20-13-8-15,-1-12 4 16,-4 2 4-16,18-6 2 16,7-2 3-16,0 5 0 15,32-1 10-15,16 4-9 16,19 2 5-16,6 0 2 16,3 11-6-16,4 6 1 15,-13 5-7-15,-5 8-1 0,-23 0 13 16,-5 0-9-16,-20 17-2 15,-7 4 3-15,-7 5 6 16,0 2-3-16,0 8 1 16,-28 0-5-16,-13 2-1 15,-12-3 1-15,-4-3-4 16,6-7-3-16,10-8 1 16,-5-8-3-16,19-7-1 15,-1-2 5-15,3 0-12 16,11-4-11-16,7-5 4 15,7-2 1-15,0 3 19 16,0 0 1-16,28 3 0 16,4 5-2-16,2 0 2 0,8 0-1 15,-3 17 8-15,-5 11 3 16,5 6 0-16,-12 7-6 16,1 6 5-16,-1 2 3 15,-8 4-7-15,-5 0-2 16,-8-1 0-16,-6-3-2 15,0-9-2-15,0-6 1 16,0-10-1-16,0-7 0 16,0-8 0-16,0-5 0 15,0-4 0-15,-13 0-1 16,-13 0-2-16,-1-9-9 16,-1-8-3-16,1-10 15 0,-5 5-5 15,18 1 5 1,7 2 2-16,7 6-2 0,0 4-8 15,0 0 8-15,28-1 0 16,4 2 1-16,9 5-1 16,-7 3 0-16,5 0 0 15,-11 0 1-15,-7 13-1 16,-15 12 0-16,-6 8 13 16,0 6-9-16,-13 3-1 15,-22-1 0-15,-17-1-3 16,10-4 1-16,8-2-1 15,9-8-1-15,4-7 1 16,14-8 1-16,7-5-1 16,0-2 0-16,0-4-2 15,28 0-4-15,24-8 5 0,3-19 1 16,19-4 13-16,-1-9-2 16,7-3-7-16,-4-6-4 15,4-4-14-15,-6-9 14 16,-10-8-10-16,7-9-26 15,-4-9-82-15</inkml:trace>
  <inkml:trace contextRef="#ctx0" brushRef="#br0" timeOffset="84461.6253">4779 10515 160 0,'-34'47'0'0,"-26"12"5"16,-9 12 0-16,-18 4-2 15,-14 3-3-15,14-3 0 16,7 0-1-16,18-9 1 16,16-10-1-16,12-14-4 15,20-18-1-15,7-10-4 16,7-13-8-16,0-1-22 15,34 0 0-15,1-5 40 16,4 1 17-16,-5 4-5 16,1 4-10-16,-3 18 16 0,2 10-2 15,-13 6 0-15,-1 3 1 16,-1 2-7-16,1 5 7 16,-6-7-13-16,0-2 1 15,-7-1-3-15,0-10 0 16,-1-1-2-16,-6-10 2 15,7-8 1-15,-7-1 3 16,7-4-5-16,-7-4 0 16,9 0 3-16,14-3 12 15,5-19 28-15,20-8-21 16,5-6-10-16,6-4-6 16,3 1 0-16,12-2-6 0,6-1 0 15,-11 1-2 1,-3 5 1-16,-6 0-1 0,-19-2-14 15,-13 1-6-15,-8-1-40 16</inkml:trace>
  <inkml:trace contextRef="#ctx0" brushRef="#br0" timeOffset="84734.6295">4852 11082 0 0,'0'58'30'0,"0"4"10"15,21 8-8-15,0-3-4 0,11-2-1 16,-5-3-7-16,8-10-11 16,-3-7 0-16,2-7-6 15,8-10-2-15,-3-9-1 16,9-12-7-16,11-7-16 15,10 0 22-15,4-27-2 16,8-13-5-16,6-7-23 16,-14-6-57-16</inkml:trace>
  <inkml:trace contextRef="#ctx0" brushRef="#br0" timeOffset="85722.1974">6205 10352 144 0,'-27'-57'29'16,"-7"-5"-13"-16,-12-5 16 16,-9-7-10-16,-19-5 0 15,-20 5-4-15,-27-1 1 16,-26 2-3-16,-30 3 0 15,-24 1-1-15,-27 11 1 16,-28 6-2-16,-6 7 0 16,-8 11-5-16,8 2-2 0,19 6 2 15,14 0-4-15,2 7 2 16,18-2-2-16,14 12-3 16,12 1 4-16,15 8-5 15,1 0-1-15,11 0 0 16,2 13 0-16,-2 4 1 15,3 8-1-15,4 3 0 16,16 6-2-16,4 11 2 16,8 4-2-16,13 9 2 15,7 7 0-15,14 6-3 16,18 16-1-16,3 16 4 16,13 15-2-16,18 9 1 0,22 2 1 15,13 3-2 1,0-4 0-16,20-6 0 0,26-3 2 15,9-4-2-15,19 5-2 16,1 2 2-16,12 1 1 16,7 1-4-16,0 0 2 15,7-2-1-15,14 6 3 16,11-13-2-16,16-2 3 16,7-10-4-16,12-8 1 15,-1-15-2-15,17-8 0 16,25-16 0-16,13-3-5 15,12-10 9-15,3-11-5 16,6-5 6-16,-7-14-7 16,12-4 6-16,2-9-4 15,12 0-49-15,-5-9 28 0,-7-18 25 16,-16 1-1-16,-19 0-2 16,-13-2 3-16,-11-6 2 15,-17-7-2-15,-6-11-2 16,-19-6 2-16,0-15 1 15,-9-16 0-15,-4-7 6 16,-15-5-3-16,-6-5 6 16,-21-5-3-16,-7-3 5 15,-2-9-5-15,7-14 3 16,-5-10-4-16,1-9-5 16,-1-8 0-16,-4 1-1 15,-17 5 0-15,-15 11 1 0,-7 19 0 16,-31 20 1-1,-6 20 0 17,-27 15 0-17,-33 14 0-15,-20 13 2 0,-7 8 4 0,-5 6-6 0,21 6-1 0,5 7 6 0,17 2-5 16,17 5 1-16,12 3-2 16,6 5 0-16,0 0-1 15,7-1 0-15,0 3-5 16,7 0 3-16,-7 0-1 15,1-1-2-15,-6 3-8 16,5 0-22-16,-7 0-188 16</inkml:trace>
  <inkml:trace contextRef="#ctx0" brushRef="#br0" timeOffset="99262.136">9132 10286 229 0,'20'0'19'0,"-13"9"-13"16,-7-9-2-16,0 0 9 15,0 4-8-15,0 5-3 16,7 4 4-16,0 4 4 15,0 6-1-15,2 3 0 16,2 1-2-16,8 3-3 0,-12-2-4 16,6 6-3-16,-6 2-15 15,0 2-27-15,-7 3-163 16</inkml:trace>
  <inkml:trace contextRef="#ctx0" brushRef="#br0" timeOffset="99462.7607">9079 11106 189 0,'14'0'27'16,"11"0"-23"-16,2-11 17 16,15-6-2-16,3-6-11 0,11-5-8 15,-4-4-7 1,-10-2-9-16,-3 1 4 0,-5 4-18 15,-7 1-16-15,-13-2-102 16</inkml:trace>
  <inkml:trace contextRef="#ctx0" brushRef="#br0" timeOffset="99964.8427">9758 10386 212 0,'34'-12'21'0,"19"-5"-4"0,27-7 15 15,12-5-3-15,25 1-7 16,-10 4-5-16,1 1-10 16,-14 8-5-16,-16 2 3 15,-7 4-2-15,-18 5-2 16,-19 2 1-1,-13 2-2-15,-14 0-1 0,-7 0 1 16,0 15 1-16,0 12 6 16,0 8-3-16,-21 9 2 15,-36 2-6-15,-14 1-6 16,-16 5-3-16,-14-7-10 16,0-6-14-16,0-7-12 15,14-6-20-15,14-3 1 0,11-6 11 16,16-6 34-16,11-4 19 15,15-3 12-15,20-1 1 16,0-3-6-16,0 0-6 16,41 0 12-16,19 0 6 15,15-16 2-15,22-6-3 16,4-1 3-16,6-3 2 16,3-1-3-16,-11 1-4 15,-7 5-12-15,-19 3-4 16,-20-1-5-16,-19 2-5 15,-20 0-8-15,-14 0-21 16,0 0-69-16</inkml:trace>
  <inkml:trace contextRef="#ctx0" brushRef="#br0" timeOffset="100242.1207">10154 9753 61 0,'0'32'5'16,"0"14"10"-16,28 13 3 15,-14 17-4-15,-1 18 7 16,-13 13 0-16,0 12 6 16,-7 5 1-16,-20-2-4 15,-14 6-9-15,-5 0-8 16,-2 4-5-16,-5 3 0 0,5-5-2 15,-5-11 0-15,5-16-5 16,2-18-3-16,12-23-6 16,-1-17-23-16,19-30-38 15</inkml:trace>
  <inkml:trace contextRef="#ctx0" brushRef="#br0" timeOffset="100468.4397">10370 10978 44 0,'34'38'37'0,"5"3"-18"15,9 8 19-15,5-7-10 16,9-3 0-16,-2-7-2 16,-5-6-18-16,4-7-5 15,-10-7-3-15,10-11-4 16,-11-1-12-16,5-4-9 15,2-27-21-15,5-17-61 16</inkml:trace>
  <inkml:trace contextRef="#ctx0" brushRef="#br0" timeOffset="100849.7873">11945 9356 249 0,'0'0'0'0,"0"0"2"15,0 0 11-15,0 17-6 16,0 15 10-16,-13 19 3 16,-15 11-10-16,-18 6-6 15,5 2-1-15,0-8-3 16,2-4 0-16,4-11-8 15,8-11-10-15,8-12-1 16,8-13-7-16,11-11-13 0,0 0 2 16,5-22-9-16,33-10 22 15,11-6 20-15,-3 1 4 16,9-1 16-16,4 6 2 16,-4 2 1-16,5 7-1 15,-17 6 1-15,8 4-5 16,-24 8-7-16,-4 1-7 15,-9 0-4-15,-5 4-16 16,-9 0-19-16,0 0-18 16</inkml:trace>
  <inkml:trace contextRef="#ctx0" brushRef="#br0" timeOffset="100984.6747">12085 9727 6 0,'0'13'31'0,"0"6"8"16,0-6-15-16,7-5-11 0,7 5-6 15,0-6-7-15,6-1-1 16,-6-2-12-16,2-4-7 16,7 0-29-16</inkml:trace>
  <inkml:trace contextRef="#ctx0" brushRef="#br0" timeOffset="101308.6684">12805 9268 139 0,'0'0'1'0,"0"9"12"15,0 16 12-15,0 4-11 16,-39 6-7-16,-2 0-7 16,-3-1 4-16,8-2-3 15,1-5 2-15,6-5-3 16,8-7 1-16,12-4-1 15,2-7 0-15,7-4-1 16,0 0-4-16,0 0-9 16,16 0 14-16,21 0 4 15,-3 0-2-15,0 0 2 16,12 0-1-16,-4 0-3 16,10 0-3-16,-17 0-1 15,-8 0-9-15,-13 6-17 0,-14 5-28 16</inkml:trace>
  <inkml:trace contextRef="#ctx0" brushRef="#br0" timeOffset="101472.1297">12691 9731 4 0,'0'7'9'0,"0"0"-3"15,0 1 0-15,20 1-2 16,1-1 0-16,0 0-2 15,-1-1 0-15,-11 1-2 16,-9 3-7-16,0 4-20 0</inkml:trace>
  <inkml:trace contextRef="#ctx0" brushRef="#br0" timeOffset="101823.6488">11844 10352 7 0,'0'26'53'15,"0"-4"-45"-15,16 3 1 16,7-10-1-16,-2-2 1 16,0 0 5-16,-8-7-1 0,8-4 3 15,-3-2-1 1,10 0 15-16,13-12 2 0,12-12-18 15,11-2 9-15,21-6-12 16,2 0-5-16,7 4 3 16,0-1 5-16,0 3 8 15,-7 2-4-15,-11 3-14 16,-9 8-4-16,-24-1-3 16,-6 7-1-16,-17 1 2 15,-13 6-9-15,-7 0-10 16,0 0-16-16,-27 13 4 15,-26 14-108-15</inkml:trace>
  <inkml:trace contextRef="#ctx0" brushRef="#br0" timeOffset="102259.8534">11730 10766 88 0,'-7'48'6'0,"7"5"5"15,0 0 8-15,0 3 1 16,7-5-7-16,7-8-4 16,-5-3-4-16,7-14 7 15,-9-13-10-15,0-3-2 16,6-10-12-16,15-23 12 16,18-18 4-16,16-19 5 15,11-6-3-15,7 0-6 0,3 2 6 16,13 5 6-16,10 1-5 15,13 9 3-15,-5 6 1 16,22 2 9-16,-5 11 6 16,6 7-2-16,-8 11-12 15,-29 7-9-15,-12 5-2 16,-24 0-1-16,-7 9 1 16,-23 12-1-16,-13 3-1 15,-9 7 1-15,-12-1 4 16,0 0 1-16,0-8-4 15,-26 1 0-15,-15-6-1 16,-9-8 0-16,-1 1 0 0,-20-6-8 16,14-4-20-16,-10 0-20 15,-4-10-50-15,14-20-29 16</inkml:trace>
  <inkml:trace contextRef="#ctx0" brushRef="#br0" timeOffset="102573.7257">12718 10162 94 0,'0'-12'59'16,"-7"8"-49"-16,7 4 34 15,-7 0-4-15,7 0-26 16,-6 25-3-16,6 15 2 16,-7 14 10-16,7 6-12 0,0 6 0 15,7 4-8 1,13 1 8-16,1 10-8 0,-1-2 2 15,-10 2 2-15,-6 0-3 16,-2 7-2 0,-2 3 3-16,0-1 1 0,0-6-1 15,-13-14-3-15,-3-13-2 16,2-10 0-16,0-15-3 16,0-14 2-16,14-8-5 15,0-10-7-15,0-6-20 16,0-25-59-16,7-18-31 15,14-12 35-15</inkml:trace>
  <inkml:trace contextRef="#ctx0" brushRef="#br0" timeOffset="102732.8615">12762 10995 111 0,'-44'26'13'16,"-15"18"4"-16,-10 1 12 15,2 6-5-15,-13-5 2 16,7-4 9-16,11-5-15 15,4-8-10-15,22-14-10 16,15-2-7-16,7-13-14 16,14 0-35-16</inkml:trace>
  <inkml:trace contextRef="#ctx0" brushRef="#br0" timeOffset="102935.9085">13344 11083 173 0,'87'23'39'16,"14"-6"21"-16,0 5-4 15,-21-10-37-15,-11-1-9 16,-2-7-4-16,-19-4-6 16,5 0-6-16,-17-6-9 15,8-15-19-15,-3-7-29 16,-20-11-101-16</inkml:trace>
  <inkml:trace contextRef="#ctx0" brushRef="#br0" timeOffset="103804.3767">12874 8875 160 0,'-183'-51'9'0,"-19"7"3"16,-16 1 14-16,-14 2 0 0,-18 5-5 15,-11 6-8 1,-19 4-3-16,14 11 11 0,-2 9 3 15,18 6-8-15,21 0 1 16,18 17-17-16,32 11 2 16,11 14 2-16,19 16-4 15,3 15 0-15,-4 16 2 16,-3 24-1-16,11 12 2 16,-10 23-3-16,22 15 1 15,8 9 1-15,21 8-1 16,28-2-1-16,25-1 1 15,27 6 0-15,21 2-1 0,21 10 2 16,59 3 0 0,21-10-2-16,27-10 1 0,28-21 2 15,25-24-1-15,28-14 2 16,13-18 0-16,12-22-1 16,23-17-1-16,11-13 1 15,10-18-2-15,18-13-1 16,-14-16 2-16,0-2-2 15,-16-7 1-15,0-10 6 16,-30-2 0-16,-20 2-3 16,-26-2 1-16,-25-2 3 15,-30-6-5-15,-11-11 1 16,7-7 1-16,-3-14-5 16,1-14 2-16,-1-10-2 15,5-9 0-15,-4-8-2 0,-6-7 2 16,4-8 0-16,-8-4 0 15,-4-1 0-15,-15 2-1 16,-12 3 1-16,-10-4-1 16,-14 1 0-16,-21-3-5 15,-27-1 4-15,-16 0 1 16,-9 1 1-16,-41-1 1 16,-31-1-1-16,-19-1 2 15,-15 0 0-15,-20 10 5 16,-5 0-5-16,-2 11 7 15,-7 7-3-15,2 16-4 16,-9 10 3-16,-5 13-2 0,3 16 3 16,14 7 0-16,15 4-5 15,21 9 0-15,14 6-1 16,21 4-7-16,6 7-6 16,12 4 2-16,-2 0-16 15,7 11-60-15,-8 3-173 16</inkml:trace>
  <inkml:trace contextRef="#ctx0" brushRef="#br0" timeOffset="104569.6529">10040 8854 186 0,'-26'-9'41'15,"13"-3"-11"-15,-15-1 3 16,1-4-7-16,-10-2-5 16,-7-7 1-16,-8 0-5 0,-17-5-1 15,-18 0-1-15,-28 0-5 16,-13 3-1-16,-26 0-3 16,-13 1-1-16,-10 3 4 15,-25-1-1-15,-13 3-5 16,-12 3 5-16,-10 2-4 15,8 8 4-15,0 1-2 16,20 4-2-16,14 3-2 16,35 1-2-16,17 0 0 15,4 0 0-15,3 17 0 16,1 7-2-16,-5 10 2 16,5 2 0-16,-1 7 0 15,-3 2 0-15,10 4 0 0,1 2 1 16,6 6-1-16,3 1-1 15,4 4 1-15,14-4 0 16,7-1 1-16,12-1-1 16,15-7 0-16,1-4 0 15,11-7 0-15,2-8 0 16,5-2 1-16,9-2-1 16,-2-5 1-16,6-2-1 15,10-4-1-15,-3 0 1 16,8 0 0-16,-8 2 0 15,-4 5-2-15,-2-1-1 16,-1 2-1-16,3-1 3 0,12-5 1 16,-8 2-1-16,8-4 1 15,-3-4-1-15,13-1 0 16,-3-4-1-16,6-5-4 16,7 3 0-16,0-4-10 15,0 0-11-15,0 0-16 16,0 0-36-16,0-25-88 15</inkml:trace>
  <inkml:trace contextRef="#ctx0" brushRef="#br0" timeOffset="105287.7196">4543 8931 99 0,'0'0'12'0,"0"0"26"15,0 0 1-15,0 0-15 16,0 0-5-16,-14 4-3 16,-13 13 1-16,-6 7-5 15,-1 3-4-15,-9 1-1 16,13 4-1-16,-12 2 0 15,3 5-3-15,5 1 2 16,0 3 0-16,8 1-4 16,6-3 0-16,-1 4 3 0,14-4-4 15,0-1 0-15,7-7 0 16,0-2 0-16,0-7-3 16,28-1 2-16,-1-5 1 15,12-1 0-15,3-2 2 16,10 1 1-16,10-3 0 15,12 0-3-15,13-4 4 16,7-1-3-16,14-1 0 16,-1-1-1-16,-6-4 0 15,-14 3-2-15,-6-5 2 16,-12 0 0-16,-10 0 5 16,3 0-5-16,5-5 0 15,-8-8 3-15,3-2-2 0,-16-10 12 16,-5 3-4-16,-11-5 1 15,-7-3 2-15,-16 0-1 16,-7-4-2-16,0 2 1 16,0-1 2-16,-7-2-5 15,-25 4-1-15,-9 0-1 16,-1 1-3-16,-10 4 0 16,-6 5 4-16,8 1-4 15,-3-5 1-15,-2 6-2 16,-5-2 2-16,5-1-3 15,-11 1 0-15,4 1 0 16,-5-1 0-16,8 2-2 0,4 0-3 16,-5 8-7-16,5 3-14 15,9 8-39-15,12 0-91 16</inkml:trace>
  <inkml:trace contextRef="#ctx0" brushRef="#br0" timeOffset="108221.6816">6144 10425 5 0,'0'0'13'0,"6"-2"2"16,8-9 20-16,7-8-9 16,6-1 0-16,5-9-3 15,10-3-6-15,-1-4-6 16,12-2 8-16,2-3-5 16,-3-2-2-16,8 2-8 15,-5-3 9-15,5 1-8 0,-12-2 0 16,5-2 0-16,2 7 3 15,-3 5 0-15,-10 8-8 16,-6 9 0-16,-6 6 1 16,-16 3-1-16,7 1 2 15,-8 3-2-15,1-1-3 16,-7 2 3-16,5 0 0 16,-6 4 0-16,-6-1 1 15,0 1 1-15,0 0-2 16,0 0-3-16,0 0 0 15,0 0-3-15,0 0-2 16,0 0-36-16,0 0-117 0</inkml:trace>
  <inkml:trace contextRef="#ctx0" brushRef="#br0" timeOffset="115190.2455">4247 13915 100 0,'0'-13'36'15,"0"0"-17"-15,-7 13 4 0,7 0 7 16,0 0-4 0,0 0-5-16,0 0-2 0,0 0-5 15,0 0-3-15,0 0 1 16,0 0-3-16,-7 0 1 15,0 0 0-15,1 0-2 16,-1 0-7-16,0 0 2 16,7 0-3-16,0 0 3 15,0 0 3-15,-7 0-2 16,7 0 0-16,0 0-2 16,0 0 2-16,0 0-2 15,0 0-2-15,-7 0 1 16,7 0 1-16,0 0 1 15,0 0-2-15,0 0 1 16,0 0-2-16,0 0 0 0,0 0 0 16,0 0 0-16,0 0 1 15,0 0-2-15,0 0 0 16,0 0 1-16,0 0 0 16,0 0 0-16,0 0 0 15,0 0 0-15,0 0 0 16,0 0 1-16,0 0-1 15,0 0 0-15,0 0-1 16,0 0 0-16,-5 0 1 16,5 0 0-16,0 0 0 15,0 0 0-15,0 0 0 16,0 0 0-16,0 0 0 0,0 0-1 16,0 0-7-16,0 0-6 15,0 0-15-15,0 0-19 16,0 0-96-16</inkml:trace>
  <inkml:trace contextRef="#ctx0" brushRef="#br0" timeOffset="132724.4455">17146 5815 3 0,'-27'-22'3'0,"-10"-1"0"15,-6 1 0-15,-15-1-3 16,1 4-8-16,-23 4 4 16</inkml:trace>
  <inkml:trace contextRef="#ctx0" brushRef="#br0" timeOffset="150476.54">8265 13338 63 0,'0'-4'31'16,"0"-2"-1"-16,0 2 18 15,0 1 2-15,0 3-16 16,0 0-14-16,0 0-5 15,0 0 0-15,0 0-3 16,0 0 0-16,0 0-2 16,0 0-1-16,-7 3-4 15,-28 20 4-15,-31 16 1 16,-21 14-4-16,-14 8-1 16,-7 4-4-16,-7 3 2 0,-20 6-3 15,-7-3 0 1,2 0-2-16,19-10 0 0,20-9-4 15,34-11-1-15,19-14-1 16,27-10-5-16,14-13 2 16,7-4-10-16,0 0-26 15,21-4-32-15,20-9 73 16,-2 3-10-16,3 7 15 16,-15 3-3-16,5 0 4 15,-4 13 0-15,-1 13 4 16,1 10 6-16,-10 3 0 15,-4 14 2-15,7 7-3 16,-8 2 3-16,8 10-5 0,-5 3 4 16,0 8-6-1,-2 1 1-15,0-1-2 0,-1 0 5 16,1-6-9-16,7-7 3 16,-5-4-3-16,7-4 0 15,-9-6-3-15,-1-7 0 16,-6-9-2-16,7-10-10 15,-14-12-2-15,7-8-13 16,-7-10-77-16</inkml:trace>
  <inkml:trace contextRef="#ctx0" brushRef="#br0" timeOffset="150842.1699">7510 14096 159 0,'0'-2'20'15,"14"-6"-13"-15,14 5-3 16,4-1 4-16,2 2-5 16,0 2 4-16,12 0-4 15,9 0 6-15,-9 4-6 16,2 7 2-16,-2 10-5 15,-4 5 5-15,3 18 4 16,-10 10-3-16,-8 12 4 16,-13 13-1-16,-5 9-4 15,-4 4 1-15,-5-3 1 16,0-1-1-16,0-9 0 0,0-4-4 16,0-9 0-16,-14-5-2 15,0-9 0-15,1-8-3 16,-1-9 0-16,-7-7-2 15,-9-11-7-15,1-7-16 16,1-10-65-16</inkml:trace>
  <inkml:trace contextRef="#ctx0" brushRef="#br0" timeOffset="151082.504">7180 14694 162 0,'0'0'0'0,"0"-8"-4"16,34-6 4-16,26-7 25 15,16-2-7-15,4 1-7 16,0 1-7-16,-13 8-4 16,-19 7-1-16,-11 2-12 15,-8 4 1-15,-22 0-7 16,-7 14-1-16,-7 8 8 15,-45 8-41-15,-3-3-33 16</inkml:trace>
  <inkml:trace contextRef="#ctx0" brushRef="#br0" timeOffset="151247.3207">7430 14773 26 0,'73'-8'24'15,"8"-5"3"-15,1 0-5 16,-2 4-8-16,-20 9-10 15,-12 0-4-15,-16 0-6 16,-18 4-3-16,-14 18 3 16,0 4 4-16,-7 10-11 15,-32 4-31-15</inkml:trace>
  <inkml:trace contextRef="#ctx0" brushRef="#br0" timeOffset="151413.2339">7490 15170 0 0,'0'8'18'15,"0"-7"-11"-15,13-1 10 16,29 0 14-16,17-9 8 16,-1-10-19-16,13-5 0 15,-5-4-17-15,-4 1-2 16,5-7-2-16,6-1-13 16,-2-5-13-16,14-13-42 15</inkml:trace>
  <inkml:trace contextRef="#ctx0" brushRef="#br0" timeOffset="151600.7413">9003 13716 278 0,'0'0'12'16,"0"0"3"-16,0 0 22 15,0 0-22-15,0 0-4 16,0 0-11-16,0 0-8 15,0 15 0-15,14 6 3 16,-7 5-33-16,-7 6-76 16</inkml:trace>
  <inkml:trace contextRef="#ctx0" brushRef="#br0" timeOffset="152079.8942">8506 14224 99 0,'0'3'70'15,"13"-3"-68"-15,35 0 42 16,19 0 3-16,6-5-12 16,-4-8-6-16,-2 1-18 15,-19 7-8-15,-9 5-3 16,-25 0-5-16,-8 18-2 16,-6 22 7-16,0 17 10 15,-27 12-9-15,-19 3 6 16,-2-1-5-16,2-1-1 15,5-10-1-15,13-6 1 16,-4-10-1-16,18-12 2 16,7-11-2-16,7-12-4 15,0-9 0-15,0 0-9 0,39-9 4 16,3-26-12-16,17-13 2 16,-10-7 8-16,-6-1-11 15,1 3-17-15,-17 17 33 16,-6 12 6-16,-12 10 0 15,-9 9 13-15,0 5-7 16,0 0-2-16,0 13 3 16,9 10 9-16,-2 11 5 15,7-2-10-15,0-6-4 16,6 4 2-16,1-7-3 16,-5-1 1-16,0-5-6 15,-2-8-1-15,-7-5-1 0,-1 2-6 16,-6-6-13-16,0 0-8 15,0-10-50-15</inkml:trace>
  <inkml:trace contextRef="#ctx0" brushRef="#br0" timeOffset="152410.851">9388 14325 146 0,'39'-18'14'0,"10"0"33"15,10-4-3-15,-4 5-20 16,-2 2-11-16,-12-2-3 16,5 8-6-16,-12 5-2 0,-6 0-2 15,-7 4 0-15,4 0 0 16,-11 23 1-16,-1 7 12 16,1 5-6-1,-7 17 0-15,-7 2-4 0,0 16 4 16,0 1 3-16,0 8-1 15,0-8-1-15,0-5 3 16,-21-1-6-16,-6-11-4 16,-12-1-1-16,-9-10 0 15,-5-7-9-15,5-19-8 16,-3-12-19-16,15-5-27 16,8-28-33-16,5-23-45 0</inkml:trace>
  <inkml:trace contextRef="#ctx0" brushRef="#br0" timeOffset="152680.6915">9730 13731 237 0,'0'0'41'0,"0"0"-36"15,0 0-7-15,0 24 4 16,0 17 16-16,0 21-2 15,0 25-11-15,0 19 0 16,-7 14 6-16,-25 12 0 16,-2-4-3-16,-1-10-2 15,-11-3-6-15,-2-14 4 0,-4-10-3 16,3-16-1-16,4-20-7 16,17-16-8-16,7-18-6 15,21-21-17-15,0-8-67 16</inkml:trace>
  <inkml:trace contextRef="#ctx0" brushRef="#br0" timeOffset="152988.5809">11003 13372 169 0,'14'-3'6'16,"2"2"21"-16,13 1 6 15,-1 0-13-15,-1 0-8 16,12 5-4-16,-4 12-1 15,6 0 1-15,-2 2-8 16,-18 2-3-16,-7-3-8 16,-14 9-16-16,-7-5-84 0</inkml:trace>
  <inkml:trace contextRef="#ctx0" brushRef="#br0" timeOffset="153610.3221">10620 13836 52 0,'87'-13'59'0,"14"-14"-2"15,14 0-10-15,-1-4-13 16,-6 5-12-16,-21 5-19 16,-27 8-3-16,-26 4-3 15,-18 9-4-15,-16 0-10 16,0 3-18-16,-16 24 34 0,-32 12 1 15,-12 1-17-15,-2 5 17 16,-4 2 0-16,2 6 2 16,13 0-2-16,-8-1 2 15,4-3 4-15,-5-4-1 16,5-5-3-16,2-5 3 16,12-5-4-16,2-7-1 15,18-10-1-15,8-9 0 16,13-4 0-16,0-4-10 15,27-18-3-15,26-14 14 16,11 2 1-16,14-2 1 16,2 8 2-16,14 0 9 15,7 0 0-15,7 1 9 0,0 6 1 16,-7 3-14-16,-7 5-5 16,-14-1-4-16,-25 11 0 15,-21-1-2-15,-15 4 1 16,-19 0-12-16,0 0 7 15,-7 17 6-15,-32 9 12 16,-9 14-8-16,-5-5-2 16,-9 9-1-16,9 5-1 15,-18 3 1-15,7 9 2 16,-9 5-1-16,2 1 5 16,6 8-2-16,6 4-1 15,-8-3 2-15,12-7-1 0,-11-3-3 16,4-9-2-16,-5-12-2 15,1-10-3-15,4-8-5 16,2-14-10-16,5-13-33 16,9 0-51-16</inkml:trace>
  <inkml:trace contextRef="#ctx0" brushRef="#br0" timeOffset="153820.7929">10622 14545 5 0,'57'0'63'16,"1"13"-12"-16,20 12 13 16,-5 3-7-16,7 10-19 0,-2 3 3 15,10-1-16 1,-4-1-15-16,4-3-3 0,-15-6-7 16,-4-11 0-16,-3-6-12 15,-6-13-4-15,-5 0-16 16,-2-28-14-16,2-19-104 15</inkml:trace>
  <inkml:trace contextRef="#ctx0" brushRef="#br0" timeOffset="154077.1477">11998 13518 233 0,'0'0'41'16,"0"4"-34"-16,0 19-5 16,28 20 10-16,6 6-3 15,12 0 2-15,-5 3-6 16,-2-7-3-16,-4-1-2 16,-8-9-3-16,-13-4 2 15,-5-9-2-15,0-9-10 16,-9-13-5-16,0 0-12 15,0-17-58-15</inkml:trace>
  <inkml:trace contextRef="#ctx0" brushRef="#br0" timeOffset="155042.034">12308 13360 109 0,'34'-19'34'0,"19"-3"-14"15,11 5 13-15,14 0-7 16,2 4 12-16,7 9 4 15,14 4-10-15,0 0 1 16,-7 13-24-16,-11 13-5 16,-10 12-4-16,-27 3 0 15,-18 12 0-15,-28 8 4 16,0-3-1-16,-28 4 3 16,-38-4-6-16,-15-5 0 15,-20-10-5-15,-6-3-7 0,-1-9-17 16,0-10-12-16,7-13-1 15,7-8 1-15,14 0 22 16,25-21 1-16,23 0-31 16,20-3 7-16,12-1 17 15,7 3 25-15,44 3 4 16,10-2 15-16,13 3 0 16,6-3 2-16,0 6 5 15,8 0 5-15,-17 1 8 16,7 5-3-16,-26 5-16 15,-24 3-20-15,-21-3 0 16,-7 4-10-16,-7 5 5 16,-50 16 4-16,-15 9-13 0,-15 2 1 15,0-2-4 1,14 2-9-16,2-6 2 0,20-5 4 16,17-4 14-16,11-7 6 15,23-6-2-15,0-4 0 16,37 0 2-16,20-8 7 15,21-9 3-15,-5-6-4 16,14 5-1-16,-11 1 8 16,-3 4-1-16,-13 5-11 15,-19 6-1-15,-20 2-1 16,-14 0-6-16,-7 6 7 16,0 16 10-16,-41 12-3 0,-10 6-3 15,-6 5 2-15,-7 11 4 16,6 2-5-16,-15 12 0 15,0 2-3-15,-15 1 7 16,-13 2-3-16,5-3-3 16,2-6-3-16,21-14-2 15,15-8 2-15,29-18-3 16,15-17-6-16,14-9-10 16,14 0-11-16,29-26 29 15,35-14-5-15,9-1 3 16,0 2 0-16,14 1 3 15,0 6 6-15,14 0 2 16,13 2 7-16,40 0 5 16,6 7 7-16,-11 10-15 15,-16 5-12-15,-47 7-3 0,-38 1 3 16,-16 0-2-16,-18 15 1 16,-14 11 1-16,-8 8 4 15,-6 7-1-15,0 6-3 16,-27 12 5-16,-19 6-5 15,-9 9 0-15,-5 5 1 16,-2 0 0-16,3-7 1 16,4-3-1-16,-5-11-1 15,-6-5-4-15,4-8-2 16,-12-5-4-16,-6-5-3 16,11-14-8-16,-4-2-3 15,13-19-52-15</inkml:trace>
  <inkml:trace contextRef="#ctx0" brushRef="#br0" timeOffset="155253.3924">12698 14527 145 0,'-33'45'13'16,"-1"2"24"-16,-16-6-1 15,6-7-11-15,3-2-14 16,2-11-11-16,11-8 0 16,8-9-3-16,13-4-8 15,7-8-33-15,0-28-118 16</inkml:trace>
  <inkml:trace contextRef="#ctx0" brushRef="#br0" timeOffset="155440.2759">13310 14372 82 0,'0'49'50'0,"-46"9"4"15,-9-1-11-15,-12 0-2 16,3-5-14-16,7-3-13 16,4-5-10-16,-2-5-4 0,5-11-5 15,6-2-8 1,-2-9-26-16,12-7-85 0</inkml:trace>
  <inkml:trace contextRef="#ctx0" brushRef="#br0" timeOffset="158297.5697">6299 10749 24 0,'0'-4'27'0,"-20"-6"-4"16,-1 5 3-16,-4-3 11 16,4 3-11-16,1 1-10 0,6 0 4 15,0 4-1-15,-6 0-9 16,1 0-1-16,-1 0-2 15,-8 0-6-15,0 0 4 16,-10 9-5-16,3 12 0 16,-6 6 0-16,2 3 1 15,4 5 1-15,8 1-4 16,-5 4 2-16,11-1 0 16,1 5 0-16,13-3 0 15,0-2-1-15,7 1 1 16,0-2 0-16,0-1-1 15,0 1 1-15,7-1 1 16,6 1-1-16,8-2-2 16,7 3 1-16,4-3-5 15,-5-2 5-15,8-6-1 0,4-2-1 16,2-1 2-16,-7-6 0 16,5-1-3-16,3-4 4 15,3-3 0-15,-3-5 2 16,-1 1-2-16,5-7 0 15,-5 0-2-15,12 0 2 16,-12 0 0-16,5-7 6 16,-5-8 4-16,-6-2 1 15,4-4-6-15,-5-2 8 16,-4 1-13-16,7-8 20 16,-10-1-11-16,7-4-1 15,-15 5 1-15,8-6-4 0,-13 4 9 16,0-6-12-16,-7-3-1 15,0 2 5-15,-7-1-1 16,0 0 3-16,0 6-8 16,-14-3 0-16,-14 1 12 15,-11 2-5-15,-2 3-3 16,-7 0-3-16,2 5 6 16,-9 1-7-16,9 3 9 15,-2 3-3-15,-5 2-5 16,12 2 1-16,2 2 1 15,5 2 0-15,13 5-1 16,0-2-2-16,5 7 1 16,9-2 0-16,5 3-1 0,2-1 0 15,0 1 0 1,0-4-4-16,-7 4-3 0,7-4-11 16,-7 3-5-16,7-7-34 15,0-11-72-15</inkml:trace>
  <inkml:trace contextRef="#ctx0" brushRef="#br0" timeOffset="163224.204">6004 11148 189 0,'0'-8'20'0,"0"3"-11"16,0 1 30-16,0 4-6 15,0 0-4-15,0 0-6 16,0 0-2-16,0 0-7 15,0 0-2-15,0 0-5 0,0 0-2 16,0-4-5 0,20 4 2-16,5-6 2 0,17-1 0 15,-6-1 1-15,15-3-5 16,-17-1 0-16,5 3-4 16,-11 4-5-16,-14-3 5 15,-1 4 1-15,-13 4-13 16,0-4 11-16,0-1 0 15,0-5-19-15,-34 1-51 16,-3-3-10-16,7 3-59 16</inkml:trace>
  <inkml:trace contextRef="#ctx0" brushRef="#br0" timeOffset="163501.2049">6027 10863 22 0,'-3'0'84'16,"3"0"-78"-16,0 0 14 15,0 0 3-15,0 0-16 16,0 0-4-16,0 17 9 16,19 10 13-16,1 8-10 15,-6 13 2-15,0 4-2 16,-7 3 0-16,0 1-8 16,-1 1-1-16,-6-8-1 15,7-4 1-15,-7-7-5 16,0-11-1-16,0 0 0 15,0-6-1-15,0-8 1 16,0-8-8-16,0-1 0 0,0-4-7 16,0 0-25-16,0-17-69 15,-7-4 36-15</inkml:trace>
  <inkml:trace contextRef="#ctx0" brushRef="#br0" timeOffset="163668.7864">6024 11324 39 0,'-13'0'35'15,"-1"10"-26"-15,0 12 9 16,-7 5 1-16,1 4-2 16,-6 0-5-16,6-5-8 15,6 0-2-15,0-5-2 16,7-6 0-16,1-3-3 16,-1-9-16-16,7-3-5 0,0-2-63 15</inkml:trace>
  <inkml:trace contextRef="#ctx0" brushRef="#br0" timeOffset="163848.2917">6178 11405 61 0,'14'13'20'0,"13"-3"-15"16,-13-3-2-16,4 1-3 15,-4-6-2-15,0 1-17 0,-7-3 2 16,0 0-23 0</inkml:trace>
  <inkml:trace contextRef="#ctx0" brushRef="#br0" timeOffset="164064.0534">6178 11405 29 0,'158'-53'21'0,"-158"70"5"16,0 2-10-16,0-2-13 15,0-4-2-15,0-3 2 16,0-3-3-16,0-3-3 16,0 0 3-16,0-4-1 15,0 0 1-15,0 0-13 0,-9-15-32 16,2-6 9-16</inkml:trace>
  <inkml:trace contextRef="#ctx0" brushRef="#br0" timeOffset="164388.9499">6306 11300 13 0,'0'-23'17'0,"0"6"0"15,21-1 6-15,4 3-10 16,3-2 3-16,-1 1-3 16,1 2 5-16,-3 2-3 15,-4 3-5-15,-1-1-3 16,-6 9 0-16,0-3 1 15,-7 4-8-15,-7 0-9 16,0 0 9-16,0 0 15 0,2 9-6 16,-2 12 4-16,0 3-1 15,0 2-2-15,0 1-3 16,0 3-7-16,0 0 8 16,0-2-3-16,0-3-2 15,9-6 1-15,-9-6-2 16,7-2-2-16,0-4 0 15,7-3-6-15,-1-1 4 16,1-3-2-16,14 0 2 16,-3-3-2-16,2-15-3 15,1-7-1-15,-1-3-25 16,-8-2-40-16</inkml:trace>
  <inkml:trace contextRef="#ctx0" brushRef="#br0" timeOffset="164942.0758">6776 10845 43 0,'0'0'28'0,"0"0"-25"0,0 13 17 16,0 5 3 0,7 9-7-16,7 3-2 0,0-2-4 15,-7-2-1-15,0-5-3 16,-1-2 1-16,1-11-3 16,-4 1-3-16,-3-7-1 15,0-2-1-15,0 0 0 16,0-6-2-16,0-14-21 15,0-10-7-15,0-6 16 16,0-2 2-16,0-2-9 16,0 5 22-16,0 5 0 15,0 7 11-15,0 10-1 16,0 5 7-16,0 7-5 16,16-3 3-16,-3 4 3 15,8 0-5-15,-7 0-4 0,6 0-2 16,-3 4-2-16,5 10 5 15,-15 6 5-15,0 2-3 16,-7 2-3-16,0 1 4 16,0 1-3-16,0-7-6 15,-20 3-3-15,1-5 3 16,-1-3-4-16,6-5-1 16,-7-5 0-16,7-4-2 15,1 0-14-15,1-4-13 16,5-19-25-16,7-3-83 15</inkml:trace>
  <inkml:trace contextRef="#ctx0" brushRef="#br0" timeOffset="165348.2881">7065 10669 11 0,'0'23'52'0,"0"2"-28"15,7 1-9-15,0 0-3 16,0 1-3-16,7-1-2 16,-7-2-3-16,0-7-1 15,-1-4-3-15,-6-3 0 16,0-6-1-16,0-4-2 16,0 0 2-16,7 0-13 0,0-19-5 15,-7-7 16 1,7-5-1-16,-7 0 2 0,0-3 2 15,7 3-3-15,-5 3 1 16,5 11 4-16,9 4 5 16,-9 8-2-16,7 2 5 15,0 3-2-15,-8 0-5 16,8 0 4-16,0 16 3 16,0 2 5-16,4 5 5 15,-11-1-10-15,-7-1-4 16,0 6-5-16,0 1 0 15,-14 2-1-15,-32 4-7 0,-9-2-26 16,-4 3-28 0</inkml:trace>
  <inkml:trace contextRef="#ctx0" brushRef="#br0" timeOffset="165558.5734">6864 11197 33 0,'55'-25'38'0,"11"-3"10"15,-4-2 2-15,-2-1-16 16,-17 3-27-16,8-2-6 16,-17 4-1-16,-13 1-8 15,-10 5-26-15,-11 7-9 0,0 5-77 16</inkml:trace>
  <inkml:trace contextRef="#ctx0" brushRef="#br0" timeOffset="165722.5648">6932 11181 35 0,'-13'30'26'16,"-8"1"-2"-16,0-5-14 15,1-5-5-15,1-6-5 16,-1-6-5-16,-1-5-14 0</inkml:trace>
  <inkml:trace contextRef="#ctx0" brushRef="#br0" timeOffset="165871.7864">6932 11181 6 0,'182'68'3'0,"-182"-58"-3"15,0-1-6-15</inkml:trace>
  <inkml:trace contextRef="#ctx0" brushRef="#br0" timeOffset="166501.5603">6737 11546 13 0,'19'0'16'15,"8"-5"6"-15,-6-14-22 16,0-6 7-16,2-5-7 15,-1 2-16-15,-1 3-1 0,-7 7 10 16,0 5 6-16,-8 9 1 16,1 4 0-16,-7 0 0 15,7 0 14-15,-7 17 9 16,0 4-1-16,0 1-5 16,3-5-3-16,3-2-7 15,4-2-2-15,-10-5 1 16,6-3-3-16,1-5-3 15,0 0-3-15,7 0-3 16,7-9 6-16,-1-13-1 16,6-5 1-16,1-3-4 15,-6 4 2-15,-1 7-4 16,3 2-1-16,-7 12 7 16,-2 1 7-16,0 4-5 15,-7 0 7-15,0 5 1 0,6 12 7 16,1 2 4-16,0-2-8 15,-7-4-2-15,11 0-4 16,-4-7-1-16,-7-3-4 16,0 0-2-16,-1-3-5 15,-6 0-4-15,0 0 2 16,0 0 7-16,0-6 8 16,0-8-7-16,0 4-1 15,0 0-8-15,0 4-1 16,0 1 2-16,0 5 2 15,0 0 5-15,7-2 0 16,0 2-1-16,7-2 1 0,0-2-2 16,4-2-7-16,3-3 2 15,6-4-33-15</inkml:trace>
  <inkml:trace contextRef="#ctx0" brushRef="#br0" timeOffset="167298.2358">7678 10472 83 0,'0'0'10'0,"0"13"2"15,0-1-3-15,7 1-3 16,6 0-3-16,8-4-1 0,-7 1 1 15,6-3-3-15,6-7-8 16,1 0 1-16,7 0-7 16,12-9 7-16,-11-3-8 15,-1 3 14-15,-9 5 0 16,-4 4 0-16,-14 0-3 16,0 4 4-16,-7 19 5 15,0 3 9-15,0 4-3 16,-14 2 1-16,-16-2 1 15,0 4-2-15,-4-6-4 16,-12 2-5-16,-2 2-1 16,2-5 0-16,5 1-2 0,6-4 1 15,6-7-2-15,19 2-2 16,-3-7 2-16,13-7-3 16,0-1-2-16,0 1-1 15,7-5-4-15,25 0 12 16,2 0 0-16,7 0 3 15,-2 0 6-15,-4 0-2 16,-1 4-5-16,-9 5 3 16,-11 5-3-16,0 3 1 15,0 7 3-15,-7 4 0 16,-1 6 5-16,-6-2 13 16,0 0-18-16,0-2-2 15,0 4 1-15,0-2-3 0,0 0-1 16,0-2-1-16,0 0 0 15,0-3 1-15,0-5-1 16,0-3 0-16,0-2-1 16,0-8 1-16,0-1 0 15,0 0 0-15,0-3-1 16,-6-1-1-16,-29 1-13 16,-11-5-1-16,-2 0-12 15,-5 0 11-15,5-5-10 16,2-7-1-16,12 3 11 15,6 0 17-15,22 1 1 16,6-1-1-16,0-4-5 0,13-6 5 16,35-4 5-16,12 1 7 15,7-4-2-15,1 1-3 16,-1 2 2-16,-10 1-7 16,1-1-2-16,-15 2-7 15,1-1-12-15</inkml:trace>
  <inkml:trace contextRef="#ctx0" brushRef="#br0" timeOffset="167597.889">8317 10598 133 0,'0'-4'23'0,"0"4"-19"16,0 0-4-16,0 0 0 15,0 0 2-15,14 0-2 16,0 6-3-16,7-2-7 15,4-4-1-15,9 0-8 0,-6 0-6 16,2-6-12 0</inkml:trace>
  <inkml:trace contextRef="#ctx0" brushRef="#br0" timeOffset="168123.0038">8606 10572 26 0,'0'21'44'0,"0"1"-22"16,-29 5-5-16,-1-1 0 15,-11 0-2-15,2 1-1 16,-10-3-9-16,-3 0 0 16,3-5-2-16,4 2-2 15,10-8-1-15,8-4-1 16,-3-1 1-16,16-2-2 16,12-5 2-16,-5-1 4 15,7 0-4-15,0 0 0 0,7 0-5 16,32 0 5-16,2 0 4 15,5-5-2-15,-5 3-1 16,-6 2 2-16,-10 0 0 16,-11 0-3-16,-1 2 4 15,-13 15-2-15,0 5 5 16,0 10 0-16,0 2-2 16,-20 6 0-16,-3-5-5 15,14 5 1-15,-5-4-1 16,7-2-1-16,7-3 0 15,0-4 1-15,0-1-5 16,21-1 5-16,11-1-4 0,2 2 4 16,7 1 0-16,-8-1 1 15,1 4-1-15,-13-2 0 16,-5 2 0-16,-3-3 2 16,-3-1-1-16,-4-1 0 15,-6-1-1-15,0-3 1 16,-25 1-2-16,-16-3 1 15,0-2 0-15,-12-5-4 16,-2-7-11-16,2-5-4 16,-4 0-33-16,13 0-13 15,3-13 17-15</inkml:trace>
  <inkml:trace contextRef="#ctx0" brushRef="#br0" timeOffset="168237.3328">8171 11467 3 0,'46'-28'0'0,"2"-2"15"16,11 4-5-16,-4-1 0 15,5 10 2-15,-16-1-12 16,6 4-2-16,-16 9-9 16,5-3-21-16</inkml:trace>
  <inkml:trace contextRef="#ctx0" brushRef="#br0" timeOffset="175463.2014">14440 9740 165 0,'-46'-13'23'0,"5"-10"-19"16,-5 5 13-16,12-3 3 0,6 4 1 16,-1 0 0-16,6-2 0 15,-5-2-1-15,-6-7-1 16,-5-2-10-16,-9-7 1 16,-12-9 7-16,-13 0-12 15,-3-7-1-15,-18 2-1 16,-7 0 4-16,-14 0-4 15,-22 6-3-15,-15-2 3 16,-13 2-3-16,0 2 2 16,-16 3-2-16,7 4-1 15,-19 2 1-15,3 6 1 16,6 2 2-16,-11 1-3 16,7 3 0-16,-13 5 0 15,-8 7 2-15,-7 5-2 16,-6 5 1-16,-12 0-1 0,12 8 0 15,20 10 0-15,14 5 0 16,32 7 0-16,11 2 3 16,21 3-3-16,3 7 0 15,-1 5-1-15,1 0 2 16,13 6 0-16,7 0-1 16,14-1 1-16,7 6-1 15,6 8 0-15,19 0 2 16,9 4-2-16,12-4-2 15,20-3 0-15,7 3 0 0,7 0 2 16,0 8 0 0,0-1 1-16,21 4-2 0,7 2 2 15,-8 0-1-15,12-4 0 16,3 5 0-16,-1-5 1 16,5 2-1-16,2-4 1 15,-2 1-1-15,3-1 0 16,-1-1-1-16,5-1 1 15,2 8 0-15,12 0 0 16,-3 0 1-16,14-4-1 16,2-1 1-16,21-6 1 15,0 3-1-15,21-3-1 16,20-1 0-16,3-1 1 16,27 0 2-16,9-8-2 0,-4-5-1 15,11-9 3-15,-20-5-2 16,-5-7 0-16,-3-6-1 15,-11-3-2-15,5-6-1 16,-5-4 3-16,1-5 0 16,-4-7 0-16,-3-1 3 15,-8 0-2-15,-2 0-1 16,-4 0 0-16,6-11 2 16,-13 0-1-16,0-4-1 15,-5-6 0-15,14 2 1 16,4-7 3-16,7 0-3 15,-6-4 0-15,-3-1-1 16,-12 1 0-16,-13-2 0 0,0 0 2 16,-7-2 1-16,-11-1-1 15,-3 1-2-15,-7-2 2 16,1-5 1-16,-3-6 1 16,7-2-4-16,-12 1 1 15,-11-2-1-15,-9-5 0 16,-11-3 1-16,-12-4 0 15,-5 1 0-15,0 3-1 16,-4 6 2-16,0 1 1 16,0 4-3-16,-1-6 0 15,1-3 0-15,0-6 1 16,4-4-1-16,-11 4 1 0,-7-4 0 16,0 0 0-16,0 4 2 15,-14-6 1-15,-22 4-4 16,6-2 0-16,-5 4 3 15,3 4-1-15,5 5 4 16,6 2-3-16,-9 6-1 16,3 6 3-16,4 3 0 15,-5 2 5-15,-4-2-7 16,-2 1-2-16,0-5-1 16,-5 1 5-16,4-3-5 15,1 3 0-15,-3 1 1 16,7 2 0-16,3 8 0 15,-3 4 0-15,7 3 0 0,2 6 0 16,8 2 1 0,-1 0 0-16,7 7-2 0,0-3 0 15,0 3 0-15,-2 0 2 16,7 2-1-16,-3 0-1 16,3-1 0-16,-3 5 1 15,3-1-1-15,-3-3 1 16,3 1-1-16,-3-2 1 15,3 5-1-15,2 0 2 16,-7 0-2-16,7 0 0 16,0 0 0-16,0 0 0 15,0 0 0-15,0 0-1 16,0 0 1-16,0 0-1 16,0-2 1-16,0 2 0 15,0 0 1-15,0 0-1 0,0 0 0 16,0 0 1-16,0 0 1 15,0 0-2-15,0 0 0 16,0 0-2-16,0 0 2 16,0 0-1-16,0 0 1 15,0 0 0-15,0 0 0 16,0 0-2-16,0 0 2 16,0 0-1-16,0 0 0 15,0 0-3-15,0 0 4 16,0 0-2-16,0 0 2 15,0 0 0-15,0 0 0 16,0 0 0-16,0 0 0 0,0 0 0 16,0 0 0-16,0 0 0 15,0 0 0-15,0 0 0 16,0 0 1-16,0 0 0 16,0 0-1-16,0 0 0 15,0 0 0-15,0 0 0 16,0 0 0-16,0 0-1 15,0 0 0-15,0 0 1 16,0 0-1-16,0 0 0 16,0 0 1-16,0 0 0 15,0 0 0-15,0 0-1 16,0 0 1-16,-7 0 0 0,7 0 0 16,0 0 0-16,0 0 0 15,0 0-1-15,0 0 0 16,0 0 1-16,0 0-1 15,0 0 1-15,0 0-1 16,0 0 1-16,0 0-1 16,0 0 1-16,0 0 0 15,0 0-2-15,0 0 2 16,0 0 0-16,0 0-1 16,0 0 1-16,0 0-1 15,0 0 0-15,0 0 1 16,0 0 0-16,0 0 0 15,0 0 0-15,0 0 0 0,0 0 0 16,0 0 0 0,0 0 0-16,0 0 0 0,0 0 0 15,0 0 0-15,0 0-1 16,0 0 1-16,0 0 1 16,0 0-1-16,0 0 0 15,0 0 0-15,0 0 0 16,0 0 0-16,0 0 0 15,0 0 0-15,0 0-1 16,0 0 1-16,0 0 0 16,0 0 0-16,0 0 0 15,0 0 0-15,0 0-1 16,0 0 1-16,0 0 0 16,0 0 0-16,0 0 0 0,0 0-1 15,0 0 1-15,0 0 0 16,0 0-1-16,0 0 0 15,0 0 1-15,0 0 0 16,0 0 0-16,0 0 0 16,0 0 0-16,0 0 0 15,0 0 0-15,0 0-1 16,0 0 1-16,0 0 0 16,0 0 0-16,0 0 0 15,0 0 0-15,0 0 0 16,0 0 0-16,0 0 0 15,0 0 0-15,0 0 0 16,0 0 1-16,0 0-1 0,0 0-1 16,0 0 1-16,0 0 0 15,0 0 1-15,0 0-2 16,0 0 1-16,0 0-1 16,0 0 1-16,0 0 0 15,0 0 0-15,0 0 0 16,0 0 0-16,0 0 0 15,0 0 0-15,0 0-2 16,0 0 2-16,0 0 0 16,0 0 2-16,0 0-2 15,0 0 0-15,0 0 0 16,0 0 0-16,0 0 0 16,0 0 0-16,0 0 0 0,0 0 0 15,0 0 0-15,0 0 0 16,0 0 0-16,0 0 0 15,0 0 0-15,0 0 0 16,0 0 0-16,0 0 1 16,0 0 0-16,0 0-1 15,0 0 0-15,0 0 0 16,0 0 0-16,0 0 0 16,0 0 0-16,0 0 1 15,0 0-2-15,0 0 1 16,0 0 0-16,0 0-1 15,0 0 1-15,0 0-1 0,0 0 1 16,0 0 0 0,0 0 0-16,0 0 1 0,0 0-1 15,0 0 0-15,0 0 0 16,0 0 0-16,0 0 0 16,0 0 0-16,0 0 0 15,0 0 0-15,0 0 0 16,0 0 0-16,0 0-1 15,0 0 1-15,0 0 0 16,0 0 0-16,0 0-2 16,0 0 2-16,0 0 0 15,0 0-1-15,0 0 1 0,0 0 0 16,0 0-1 0,0 0 2-16,0 0-1 0,0 0 1 15,0 0-1-15,0 0 0 16,0 0 0-16,0 0 0 15,0 0 0-15,0 0 0 16,0 0 0-16,0 0 0 16,0 0 0-16,0 0 0 15,0 0-1-15,0 0 1 16,0 0 0-16,0 0 0 16,0 0 0-16,0 0 0 15,0 0 0-15,0 0 0 16,0 0 0-16,0 0 0 15,0 0 0-15,0 0 1 16,0 0-1-16,0 0 2 0,0 0-4 16,0 0 2-16,0 0 0 15,0 0-1-15,0 0 2 16,0 0-1-16,0 0 2 31,0 0-2-31,0 0-2 0,0 0 2 0,0 0 0 16,0 0-1-16,0 0 1 15,0 0 1-15,0 0 1 16,0 0-2-16,0 0-2 16,0 0 2-16,0 0 0 15,0 0 2-15,0 0-2 16,0 0-2-16,0 0 2 0,0 0 0 16,0 0 0-16,0 0 0 15,0 0 0-15,0 0 0 16,0 0 2-16,0 0-2 15,0 0 0-15,0 0 1 16,0 0-1-16,0 0 0 16,0 0 0-16,0 0 0 15,0 0 0-15,0 0 1 16,0 0-2-16,0 0 1 16,0 0-1-16,0 0-1 15,0 0 2-15,0 0-1 16,0 0 0-16,0 0 1 15,0 0-1-15,0 0 2 16,0 0-1-16,0 0 1 16,0 0-1-16,0 0 0 0,0 0 1 15,0 0-1-15,0 0-1 16,0 0 1-16,0 0-1 16,0 0 1-16,0 0-1 15,0 0 0-15,0 0 1 16,0 0 0-16,0 0 0 15,0 0-1-15,0 0 2 16,0 0-1-16,0 0 0 16,0 0 0-16,0 0 0 15,0 0 0-15,0 0 1 0,0 0-2 16,0 0 1 0,0 0 0-16,0 0 1 0,0 0-1 15,0 0 0-15,0 0 0 16,0 0 0-16,0 0 0 15,0 0 0-15,0 0 0 16,0 0 0-16,0 0 0 16,0 0-1-16,0 0 1 15,0 0 0-15,0 0-1 16,0 0 1-16,0 0-3 16,0 0 2-16,0 0-3 15,0 0-1-15,0 0-4 16,0 0-3-16,0 0-12 15,0 0-23-15,-20 6-45 16,-33 2-67-16</inkml:trace>
  <inkml:trace contextRef="#ctx0" brushRef="#br0" timeOffset="179092.9497">8606 10188 64 0,'0'0'30'0,"-29"0"-30"16,-1 0 2 0,2 0 7-16,8-4 4 0,-6 0 2 15,13-1 4-15,-8-4 4 16,-6-3-10-16,-10 3 0 15,0-5 9-15,-11-3-3 16,-5 4-11-16,-13-4 11 16,-3-1-17-16,-4 3 10 15,-15-5-6-15,-6 2 7 16,-7-3-4-16,-6 1 3 16,-8-1-7-16,0 0 6 15,1-2-5-15,6 1-3 16,-7 1 4-16,-9-1-2 15,1-1 4-15,-20 1-6 16,-3-3 1-16,-10 5-1 0,4 0-1 16,8 2 1-16,-5 1 0 15,16 2-2-15,4-2 4 16,1 4 2-16,13-2-5 16,-11 2-1-16,5 0 3 15,-1 1-4-15,-6 3 0 16,-5-1 2-16,-3 3-1 15,1-1-1-15,-5 2-1 16,12-1 1-16,-1 1-1 16,-13 1 1-16,2 1 0 15,-9 0 0-15,2 4 1 16,12 0-2-16,7 0 2 0,6 0-2 16,3 0 2-16,4 0 0 15,8 5-1-15,-8 3 0 16,7 5-1-16,7 1 1 15,7-3 2-15,7 2-2 16,0-2 0-16,-3 1 1 16,10-1-1-16,0 0 0 15,7-1 1-15,4 3-1 16,2 0-1-16,14 4 1 16,12-2 0-16,0 2 0 15,9 1-1-15,-3 3 0 16,1 2 0-16,2 3 0 15,4 8-2-15,-6 7 3 0,2 8-1 16,-2 2 0-16,-1 2 1 16,10 0 0-16,-3 5 0 15,1 4 0-15,-1 4 0 16,10 0-1-16,-3-2 0 16,8 0 1-16,-1-2 0 15,7-2 1-15,7 2-1 16,0 0-1-16,0 8 1 15,0 5-1-15,14 0-3 16,20 3 4-16,5-1 0 16,2-4-4-16,5 2 4 15,2 6 0-15,-2 0 2 0,9 0-2 16,-2 6 0 0,2-10 0-16,5 2 0 0,2-4 2 15,11-5-2-15,-6-1 0 16,15-1 0-16,-15-2 0 15,6 0 0-15,-7-6 0 16,3-2 0-16,-2-5 0 16,-5-4-2-16,4 0 2 15,1 2-2-15,13-6-1 16,2 4 2-16,6-2 0 16,19-6-1-16,-6-2 2 15,7 1 1-15,0-4-1 16,-7-6-1-16,-7-4 1 15,0 1-1-15,0-1 1 16,0 0 1-16,14 1 0 0,-7-1 1 16,13 6-1-16,1-2 1 15,6-4-1-15,6 5-1 16,1-3 0-16,14-2 2 16,-2-1-2-16,2-3 0 15,-7-3 0-15,-8-6-1 16,8-1 0-16,7-7 2 15,5-5-2-15,2 0 2 16,5 0-1-16,-5 0 0 16,-9 0-2-16,-5 0 2 15,-7-13 2-15,-13-6-1 16,2-2 1-16,-9-1-1 0,2-1-1 16,-19-1 0-16,1-1 0 15,-5 1-1-15,7 1 1 16,-7-3 1-16,7 3 1 15,1 2-2-15,-8-3 0 16,-12 0-2-16,-1-4 2 16,-1-3 2-16,-11-4-2 15,5-1-5-15,-8-2 4 16,-4-3 1-16,-2-2 0 16,2-5 4-16,5 3-1 15,-5 2-3-15,-3 3 3 16,3 9-3-16,5-5 1 15,0 2-2-15,2-2 1 0,-3 6 0 16,-11 4 0 0,5 3 1-16,-12 1-1 0,-2 1 4 15,-4-2-1-15,-8-3-2 16,-6 3 4-16,4-3-2 16,-4-8-1-16,6-2-1 15,-6-1-1-15,-7 3 2 16,4 2-1-16,-11 4 2 15,7 1-3-15,-7-1 1 16,-1-2 1-16,-6 2-2 16,0-2 0-16,0 0 0 15,0 3 0-15,0 1 2 16,0 4-2-16,-6-3 1 16,-15-2 1-16,14-1-1 15,-11-3 0-15,4-7-1 0,0-3 0 16,0-3-1-16,1 1 1 15,-1 2 0-15,7 1 0 16,-7 2 1-16,3 3-1 16,4 3 0-16,7-2 0 15,-7-2 1-15,0 4-1 16,0-2 1-16,0-2 2 16,1 1-3-16,-1-3 0 15,0 2 1-15,0 0 0 16,0 2-1-16,0 1 0 15,7-1 0-15,-7 2-2 16,0 2 2-16,-4-4 2 0,4 4-2 16,0-6 0-1,0 0-1-15,-7 1 0 0,8-1 1 16,-8 2 0-16,0 7 1 16,7 1-1-16,-7 4 1 15,3 3-2-15,4-2 1 16,0 8 0-16,-7 0 0 15,8 0 0-15,-8 3 0 16,0-3 0-16,7 5 1 16,-7-3-1-16,8 0 1 15,-13 0-1-15,5-1 0 16,1-1 0-16,-1 0 1 0,7 5-2 16,0 1 1-1,-7 3-1-15,14 2 2 0,-6 1-2 16,6-3 1-16,0 4-1 15,0 0 1-15,-7 0 0 16,7 0-1-16,0 0 0 16,0-2-1-16,0 2 2 15,0 0-2-15,0 0 1 16,0 0 1-16,0 0 0 16,0 0 0-16,-7-2 0 15,-2 0-1-15,2-2 1 16,-2 0-2-16,2 4 2 15,0-1 0-15,0-1-1 0,7 2-1 16,0 0 2 0,0 0-1-16,0 0 0 0,0 0 0 15,0 0 1-15,0 0 0 16,0-2 0-16,0 2 0 16,0 0 1-16,0 0 0 15,0 0-1-15,0 0 0 16,0 0 0-16,0 0 0 15,0 0 1-15,0 0-1 16,0 0 0-16,0 0 0 16,0-2-1-16,0 2 1 15,0 0-1-15,0 0 1 0,0 0-1 16,0 0-1 0,0 0 2-16,0 0 0 0,0 0 0 15,0 0-1-15,0 0-2 16,0 0 0-16,0 0-8 15,-7 0-2-15,0 0-34 16,-13 0-101-16</inkml:trace>
  <inkml:trace contextRef="#ctx0" brushRef="#br0" timeOffset="184960.0011">14727 13808 173 0,'-21'0'28'0,"-2"-12"-22"15,-4-10 5-15,6 0 4 16,-9-1 1-16,8 6-5 16,-6 0 7-16,-4-6-4 0,-2 5 3 15,-1-3-2-15,-4-2-2 16,5-3 3-16,-14 0-4 15,2-5-4-15,-9 0 0 16,-12-5-3-16,-13-2 9 16,-7-1-4-16,-7 7-1 15,-7-2 4-15,-5 2-8 16,5 2 1-16,-6 3-3 16,-1 5 0-16,-2-5 1 15,-12 1-2-15,1 0-1 16,-1-1 1-16,-2 1-1 15,1 4-1-15,-13 3 3 16,1-2-3-16,-5 4 1 0,-2 2 0 16,13-2 0-16,3 4 0 15,12 4 0-15,-1-1 0 16,0 3 0-16,1-1-1 16,-8-1 0-16,-2 7 0 15,3 0 0-15,4 2 0 16,-5 0 1-16,-6 0 2 15,-5 2-2-15,-2 7-1 16,6-3 0-16,1 3-1 16,8-5 1-16,13 4 0 15,-1-3 0-15,0 3 0 16,-7-3 0-16,1 5-3 0,-8-3 3 16,1 3 0-16,-12-1-1 15,4 3 0-15,1-2 0 16,13 4 1-16,-9-3 0 15,14 4 0-15,3 0 0 16,-1 0 0-16,0 2 0 16,0 4 2-16,7-2-2 15,-7 3 0-15,1 1 0 16,-1 3 0-16,-7-3 0 16,14-2 0-16,14-4 0 15,16 0-1-15,21-3 1 16,-3 3 0-16,5 4-2 15,-3-2 2-15,8 0-1 0,-5 5 0 16,-5 0 0 0,-7 7 0-16,5-1-1 0,-4 0 2 15,-3 2 0-15,2-2-2 16,-11 6 1-16,7-2 1 16,-3-2 0-16,5-1 0 15,10-2 0-15,-6-5 0 16,15 6 0-16,1 4 0 15,10 4 0-15,-2 5-1 16,-1 0 0-16,10 6 1 16,5 4-1-16,6-4 0 15,0 4 1-15,7 9 0 16,0-2 0-16,7 8 1 16,0 5-2-16,0-2 2 0,0 9-1 15,7-1 0-15,21-4 0 16,2-2 0-16,13-5-1 15,-2-6 1-15,12-6 0 16,2-7-1-16,5 2 1 16,6-2-2-16,3-4 2 15,18 3 0-15,0-3 0 16,14-1 0-16,0 4 2 16,7 1-2-16,14-1 1 15,-1 1 0-15,12-1 2 16,9-5-3-16,-6-4 1 15,-3-1 0-15,-12-4-2 16,1-2 1-16,-1-2-1 0,8-4 1 16,10-3 0-16,17-6-1 15,5 0 1-15,6-8 0 16,-4-1 1-16,-2-8 1 16,-12 0 5-16,4 0 1 15,3-4-6-15,-2-9 8 16,-12 3 1-16,3-1-7 15,-1 5-2-15,-2-1 5 16,-9-3-7-16,-11 6 2 16,-8-1-1-16,-6 5-1 15,0-4 1-15,0 0-1 16,6 4 2-16,10-5 2 0,7-3-3 16,-9 3 0-16,-1-3 0 15,1-1 0-15,-5-1 4 16,6-3 0-16,-8 0-3 15,0-4 0-15,-1 2-1 16,1-2 4-16,7-4-4 16,-15 3 0-16,3-5 1 15,3-2-2-15,-1 7 0 16,-4-3 2-16,-7 2-2 16,-7 2 1-16,-9 4-1 15,-7 0 0-15,-12 3-1 16,-8-3 0-16,6 4 2 15,-14-4-1-15,8 5 0 16,1-5 0-16,-4 4 0 16,5-1 1-16,4-3-1 0,0 4 0 15,3-8 0-15,-5 4 1 16,-3-4-1-16,-4 3 1 16,-2 1-1-1,-12 0-2-15,-2 4 2 0,3-4 1 16,-1-1 0-16,5 5-1 15,-12-4 0-15,5 0 0 16,-4 3 0-16,-8-1 0 16,-4 1 0-16,7-3 0 15,-3-4 2-15,3 2-1 0,7-5 1 16,-10 6-2 0,-6 0 0-16,2 0 0 0,7 1 0 15,-10-2 1-15,1-4 1 16,7-3-4-16,-3 1 4 15,2-2-2-15,-6 1 1 16,0 5-1-16,-5 0 0 16,7-6 0-16,4-3 0 15,1 3 0-15,-8-3 0 16,5 4 0-16,-11 4-1 16,0 1 2-16,0-1-1 15,-7 1 0-15,6-6 0 16,-10 1 2-16,8 1-1 15,-4-2-1-15,2 1 0 16,0 5 0-16,-2-2 0 0,-7-2 1 16,7 4 0-16,-7-1-1 15,0-1 0-15,0-2 0 16,7-1 0-16,-7-5 0 16,0 6 0-16,0 3 0 15,0 1 1-15,0 4-1 16,0-1 0-16,0 0 0 15,0-2 0-15,0 1-1 16,0-2 1-16,0 4 1 16,0-4-1-16,0 2 0 15,0-2 0-15,0 4 0 16,0 0 2-16,0 0-2 0,-7 0 1 16,0-4-1-16,0 3 0 15,-4-3 0-15,4 3 0 16,0-3 0-16,-4 7 0 15,8-1 0-15,-4 0 0 16,1-1 0-16,-1 3 0 16,0 1 0-16,7-1 0 15,-7 3 1-15,0-3-1 16,-7 1 1-16,7-5-1 16,-2 4 0-16,7 1 0 15,-3 3 0-15,-1-3-1 16,3 2 2-16,-4 3-2 15,0-3 1-15,1 2 0 16,-1-3 0-16,0 1-1 16,0-2 1-16,-7 3 0 0,7 0 0 15,0 1 0-15,1 0 0 16,-1 0 1-16,7 0-1 16,-12-1 0-16,5 1 0 15,3 2 1 1,-3 0-2-16,5 2 1 0,-3 0 0 15,5-2 0-15,-2-2-1 16,2 4 1-16,-7-3 0 16,7 3-1-16,-7 0 1 15,7 0 0-15,-7 0 0 16,0 0 0-16,0-2 0 16,0 0 0-16,1 0 0 0,-8-2 0 15,2 0 0-15,1 4 0 16,2 0 0-16,2-1 0 15,0-2 1-15,-7-2-1 16,0 5 0-16,8-4 0 16,-8 4 0-16,7-1 0 15,-5 1 0-15,8-3 0 16,2 3 0-16,-3 0 0 16,3-1 0-16,2 1 0 15,-5 0 0-15,5 0 0 16,-2 0 1-16,2 0-1 15,0 0 0-15,-5 0-1 16,5 0 1-16,0 0 0 0,-2 0 0 16,2 0 0-16,-7 0 0 15,7 0 0-15,0 0 1 16,0 0-1-16,0 0 0 16,0-4 1-16,-7 4-1 15,0 0 0-15,0 0 0 16,0 0 0-16,-6 0 1 15,13 0-1-15,-7-4 0 16,0 4 1-16,7 0-1 16,-9-2-1-16,6 2 1 15,-3-2 1-15,1 2 0 16,-2 0-1-16,-2 0-1 0,-5-1 1 16,7-3 0-1,0 4 0-15,1-4 0 0,6 4 0 16,0 0 0-16,0 0-1 15,0 0 1-15,-7 0 0 16,7 0 0-16,-7 0 1 16,-7 0-1-16,7 0 0 15,-2 0 0-15,2-2 1 16,5 2-1-16,-3 0-1 16,5 0 0-16,0 0 1 15,0 0 0-15,0-4 0 16,0 4 0-16,0 0 0 15,0 0 0-15,0 0 0 0,0 0 0 16,0 0 0-16,0 0 0 16,0 0 0-16,0 0 0 15,0 0 0-15,0 0-2 16,0 0 2-16,0 0-5 16,0 0 2-16,0 0-3 15,0 0-4-15,0 0-9 16,0 0-18-16,-7 0-19 15,-2 0-40-15,-11 0-121 16</inkml:trace>
  <inkml:trace contextRef="#ctx0" brushRef="#br0" timeOffset="209595.9374">19258 9541 109 0,'-50'-8'16'0,"-14"0"-13"16,-23-1 14-16,-21 9 9 16,-18 0 1-16,4 8-3 15,42 13-1-15,4 7-3 16,3 10-4-16,2 8-2 15,13 11-1-15,-1 12-2 0,11 14-2 16,2 7-2-16,11 5-3 16,8-5 3-16,4-2-1 15,16-9-5-15,7-5-1 16,0-4 1-16,11-3 5 16,28-6-6-16,-2-7 0 15,20-5 3-15,1-6-2 16,20-7 3-16,9-10-4 15,14-9 0-15,14-13 16 16,6-4-4-16,12-12-1 16,2-23-2-16,-11-10 0 15,2-12-3-15,-9-5-1 0,7-9-2 16,-16-8-3-16,-14-8-1 16,-16 2 1-16,-12 1 0 15,-24 1 0-15,-13 0-2 16,-29 8 1-16,0 4-4 15,-13 5 4-15,-40 11-1 16,-2 10 2-16,-18 9 2 16,-15 15-2-16,-19 8 0 15,-8 7 0-15,-7 6 2 16,-1 0-1-16,8 12 1 16,14 3-2-16,12 6 1 15,20-3-1-15,16-1-1 16,19 0-3-16,13 2-1 0,7 4-8 15,14 7 2 1,0 2-18-16,0 2-66 0</inkml:trace>
  <inkml:trace contextRef="#ctx0" brushRef="#br0" timeOffset="209947.7471">18976 10370 128 0,'7'0'11'16,"9"10"-10"-16,12 5 24 15,8 8 4-15,-1 7-8 16,11 5-3-16,-5 1 0 15,7 7-5-15,5-1 1 16,-10 1-2-16,15 2 4 16,-10-2-10-16,5 2 1 15,-3-5 0-15,1-6 0 16,-10-4-3-16,5-11-4 16,-19-6 1-16,1-5-1 15,4-4-4-15,-11-3-4 16,8-1-2-16,-1 0-24 15,9-22-50-15</inkml:trace>
  <inkml:trace contextRef="#ctx0" brushRef="#br0" timeOffset="210466.3656">20343 10335 3 0,'0'0'117'0,"0"3"-113"0,0 24 15 16,0 8 3-1,0 17-2-15,-5 2-4 0,-4 8-8 16,2 2 0-16,1 0 3 16,-1 6-8-16,7-8 6 15,0-2-4-15,0-15-1 16,0-13-3-16,0-15-1 15,23-6-5-15,13-11 5 16,6 0 19-16,17-30 4 16,19-26-8-16,7-16-11 15,2-7-2-15,0-8-2 16,-13 11-2-16,-24 6-1 16,-4 9 1-16,-14 18 2 15,-18 17 0-15,-14 13 3 16,0 7 9-16,0 6 6 0,0 0-11 15,0 0-7 1,0 21 0-16,0 7 8 0,0 10-3 16,-7 3 0-16,7 2-1 15,0 1-4-15,0-3 5 16,0-5-4-16,0-6 1 16,7-4-2-16,0-9 0 15,9 2-4-15,-2-8 0 16,-1 0-5-16,3-3-11 15,-2 0-9-15,-7-3-42 16,0 3-149-16</inkml:trace>
  <inkml:trace contextRef="#ctx0" brushRef="#br0" timeOffset="211036.4291">22017 10511 89 0,'0'-35'24'15,"0"-1"-18"-15,-16 4-6 0,-5-2 7 16,1 8 18-1,-3 9-4-15,2 4 9 0,-15 7-1 16,6 2 1-16,-5 4-7 16,-11 0-6-16,-2 27-10 15,-23 16-3-15,5 11 10 16,1 11-6-16,6 0-2 16,18-1 1-16,2-4 1 15,27-11-8-15,12-4 0 16,0-11 0-16,5-13-2 15,47-15 1-15,10-6 1 16,26-13 7-16,12-29-7 16,4-10 0-16,-10-5-2 15,-14 1-3-15,-9 7-1 0,-23 9 2 16,-18 14 4-16,-7 13 0 16,-23 9 7-16,0 4-4 15,0 4-3-15,0 26 0 16,-14 11 3-16,-4 6 7 15,6 2-4-15,12-4 0 16,0-1-3-16,0-7-3 16,0-9 0-16,0-1-1 15,12-14-8-15,6-5-1 16,3-8-1-16,13-8-7 16,19-24-36-16,9-17-211 15</inkml:trace>
  <inkml:trace contextRef="#ctx0" brushRef="#br0" timeOffset="211710.0088">22671 10545 64 0,'0'36'44'0,"0"2"3"16,-5-2-12-16,5-5 4 15,0 5-11-15,0-9-13 16,0-3-13-16,0-9-2 15,14-6 0-15,7-9-20 16,8 0 20-16,8-13 27 16,11-19-24-16,9-2 0 0,-15-5-3 15,-3 3 3-15,-12 8-3 16,-11 11 2-16,-4 8 0 16,-10 9-2-16,3 0-5 15,-3 17-9-15,5 16 14 16,9 11 16-16,-2-1-4 15,-1 2-9-15,8-3 2 16,9-6 3-16,7-10-3 16,-8-11-5-16,22-12 6 15,-1-3 5-15,28-22 24 16,9-21-19-16,7-10-8 16,-4-4-1-16,-3-5-5 15,-4-5 0-15,-5-7-2 16,-14-1 2-16,0-4-5 0,-4 0 3 15,-10-4-5-15,0 2 3 16,-8 10 0-16,-8 11-3 16,-9 16 5-16,-4 12 1 15,-14 15-1-15,-7 12 2 16,0 5-2-16,0 0-6 16,0 5-7-16,0 26 13 15,0 12 4-15,-14 11 4 16,-7 11-1-16,3 2-3 15,-7 7 2-15,9 5-3 16,2 1 4-16,0 9-3 16,7-6-2-16,1-4 2 15,6-4-4-15,0-8 0 0,0-1 0 16,27-9-2-16,7-14 2 16,12-11-6-16,3-15-2 15,17-13 7-15,-9-4-1 16,1-4 2-16,-8-22-13 15,-13-10-15-15,-10-9-104 16</inkml:trace>
  <inkml:trace contextRef="#ctx0" brushRef="#br0" timeOffset="211980.915">23526 10231 163 0,'53'-13'22'0,"34"6"-18"16,-7-1 18-16,-2-3 0 15,9-1 0-15,12 5-1 16,11-4-6-16,12 1-4 15,8 3-11-15,-1 3 0 16,-19 2-14-16,-12 2-23 16,-17 0-36-16</inkml:trace>
  <inkml:trace contextRef="#ctx0" brushRef="#br0" timeOffset="212939.6688">17392 9352 143 0,'23'-18'13'0,"-23"6"-11"16,7 12 21-16,-1 3-18 16,1 28-2-16,0 14 6 0,0 12 18 15,2 5-21-15,-2 9 8 16,0 14-3-16,-2 15 0 16,-5 14 2-16,0 17 5 15,0 2-8-15,0 4-2 16,0-1-1-16,-5 1-5 15,-2 4 1-15,0-5 2 16,5-8 2-16,-5-10-6 16,0-20-1-16,0-15 0 15,7-8 0-15,-7-5 0 16,7-14 0-16,-6-14 0 16,6-16-4-16,0-13-8 15,0-13-4-15,0-2-4 0,13-45-11 16,15-32-173-16</inkml:trace>
  <inkml:trace contextRef="#ctx0" brushRef="#br0" timeOffset="214095.2059">18387 9180 185 0,'85'-35'11'15,"9"13"-6"-15,21-4 6 0,13-1 14 16,19 6-12-16,11 1-1 16,37-1 0-16,41 4-4 15,37 4 4-15,37 0 0 16,31 7-3-16,10 3 1 15,32 3-1-15,14 0 3 16,27 0-3-16,7 0-3 16,-11 0-2-16,-12 0-1 15,-25 0-3-15,-23 0 2 16,-14 0-1-16,-22-6-1 16,-15-6-1-16,-34 7 0 15,-32-3 0-15,-34 8 1 16,-41 0 0-16,-40 0 0 0,-34 8-1 15,-14 9 1-15,-22 3-4 16,-8 1 4-16,-9 6-2 16,-11 3-2-16,0 4 4 15,-9 9 0-15,-1 9 6 16,-4 9-4-16,-2 12 2 16,-3 3-3-16,-4 0 2 15,-4 3-1-15,-3 3-2 16,0 4 1-16,0 6 0 15,0 0 0-15,0 4-1 16,0-9 0-16,16-1 0 16,-3 1 0-16,4 9 1 0,1 3-1 15,2 5 0-15,-3-1-4 16,-1-3 2-16,-10 2 2 16,-6-2 0-16,0-6 4 15,-6-2-4 1,-27 4 0-1,-8-2 1-15,-2-2-1 0,1 4 0 0,-1-6-1 16,-3-3 0-16,-2-3 1 16,-19-1 1-16,-4-4-1 15,0 2 0-15,-16-7 0 16,-5 1 0-16,3-9 1 16,2-4-1-16,6-6-3 0,6-12 3 15,1-8 1 1,1-14 1-16,-7-1-1 0,-3-10 4 15,-18-3 0-15,-7-3 7 16,-25-5-4-16,-16 0 0 16,-29 0 7-16,-24-5-3 15,-21-3-2-15,-15-3-4 16,-14-1 0-16,-8 3-5 16,-22 1 2-16,-4 3 0 15,-10 1-1-15,-2 4-1 16,-16 0 3-16,-12 0 0 15,-4 0-4-15,-19 0-1 16,7 4-1-16,3 0 2 16,9-4 2-16,18 0-1 15,39 0 2-15,7-13-2 0,28 1-2 16,1-1 0-16,6 0 0 16,15-2 0-16,7 2 0 15,1 5 2-15,13-1-4 16,14 3 6-16,29-3-6 15,24-3 1-15,13-1 2 16,21 4 2-16,14-4-2 16,7 5-2-16,18-2 2 15,2 9 0-15,12-1 0 16,2-4 0-16,11 6-2 16,7 0 1-16,15-4-1 15,-1 4-3-15,7 0 3 0,0 0-3 16,0 0-2-16,0 0-7 15,0 0-9-15,13 0-32 16,15 4-70-16</inkml:trace>
  <inkml:trace contextRef="#ctx0" brushRef="#br0" timeOffset="217409.9887">19144 12457 218 0,'13'5'36'15,"-6"-5"-36"-15,-7 0 0 16,0 0 0-16,0 14-4 16,0 12 4-16,0 13 12 15,0 14 1-15,0 9-5 0,0 12 0 16,-29 10 2-16,-6 9-1 15,-8 8-1 1,-3-1-2-16,-2-2 1 0,-12-6-5 16,5-7-1-16,-5 3 0 15,5-5 1-15,-4 1 0 16,-8-1-2-16,5 4 0 16,-4-2 0-1,-8-6 0-15,-1-8 0 0,-6-11 1 16,8-11 1-16,-14-9 0 15,11-8 4-15,-11-6-1 16,0-5 0-16,-14-3-4 16,-7 0 2-16,-20 4-2 0,-26-5-1 15,-18 2 0-15,-7 2 0 16,-23-3 2-16,1 3 0 16,-8 2-2-16,-7-1 1 15,3 3-2-15,7-1 1 16,20 2-2-16,19 1-1 15,15-1 0-15,24 4 1 16,18-7 2-16,18-1-2 16,21-6-1-16,25-7 1 15,19-4-1-15,13-1-4 16,7-4-2-16,7 0-11 16,0 0-28-16,14-7-66 0</inkml:trace>
  <inkml:trace contextRef="#ctx0" brushRef="#br0" timeOffset="218085.5323">15633 14109 38 0,'-7'0'58'15,"-7"0"-54"-15,-13 8-2 0,-10 9 3 16,7 1 5-16,-11 9-2 16,-10 4 5-16,1 4 4 15,-10 4-4-15,-13 6 1 16,-3-2-2-16,-4 6-3 15,0 0-1-15,9-5-2 16,6-5 2-16,13-3-5 16,10-6-2-16,15-8-1 15,13 1-1-15,5-6 1 16,9 0 0-16,0-8-1 16,9 1 1-16,32-1 1 15,3-5 0-15,20 5 3 0,10-5 0 16,13 4 3-16,14-3-1 15,6-1 2-15,15 1-2 16,6 3 2-16,1 1-3 16,11 5 2-16,-5-1-6 15,-4 0-1-15,-12-4-1 16,-23 3 1-16,-15-7 0 16,-17-1 0-16,-30-4 0 15,-6 0 0-15,-10 0-1 16,-11-9 1-16,0-16 11 15,0-7-3-15,-7-7-4 16,0-8-1-16,0-6-1 16,0-5-1-16,-21-4 3 0,-9 0-3 15,0-8 4 1,-4-1-3-16,-12-12-2 0,5-2 1 16,-10-3 0-16,8 5-1 15,8 12 0-15,-4 15-1 16,12 15-7-16,-1 15 1 15,-1 13-18-15,13 5-103 16</inkml:trace>
  <inkml:trace contextRef="#ctx0" brushRef="#br0" timeOffset="240195.6534">12046 16438 141 0,'7'4'32'0,"-7"0"-24"16,0-2 6-16,0-2 7 15,0 0-6-15,0 0-11 0,0 0 2 16,0 0-3-1,0 0 4-15,0 0 0 0,0 0 3 16,0 0-1-16,0 0 4 16,0 0 6-16,0 0 0 15,0 3-3-15,-4-3-5 16,1 4 1-16,-4-4-2 16,0 10-1-16,-6 8-1 15,-1 16-1-15,7 10-3 16,-7 14 1-16,-2 8 3 15,7 5-3-15,-2 3 1 16,1-8-1-16,10-14-3 16,0-3 1-16,0-4-3 15,0-1 1-15,0-5 0 16,14-7-1-16,0-6-1 0,-3-13-2 16,-4-5-2-16,0-2-5 15,-7-6-11-15,0 0-15 16,0 0-53-16,0-27-104 15</inkml:trace>
  <inkml:trace contextRef="#ctx0" brushRef="#br0" timeOffset="240781.4903">11870 16188 173 0,'7'0'4'16,"6"0"0"-16,8 0 0 15,16 0 10-15,13 0-2 16,-2 0-6-16,12 0 2 16,2 0 4-16,4 0 0 15,1 13 1-15,-12 4-4 16,-2 0 4-16,-19 2-10 15,-13 6-1-15,-19 2 1 16,-2 13 0-16,-16 9 0 16,-55 7-3-16,-21 3 0 15,-16 6-3-15,-16-4 3 16,7-3 2-16,10-9 0 16,20-10 2-16,25-12-1 0,23-10-3 15,25-8 0-15,14-9-1 16,0 0-9-16,7 0-10 15,39 0 17-15,16 0 2 16,11-5 2-16,7 1-1 16,0 0 0-16,-2 4 2 15,7 0 0-15,-11 0 2 16,-19 8-1-16,-9 10-3 16,-33 9 0-16,-13 8 4 15,0 5 0-15,-34 7-1 16,-19 2 2-16,-2 0 0 15,-18 4 1-15,6-1 2 0,-11-4-1 16,14-7 3-16,4-6-4 16,12-10-5-16,5-10-1 15,20-7-2-15,2-8-14 16,7 0-10-16,14-8-61 16,0-24-99-16</inkml:trace>
  <inkml:trace contextRef="#ctx0" brushRef="#br0" timeOffset="241193.6815">12509 16794 228 0,'-29'28'12'0,"6"2"-12"16,9 10 5-16,0-1 17 15,0 1-9-15,14-1-4 16,0-3-4-16,0-10-4 16,7-9 3-16,21-3-4 15,2-9-2-15,20-5 2 16,-9 0-2-16,12-5 2 16,-9-16 2-16,-1-6-1 15,-8-4 3-15,-15-4 0 16,-11 0 2-16,-4 5-1 0,-5 2-5 15,0 1-1-15,-34 6 0 16,-21 8 1-16,-5 8 2 16,3 5 4-16,6 0-4 15,-2 0 3-15,12 0-3 16,7 5-1-16,4-1-1 16,14 0-1-16,9-4-4 15,7 5-2-15,0-5-19 16,0 4-47-16,7 4-47 15</inkml:trace>
  <inkml:trace contextRef="#ctx0" brushRef="#br0" timeOffset="243343.4157">12961 16786 136 0,'0'0'27'15,"0"0"-25"-15,0 0 3 16,9 0 16-16,21 0-1 16,5 0-3-16,-8 0 3 15,3 0 6-15,7 0-8 16,-3-4-1-16,-4-1-2 16,0 5-8-16,-3-4-3 15,-6 0-2-15,-12 4-1 16,-2-5 1-16,0 5-1 15,-7 0-1-15,0 0 0 16,0 0 0-16,0 0 1 16,0 0-1-16,9 0 2 15,-9 0-1-15,0 0-1 0,0 0 2 16,0 0 1 0,0 0 6-16,0 0-5 0,0 0 0 15,0 0-1-15,0 0-1 16,-16 0-1-16,0 0 1 15,-12 0-2-15,1 0 1 16,-5 9-1 0,4 4 0-16,1 0 0 0,-1 5 2 15,10-5-1-15,4 5 3 16,0-1-3-16,7 2 0 16,7 6 1-16,0-7-2 15,0 5 1-15,0-2 2 16,0-4-2-16,21 1-1 15,11-4 1-15,9 3-1 0,-4-8 3 16,14-1-2-16,-10-7-1 16,5-1 0-16,2 0-1 15,5-13 1-15,2-9 0 16,-3-9 0-16,-3 0-4 16,-4-3 4-16,-10-2 0 15,-15 0-3-15,-4 1 3 16,-11 0-2-16,-5 13 2 15,0 5 0-15,-27 4 0 16,-8 7 4-16,-11 2-1 16,5 4 3-16,-9 0-5 15,6 0-1-15,3 0 1 16,2 0 0-16,-3 10 0 0,22-6 0 16,-5 3-1-16,13-5 3 15,10-2-3-15,2 0 0 16,0 0-3-16,0 0 0 15,0 4 1-15,0-4-1 16,20 4 3-16,13-4 2 16,1 0-2-16,0 0 2 15,12 0-2-15,-5 0 0 16,19 0 0-16,-3-4 0 16,8-2 0-16,1-5 1 15,-11 5-1-15,-2-1 1 16,-5-3-1-16,5 1-1 0,-12-4 1 15,5 0-1-15,-12-1 0 16,1 1 0-16,-3 0 2 16,-18 9-2-16,-1-1-1 15,-6 5 2-15,-7-4 0 16,0 4 0-16,0 0 3 16,0 0-1-16,-13 0-1 15,-20 13-1-15,-1 8 1 16,-7 1 0-16,-10 5 1 15,8 1 1-15,-3 6 0 16,11-4 3-16,8-2-4 16,13-3 2-16,14-7-3 15,0-4-2-15,0-1-1 16,35-4 0-16,8 4 1 16,14 0 1-16,1 1 0 0,6 3 2 15,3-4-1-15,-19 4-1 16,-9-8-1-16,-12 4 1 15,-6 1 1-15,-14-5 1 16,0 4-2-16,-7 4 1 16,0-2 0-16,-21 6-1 15,-20 1-1-15,-5-1 0 16,5-8 1-16,-10-3-2 16,14-5 1-16,3-5 0 15,4 0-2-15,14 0 1 16,9 0-4-16,7-9-3 15,0-8-7-15,16-10 14 0,35-1 0 16,6 2 2-16,14-4 2 16,9 0-2-16,-4-2 1 15,4-2 0-15,8-2 8 16,-8-9-9-16,-14-2 2 16,-4-6-2-16,-16-5 0 15,-5-4-4-15,-13-4 3 16,-8-4-2-16,-1-5-1 15,-5 4-4-15,-8-3-5 16,1 12-5-16,-7 9-4 16,0 10 10-16,0 11 9 15,0 14 1-15,0 4 2 16,-7 7 2-16,1 7 1 0,-8 0 8 16,-2 4-1-16,-5 23-4 15,5 13 0-15,-5 13 4 16,1 7-1-16,6 11 3 15,7 9-3-15,-4 2-2 16,11-1 5-16,0-3-7 16,0-7-3-16,18-1 1 15,10-12 0-15,8-5-1 16,15-8-1-16,-1-11-2 16,14-4 0-16,1-12 0 15,-1-4-3-15,-5-10-3 16,-10-4-2-16,-15 0-4 0,-9-8-13 15,-11-15-29 1,-7-3-82-16</inkml:trace>
  <inkml:trace contextRef="#ctx0" brushRef="#br0" timeOffset="243602.482">14339 16549 36 0,'65'-13'49'16,"13"0"-28"-16,16 0 1 0,7-1 29 15,6 0-19-15,1 0 4 16,-7 1-13-16,0 0-16 15,0 0-7-15,-7 5-13 16,0 3-33-16,-7 5-58 16</inkml:trace>
  <inkml:trace contextRef="#ctx0" brushRef="#br0" timeOffset="244087.6917">11636 17844 108 0,'147'-23'26'16,"25"-3"-15"-16,34-6 14 16,42-6 3-16,18-1-8 15,27-3-1-15,10-5-7 16,0 2-5-16,-1-4-5 16,1 2 0-16,-14-2-2 15,-14 0-4-15,-32 6-2 16,-18 0-13-16,-19 11-4 0,-25 2-1 15,-32 7-11-15,-29 10-15 16</inkml:trace>
  <inkml:trace contextRef="#ctx0" brushRef="#br0" timeOffset="244951.7902">10746 16333 11 0,'0'22'47'16,"14"3"-28"-16,0 3-1 15,13 2 5-15,7 6 0 16,5 7-1-16,10 2-4 0,-4 12 0 15,4 9-6-15,3 13 8 16,3 5-7-16,-9 9-1 16,-4-1-4-16,-15 9-4 15,-2-5 0-15,-11-2 0 16,-7-16-3-16,0-16 2 16,0-9-3-16,-7-12 0 15,0-11-2-15,0-8-5 16,0-9-23-16,-7-13-23 15,-7 0-46-15</inkml:trace>
  <inkml:trace contextRef="#ctx0" brushRef="#br0" timeOffset="245715.6518">10955 16126 88 0,'34'-9'2'0,"23"-5"3"15,28-3 6-15,2-1 13 0,21 1 3 16,9-2 1-1,28-2-1-15,11 8 6 0,18-4-4 16,21 4-11-16,13-2-2 16,29-2-6-16,17 0 0 15,5-6-1-15,14 6-4 16,-4-5 1-16,-20 5 0 16,-17 4 0-16,-16-2 2 15,-24-2-5-15,-11 4 2 16,-20 0 0-16,-19 5-5 15,-27 2 0-15,-7 2-1 16,-28 4 0-16,0 0 1 16,-18 0 0-16,-9 0-1 15,-26 0-1-15,-11 0 2 16,-11 0 0-16,4 4 1 0,-2 2 0 16,9 7 0-16,-2 4 0 15,0-4-1-15,6 4 1 16,1 0-2-16,4 2 1 15,-11 2 0-15,6 1 0 16,8 5 1-16,-14-1-1 16,2 2 2-16,7 2-2 15,-10 0 0-15,1 2 0 16,0 4 1-16,2-2-1 16,9 5 0-16,0 1-1 15,3 0 1-15,-7 1 0 16,6-2 1-16,-2 8-1 0,3 2 0 15,-7 0 0-15,-1 4 1 16,-1-4-1-16,1 3 0 16,-6 1 0-16,0-6 0 15,-1 2-1-15,-3-4 0 16,3-5-1-16,3-1-1 16,-9-9-2-16,7-7 0 15,-7-2-3-15,0-8 0 16,-7-8 0-16,0-1-4 15,7-4-3-15,-7 0-41 16,7-7-111-16</inkml:trace>
  <inkml:trace contextRef="#ctx0" brushRef="#br0" timeOffset="257333.5318">18229 14739 160 0,'20'-5'90'0,"-20"-1"-76"16,0 6-2-16,0 0 30 15,0 0-11-15,0-2-13 16,0 2-10-16,-13 0 1 16,-1-2 6-16,-11 2-3 15,-3 0 4-15,-6 0-6 16,-19 6-8-16,-2 7 3 16,-5 9-1-16,-6 5-2 15,4 7 2-15,-2 2-1 16,6 9 0-16,6 2 1 15,10 2-1-15,6-1-2 0,15 4 0 16,14-2 0-16,7 1 2 16,0-10-3-16,14-1-3 15,29-6 3-15,12-8 3 16,12-3-2-16,13-6-1 16,-2-8 0-16,7 0-1 15,-5-9 1-15,1 0-8 16,-1-5-3-16,-11-20-12 15,4-3-51-15,-29-6-110 16</inkml:trace>
  <inkml:trace contextRef="#ctx0" brushRef="#br0" timeOffset="257566.436">18589 15033 227 0,'-9'0'33'0,"9"0"-28"16,0 0-3-16,0 0 5 16,0 0-7-16,29 0 6 15,22 0 3-15,-8 0 3 16,15-8-5-16,-3 3-4 16,4-8 4-16,-8-1-7 15,-1 1-7-15,-13 0-6 16,0 5-20-16,-24-1-66 0</inkml:trace>
  <inkml:trace contextRef="#ctx0" brushRef="#br0" timeOffset="257820.447">18486 14867 139 0,'-14'43'17'0,"7"6"-5"0,7-1 15 15,0 0-7-15,0 5-4 16,0 0 1-16,0-4-10 16,0-6-7-16,14-3-1 15,2-13-9-15,14-6-13 16,4-7-43-16,3-14-89 15</inkml:trace>
  <inkml:trace contextRef="#ctx0" brushRef="#br0" timeOffset="258106.7617">19128 15059 166 0,'29'-4'20'15,"6"-1"-12"-15,18-3 10 16,2-5-2-16,11 4 1 16,-4-1-1-16,5-1 0 15,-1 1-3-15,-11 5 1 16,-2-3-7-16,-16 3-6 15,-5 1-1-15,-7 0-6 16,-18 4-12-16,-7-4-29 0,0-5-90 16</inkml:trace>
  <inkml:trace contextRef="#ctx0" brushRef="#br0" timeOffset="258353.672">19417 14777 145 0,'-3'26'53'0,"3"6"-49"16,0 4 11-16,0 0 3 16,0-2-5-16,0 9 1 15,0-2-4-15,0-1-5 16,0-2-1-16,0-7-4 0,0 0 0 15,0-5-6-15,0-4-11 16,-7-4-12-16,-13-4-41 16</inkml:trace>
  <inkml:trace contextRef="#ctx0" brushRef="#br0" timeOffset="258738.0503">18041 15051 120 0,'0'0'24'16,"20"4"-23"-16,17-4 13 15,13 0 10-15,6 0-8 0,17 0-8 16,-7-9 1-1,15 1-4-15,-13-1-5 0,6-4-7 16,-1 4-15-16,-9 1-20 16,14-2-70-16</inkml:trace>
  <inkml:trace contextRef="#ctx0" brushRef="#br0" timeOffset="259927.7554">20267 14421 218 0,'-32'-17'16'16,"-2"-1"-10"-16,-12-5 7 16,-9-3 14-16,-12-4-9 15,-17 3-7-15,-8-3 10 16,-20 4-5-16,-8 7 2 0,-4 6 1 15,-4 4-8 1,-10 5-4-16,3 0-3 0,-9 4 2 16,-17 0 1-16,-2 17-4 15,-4 5-3-15,0 5 1 16,11 7 2-16,-10 1-1 16,8 1 0-16,5 4-2 15,4-1 2-15,22 6-2 16,20 2 0-16,15 2 0 15,21 8 0-15,7 1-2 16,13 4 2-16,8 8 0 16,13 1 0-16,9 4 0 15,1 4 0-15,10-5 0 16,8-3 0-16,2-5 0 0,0-9 0 16,25-5-3-16,17-7 2 15,10 4-1-15,17-5 2 16,18 4-1-16,0-4 1 15,14-5-1-15,7-3 2 16,2-10-2 0,12-3 1-16,-1-2 0 0,10-8 0 15,-3-8 0-15,3-5 0 16,14 0 1-16,-3 0-1 16,-5 0 0-16,-6-3-1 15,-9-11-1-15,-15-4-1 0,-13 5 3 16,-13-6 0-1,-6 2 0-15,-1-4 1 0,-1 2 0 16,0-1-2-16,-4 1 2 16,5-2-1-1,-8-2 0-15,-4 1-1 0,5 1 0 16,-12 2-2-16,-3 2 1 16,-4-1 2-16,-2 5 0 15,-11-1 0-15,-8 1 0 16,-2 6 0-16,-11-7 0 15,0 5 1-15,2 0-1 16,2-1 0-16,-4 3 0 16,-5-3 1-16,7 7 2 15,-9-1-3-15,-7 4 0 0,7-2 1 16,-7-2-1-16,7 4 0 16,-7-4 0-16,0 4 1 15,0 0-1-15,7-4 0 16,0 4-1-16,-7 0 1 15,0 0-1-15,0-1 1 16,0 1-3-16,0 0 3 16,0 0 0-16,0 0 0 15,0 0 0-15,0 0-1 16,7-4-1-16,-5 0 1 16,9 3 1-16,-4-3 0 15,0 0 0-15,2 0 0 16,-2 0-2-16,2-1 0 0,-2 1 1 15,0 4-3-15,0-4 3 16,0-5 1-16,7 5-3 16,-7-2-1-16,-7 2 0 15,2 4 2-15,2-1-3 16,-1-3 1-16,1 0-6 16,-1-1-9-16,3-7-5 15,-1 7-23-15,2-5-61 16</inkml:trace>
  <inkml:trace contextRef="#ctx0" brushRef="#br0" timeOffset="262374.685">20187 14598 44 0,'7'-9'75'16,"0"3"-74"-16,7-5 0 16,-7 5 4-16,2-2 1 0,2 3-2 15,-2-3 0-15,-2 7 0 16,2-3 3-16,-2-2-2 16,0 4-3-16,0-3-1 15,-7 5 2-15,7 0-3 16,-7-4 0-16,0 4 0 15,7-2-5-15,-7 0 3 16,7 0-4-16,-7-1-4 16,0-1 1-16,7 2-7 15,-7-6-46-15</inkml:trace>
  <inkml:trace contextRef="#ctx0" brushRef="#br0" timeOffset="263107.5861">20167 14399 25 0,'0'0'33'0,"0"0"-3"0,0 0-4 16,0 0 1-16,0 0-12 16,0 0-8-16,0 0-4 15,0 0 0-15,0 0-2 16,0 0 1-16,0 0-1 15,0 0 9-15,0 0 5 16,0 5-5-16,0 3 4 16,6 5-3-16,1 10 4 15,7 3-1-15,-7 10 0 16,0 3-3-16,2-3 1 16,5 7-1-16,-3-7-4 15,-2 2 4-15,7-2-1 16,-9-9-4-16,7 4-2 0,-7-5 1 15,7-3 1-15,-7-1-1 16,-5-1-1-16,5 0-2 16,-3-3 3-16,-1 5-4 15,1-6 2-15,-2 2-3 16,3-6 0-16,-3 4 0 16,-2-4 1-16,0 0-1 15,0-5 3-15,0-7-3 16,0 3-2-16,0-4 2 15,0 6 0-15,0-4-1 16,0 0 0-16,0 2-1 16,0-4 1-16,0 5 0 0,5-3-2 15,-5 0 1-15,0-2 1 16,0 0 0-16,0 4 0 16,0 0-2-16,0-1 3 15,0 3-3-15,0-2-4 16,2 1-2-16,-2-1-3 15,5 1-1-15,-3-1-4 16,7-4-18-16,-2 4-25 16,0-4-29-16</inkml:trace>
  <inkml:trace contextRef="#ctx0" brushRef="#br0" timeOffset="267916.1815">14899 14369 19 0,'0'0'38'0,"0"0"-35"15,0 0 8-15,0 0 11 16,7 0-9-16,0 0-1 16,2 0 3-16,5-4-2 15,2-2-3-15,-2-1-6 16,-1-3 2-16,1 1 3 16,14-4-3-16,4-6-5 0,9-6 1 15,0-3 2 1,5-2-3-16,-2 0 0 0,6 0 1 15,-9-2 4-15,5 2-5 16,2 3 4-16,-2 1 2 16,2 4-4-16,-4-1 0 15,0 1 3-15,-1 1-1 16,1-2 0-16,-3 5 3 16,5-3-4-16,-12 4 2 15,1 2-1-15,-12 2-3 16,6-1 2-16,-8 1 1 15,-7 2-1-15,0 1 3 16,-5 1-2-16,-2 5 1 16,9-5 0-16,-9 1 0 15,13-5-4-15,-6 0 0 16,7 0 1 0,-5 2-3-16,7 3 1 0,-10 0-1 15,8-1 2-15,-7 5-2 0,-1-1 0 16,-3 5 1-16,-6-4-1 15,-4 4 1-15,0 0 1 16,0 0-1-16,3 0 0 16,1 0-1-16,-4 0 0 15,0 0 0-15,0 0 0 16,0 0 0-16,0 0 0 16,0 0 1-16,0 0-1 15,0 0 0-15,0 0 4 0,0 0-2 16,0 0 2-16,0 0 1 15,0 0 1-15,0 0 1 16,0 0-3-16,0 0 3 16,-21 0-3-16,-13 4-2 15,-5 5-1-15,5 0 3 16,-1-1-4-16,3 5 0 16,5-4 0-16,-1 5 1 15,1-1 2-15,-17 4-3 16,0 1 1-16,-8 0-1 15,-3 2 2-15,2-1-1 16,-2 4 0-16,2-1-1 16,-2-1 0-16,-4 1 0 0,17-1 0 15,-4-2 0 1,12-6 0-16,6 4 0 0,-1-4 0 16,6 6 0-16,-12 6 0 15,-4 1 1-15,5-2-1 16,-7 3-1-16,2-1 1 15,-3-1 0-15,3 1 0 16,5 0 1-16,-7-2-1 16,4 1 1-16,7-2-1 15,-4 3 1-15,-5-3 0 16,4 3-1-16,1-4 0 16,2 3-1-16,4-2 2 0,1 3-1 15,-10-3 0 1,7-1 2-16,3 0-2 0,-1-4 1 15,-1 2-1-15,6-5 1 16,2 2 0-16,-7 0 0 16,3-2-1-16,5-2 1 15,-1-1-1-15,0-3 0 16,1 0 1-16,1 1-1 16,6-3 0-16,6-3-1 15,0 0 1-15,0-2-1 16,7-2 0-16,0 0-4 15,0 4 3-15,0-4-4 16,0 4 6-16,7-3-1 16,16 3 1-16,13 0 0 15,-1-4 1-15,-1 0 2 0,19 0-2 16,-3 0 0-16,15 0 2 16,1-4-1-16,3 0-2 15,4 4 2-15,-6 0-1 16,-3 0-1-16,7 0 1 15,-4 12-1-15,-5 1 0 16,-3 2 0-16,8-2 0 16,-12 8 1-16,4-4-1 15,6-2 1-15,6 2 1 16,2-4-1-16,-2 0-1 16,9-4 0-16,5 4 1 15,2 1-1-15,-6-5 1 0,1-1 1 16,-2 1-2-16,8-1 5 15,-8-7-5-15,-7 3 2 16,-9 0-2-16,1 1 4 16,-22-5-4-16,1 4 0 15,-10 0-2-15,-13 0 2 16,-1-2 0-16,-1-2 0 16,-5 0 0-16,-1 3 0 15,1-3 0-15,0 0 0 16,-5 0 0-16,2 0-1 15,-1 0 1-15,-3 0 0 16,2 0 1-16,-2 0-1 16,-7 0 4-16,0 0-3 0,0 0 1 15,0 0 2-15,6-9-2 16,-6-4 2-16,0-4-3 16,0 0 3-16,0-2-2 15,0 1-2-15,0-3 0 16,0-2 1-16,0 1 0 15,-6 1 2-15,-1-2-2 16,-5 2 0-16,-2-5-1 16,1 0 1-16,-1-2-1 15,-7-2 1-15,1-1 0 16,-3-4 3-16,0-10-4 16,-5-8-2-16,1-7 0 0,-3 1 4 15,0 3-2 1,3 2 0-16,6-3 2 0,-4 10-2 15,6 2 1-15,10 5-1 16,-5 6-1-16,8 2 1 16,-1 6 1-16,7 9-1 15,-7 2 0-15,7 6 0 16,0 5 0-16,-7 0 0 16,7 0 0-16,0 4 1 15,0-1-1-15,0-3 1 16,0 0-1-16,0 4 0 15,0-4 0-15,0 4 0 16,0 0-2-16,-7 0 2 16,7 0-1-16,0 0-1 15,0 0-2-15,0 0 3 0,0 0-4 16,0 0-4-16,0 0-6 16,0 0-29-16,-7 0-68 15</inkml:trace>
  <inkml:trace contextRef="#ctx0" brushRef="#br0" timeOffset="270839.5167">17206 9597 202 0,'-37'-7'14'0,"21"1"-7"0,-4-7 8 15,-1-6 11-15,-18-4-12 16,-2-3 0-16,-19-2 4 16,-2-6 5-16,-18-3-8 15,-14-5-2-15,-7-3 6 16,0-3-6-16,0-4-2 16,-7-6 3-16,-13-10-10 15,-26-5 6-15,-9 3 1 16,-4-2-5-16,-3 3 0 15,-5 1-2-15,-20 4-1 16,-7 0-2-16,-11 4-2 0,-3-2 3 16,1 9-2-1,4 6 1-15,-3 7 1 0,3 7-1 16,-5 4 4-16,-6 7-2 16,-8 5-1-16,1 2 0 15,6 2-1-15,8 1-1 16,6 7-1-16,0 3 1 15,0 2 3-15,0 0-3 16,1 0 0-16,-1 2 1 16,-7 9-1-16,-32 3 2 15,-29 0 1-15,-19 3-3 16,21-2 1-16,18-7 4 16,34-4-2-16,-13-4-3 15,-5 4 1-15,11 0 1 0,15 3 4 16,13 0-4-16,7 5 1 15,0 1-2-15,11-2 0 16,3 6 2-16,6 0 0 16,12 2-2-16,3 2-1 15,-3 1 0-15,5 4 0 16,6 6 0-16,3 0 0 16,-12 8 0-16,-11-1 0 15,0 3 0-15,18-10-1 16,19-4 2-16,20-2-1 15,7 3 1-15,-13 2-1 16,6 1 0-16,14-3 0 16,20-3 2-16,33-2-2 0,7-1-3 15,2 3 2-15,4 3-1 16,14-1-4-16,7 2-2 16,1 6 5-16,-1-2 3 15,0-3 3-15,-12 4-2 16,13-4 3-16,-8 3-2 15,0 4-1-15,0-4 0 16,-6 5 0-16,6-5-1 16,-5-6 1-16,6-1 0 15,-1-6 0-15,0-4 0 16,7-4-1-16,0-2 0 16,7-4 0-16,-6-5 2 15,6 0-5-15,0-2 3 16,0 0 0-16,0 2-1 0,-7-2 1 15,7 0 0-15,0 0 0 16,0 0 0-16,0 0 1 16,0 0 0-16,0 0-1 15,0 0 0-15,0 0 0 16,0 0 0-16,0 0-1 16,0 0-1-16,-7-9-9 15,-7-1 6-15,3-1-2 16,-3-3-5-16,7 0-16 15,7-3-22-15,0-6-105 16,0-3-55-16</inkml:trace>
  <inkml:trace contextRef="#ctx0" brushRef="#br0" timeOffset="272041.1779">5013 8916 10 0,'7'-8'33'0,"-7"-1"-5"0,0 0 3 16,0 5-1-16,0 0 8 15,0 2 2-15,0 2-13 16,0-4-7-16,0 4-2 16,0 0 2-16,0 0-5 15,0 0-6-15,0 0-5 16,-19 8-4-16,-8 11 17 16,-1 3-13-16,-15 9 1 15,6 3 1-15,-11 3-1 16,2 6-1-16,5 5 4 15,-12 0-3-15,19 1-2 16,-8 0 1-16,17 4-1 16,-2 3-2-16,6-5 0 0,7-4 1 15,7 0-1-15,7-11-1 16,0-6 2-16,0-6-2 16,0-8 0-16,0-3-1 15,0-4 0-15,0-3 0 16,0-2-1-16,7 1 2 15,7-3-2-15,14 0 2 16,-1-2 0-16,19 0 5 16,9 0-1-16,18-2 1 15,15-17 2-15,-1-1-5 16,14-1 1-16,0 4-3 16,-7 2 0-16,13 3 3 0,-6-1-3 15,0 5 0 1,-7 1 2-16,-18 1-2 0,-10 1 0 15,-18 1 0-15,-2-1 0 16,-11 1 0-16,-3 0 1 16,-5-5-1-16,-6-1 1 15,-7 1 0-15,0 0 3 16,-8-1-3-16,4-3 2 16,-1-4 0-16,-9-4 0 15,0-5-1-15,0-2 5 16,0-2-4-16,0-4 0 15,-25-2 3-15,-3 0-2 16,0-7-4-16,-1-1 5 16,6-2-4-16,2-5 1 15,-6-2 3-15,13 4-5 0,-5 0 1 16,13 6 0 0,-8 3 0-16,7 10 1 0,-7 4-1 15,0 3-1-15,1 6-2 16,-1 6 2-16,-2 2 3 15,7-2 0-15,2 7-1 16,0 0 0-16,0-2 0 16,0 6-2-16,0-1 2 15,7-2-1-15,-7 3 0 16,7 0-1-16,0 0 3 16,-6 0-2-16,6 0 0 15,-7 0-1-15,0 0 0 0,-7 0-5 16,-11 0 3-16,-16 8 0 15,-19 9 2-15,-2 2-1 16,-18 9 1-16,-7 2 1 16,-1 4-1-16,-12 2 1 15,-1 7 0-15,-14 1 0 16,0 1 0-16,8-2-1 16,6-2 0-16,27-7-1 15,19-4 1-15,16-9 0 16,12-4 0-16,6-6 0 15,14-5-1-15,7-1-1 16,-7-3-2-16,7 0 0 16,0 2 0-16,-7 1-3 0,7 3 1 15,0 5-10 1,0-1-7-16,0 1-8 0,14 2-18 16,14-4-38-16,2-5-89 15</inkml:trace>
  <inkml:trace contextRef="#ctx0" brushRef="#br0" timeOffset="281650.0382">2901 7714 58 0,'0'-12'24'15,"0"1"-2"1,0 0 29-16,-7 1-5 16,0 1-10-16,7 9-5 0,-7-4-4 15,0 4 2-15,7 0-5 16,0-1 1-16,-6 1-5 15,6 0-8-15,0 0-4 16,0 0-1-16,-10 0-4 16,8 0 0-16,2 0 0 15,0 0-3-15,0 0 0 16,0 0 1-16,0 0 0 16,0 0-1-16,0 0 0 15,0 0-1-15,0 0 0 16,0 3-2-16,0 16 3 15,-7 9 0-15,0 8 0 0,7 7 0 16,0 0 1-16,0 10-1 16,0 0 0-16,0 3 0 15,0-1 0-15,0-4-1 16,0-1 1-16,14-6 0 16,-2-5 1-16,-6-3-1 15,8-10-1-15,-7-3 1 16,-7-6 0-16,7-4 0 15,-7 0-1-15,7-4 1 16,-7-5-3-16,0 2 2 0,0-4-2 16,0-2-4-1,0 0 1-15,0 0-3 0,-28-4-35 16,-11-17-60-16,-2-9-45 16</inkml:trace>
  <inkml:trace contextRef="#ctx0" brushRef="#br0" timeOffset="282107.3751">2445 7586 36 0,'-21'-21'22'15,"14"4"2"-15,0 4 3 16,0 2 26-16,0 3-24 0,7 3-5 15,0-1-6-15,0 4-3 16,0-2-9-16,0 0-4 16,14-1 2-16,27-1-4 15,12 1 0-15,27-1 1 16,14 0 2-16,7 5-3 16,0-3 0-16,0 1 1 15,-14 3-1-15,-11 0-1 16,-16 0-2-16,-19 4 2 15,-16 10-2-15,-4 1 2 16,-7 4 0-16,-8 7 1 16,-6 4 3-16,0-2 4 0,0 6-5 15,-13-4-2 1,-15 4 0-16,-18 5 4 0,-2 5 0 16,-5 3-2-16,-2-6 1 15,9-7-1-15,5-4-1 16,2-7 0-16,12-8-2 15,6-4-4-15,0-7 5 16,15-4-4-16,-6 0-19 16,5-4-71-16</inkml:trace>
  <inkml:trace contextRef="#ctx0" brushRef="#br0" timeOffset="282686.3799">3454 7445 11 0,'0'35'31'16,"0"9"-4"-16,0-1-15 0,0-2-3 16,6 7 0-1,-6-7 0-15,0 1 3 0,7-7-2 16,-4-1-3-16,6-6-4 16,-9-9 1-16,0-6-3 15,0-5 1-15,0-7 1 16,0-1-1-16,0 0 3 15,0 0 3-15,0-13-3 16,0-17-4-16,0-10-1 16,0-1-3-16,7 7 1 15,13 6 1-15,1 11 1 16,0 4 3-16,-1 9 1 16,5 3 1-16,-4 1-3 15,7 0-2-15,-1 0 2 16,-9 0-2-16,3 13 1 0,0 4-1 15,-1-1 0-15,1 3 3 16,-12 0 2-16,7 2-4 16,-9 1 6-16,0-3-3 15,7 6 3-15,-7-10-6 16,0 3-1-16,-1-6-1 16,1-4-4-16,0-7-5 15,0-1-7-15,0 0-26 16,2-5-73-16</inkml:trace>
  <inkml:trace contextRef="#ctx0" brushRef="#br0" timeOffset="282964.8194">4073 7439 3 0,'14'0'27'16,"4"2"-7"-16,-4 9 9 15,13 4-9-15,-6 8-7 16,4 3 8-16,3 6-4 16,-15 0-2-16,8 2-10 15,-14-4-3-15,0 0 15 16,-7 0-11-16,0-6 0 16,0 0-6-16,0-8-3 15,0-8 3-15,0 1-4 0,0-7-4 16,-7-2 3-1,-7 0-13-15,-7-17-33 0,1-13-61 16</inkml:trace>
  <inkml:trace contextRef="#ctx0" brushRef="#br0" timeOffset="283256.2521">4091 7270 41 0,'14'-10'11'0,"0"5"7"15,13-3 2-15,1 7 1 16,11 1 0-16,2 0-10 16,12 0-4-16,-5 0 11 15,18 5-2-15,-4 12-2 0,-9 3-8 16,-5 7-6-16,-16 3 5 16,-4 5-5-16,-21 3 9 15,-7 2 13-15,0-1-13 16,0 1-2-16,-7 0-7 15,-21 1 5-15,-11 0-5 16,5 1 0-16,-1-4-1 16,3-3-6-16,5-1-15 15,-1-6-32-15,8 0-123 16</inkml:trace>
  <inkml:trace contextRef="#ctx0" brushRef="#br0" timeOffset="284357.8296">3116 8683 62 0,'0'0'20'16,"0"0"-16"-16,0 9 2 16,0 10 1-16,0 11 2 15,0 5 1-15,0 5 0 0,0 3 2 16,7-3-3-16,0-1-2 16,-7-4 2-16,0-5-2 15,0-6-1-15,0-7-2 16,0-5-1-16,0-5 1 15,0-5-1-15,0-2-1 16,0 0-1-16,0-4 7 16,7-26 5-16,7-11-5 15,-7-14-4-15,4-9 1 16,3 2-3-16,0 3 0 16,-1 13-1-16,1 10-1 15,0 11 0-15,-7 16-1 16,7 3 1-16,-14 6-2 15,11 0 0-15,-4 0-4 0,7 6 0 16,0 16 6-16,6 3 4 16,-6 1 2-16,0-1 0 15,-1-3-3-15,-1-5-2 16,-5-4-1-16,0-3 1 16,0-7-1-16,-7 1 1 15,6-4-1-15,-6 0 0 16,14 0 0-16,0-11 1 15,7-9 3-15,4-5-2 16,-11 1-2-16,-1 3-1 16,-6 8 0-16,0 5 1 0,0 8-3 15,0 0-5 1,0 4 0-16,6 20 3 0,1 4 4 16,5 0 1-16,-6 3 6 15,1-7-2-15,0-5-4 16,0 0 0-16,-1-8-2 15,1-2 0-15,4-9-4 16,10 0 1-16,0 0-10 16,8-18-47-16</inkml:trace>
  <inkml:trace contextRef="#ctx0" brushRef="#br0" timeOffset="285093.4964">4059 8551 107 0,'0'0'27'0,"0"0"2"16,0 0 10-1,0 0-21-15,0 0-7 0,0-4-5 16,-7-1-6-16,-7-1-4 16,1 2 4-16,-1 0 7 15,-7 4-7-15,-4 0 0 16,-3 8-2-16,1 12 2 15,6 7 2-15,3 1-2 16,-3 0 0-16,14 1 1 16,7-3-2-16,0-3-5 15,0-5 3-15,14-3-3 0,7-7-18 16,11-4 4-16,2-4 20 16,1 0 14-16,4-6-8 15,-5-11-2-15,1 0 1 16,-10 0-1-16,-5 6-3 15,-13 5 0-15,0 5 0 16,-7 1-1-16,0 0-3 16,0 0-4-16,7 0-2 15,0 5 9-15,0 3 10 16,7-1-10-16,4-3-1 16,3-4 1-16,6 0 0 15,1 0 8-15,4 0-8 16,9-15 5-16,-7 0-3 0,-2-6-2 15,3 0 1-15,-15-1-1 16,1 5 1-16,-9 2 0 16,1 2 1-16,-13 0-2 15,0 1 2-15,0 3 2 16,7 3-3-16,-7 1 5 16,0-1-4-16,0-4 0 15,0 3-1-15,0-4-1 16,0 1 0-16,0-3 0 15,0-2-3-15,0-4 2 16,0-2-6-16,0-1 4 16,0-1 0-16,0 2-5 0,0 3 8 15,0 3-2 1,0 2 1-16,0 0 0 0,0 1 0 16,0 3-2-16,0 3-2 15,0-1-6-15,0 7 0 16,0 0 1-16,0 0-24 15,0 0-7-15,0 0 11 16,0 11 5-16</inkml:trace>
  <inkml:trace contextRef="#ctx0" brushRef="#br0" timeOffset="285755.352">4623 8208 26 0,'-30'0'30'0,"7"0"-3"15,10 0-15-15,-1 4 17 16,0 4-13-16,7 0-1 16,0 3-8-16,0 4 3 15,1 0-1-15,-4 7-4 16,10-1 3-16,0 2 5 16,0-2-8-16,0-1-1 15,0-1-3-15,16-4 2 16,12 2-3-16,6-8 0 0,12 4 4 15,-4-3 0-15,3 3-1 16,-3 0 1-16,-1 0-1 16,-9 4-1-16,-4-2-2 15,-8 4 1-15,-13 0 0 16,-7 2-1-16,0 1 1 16,0-3-2-16,-14 3 2 15,-13-4 3-15,-5-5 0 16,-3 0 3-16,1-4 0 15,2-3-5-15,4-6-2 16,1 0-2-16,6 0 2 16,0 0-12-16,10-15-7 0,11 2-68 15,0-6-38 1</inkml:trace>
  <inkml:trace contextRef="#ctx0" brushRef="#br0" timeOffset="286120.3151">5020 8307 16 0,'-16'-4'28'0,"13"0"-8"16,-3 2 17-16,6 0-6 16,0 2-18-16,0-1-5 15,0 1 9-15,0-3-16 16,0-2 0-16,0-1 5 16,25-5-1-16,2 5 0 15,8-5-2-15,4-2 1 16,2-2 2-16,0-2-2 15,5 0-2-15,-11 2-2 16,-6 2 0-16,1 0-2 16,-9 1-5-16,-14 4-9 15,0 1-42-15</inkml:trace>
  <inkml:trace contextRef="#ctx0" brushRef="#br0" timeOffset="286503.9062">5128 7943 6 0,'0'0'23'0,"0"19"2"15,0 9-5-15,0 4-5 16,0 8 1-16,0 1-1 0,0 1-2 15,0-3-5-15,0-3 1 16,0-2-6-16,20-6 2 16,1 0-3-16,0-3 1 15,-5-4 3-15,13-7-4 16,-8 5 0-16,7-7 2 16,-1-3-3-16,-2-4-1 15,3-5 0-15,-1 0-3 16,-4 0 3-16,14 0 0 15,-10-5 0-15,8-10-2 16,-3-2 0-16,-4-4-1 16,6 0-9-16,5-1-20 0,-12 2-13 15,1 0-16 1</inkml:trace>
  <inkml:trace contextRef="#ctx0" brushRef="#br0" timeOffset="287379.3533">5708 8175 14 0,'0'-2'27'16,"0"2"5"-16,-7 0-17 15,7 0-7-15,0 0-3 16,0 0-5-16,0 0 0 15,0 2 1-15,0 11 6 0,0 2 8 16,0 3-2-16,14 3-5 16,-7 0-2-16,4 2-2 15,3-1 0-15,-7 1 2 16,6-5-3-16,-6-1-2 16,0-3-1-16,-7-1 0 15,7-5 1-15,-7-1-1 16,7-5-1-16,-7-2 0 15,0 0 1-15,0 0 2 16,0 0 5-16,0 0-3 0,0-8-4 16,0-12 0-1,0-5 2-15,-21-7 3 0,8-2-5 16,-8-1 2-16,14 3-2 16,-9-2 0-16,7 3 1 15,9 0-1-15,0-3 1 16,0 2-1-16,0 5 0 15,14 6-1-15,11 3 2 16,-5 5 1-16,8 3-2 16,-7 5 1-16,11 1 0 15,-12 2 1-15,1 0-2 16,0 2 0-16,-8 0-2 16,6 0 0-16,-6 10-3 15,-6 10 5-15,0 3 6 16,-7-1-2-16,0 9 0 0,0-5 1 15,0 4-1-15,-7-2-1 16,-29 4 0-16,6-3-1 16,-11-7-4-16,2 1 4 15,4-10-1-15,8 0 0 16,6-4-1-16,3-3 0 16,4-2 1-16,14-4-1 15,0 2 0-15,0-2-1 16,0 0-6-16,0 0-14 15,0 0 8-15,14 0 13 16,4 0 7-16,10 0-3 16,-8 0 0-16,1 0-2 0,-5 0-1 15,7 0 2-15,-9 0-2 16,-1 0 0-16,-6 0-1 16,0 0 0-16,-7 0 1 15,0 0-1-15,7 0 2 16,-7 0-1-16,0 0-1 15,0-2 0-15,0 0-1 16,0 0-4-16,7 0-5 16,-7 1 0-16,0 1-19 15,0 0-17-15,0 0-26 16</inkml:trace>
  <inkml:trace contextRef="#ctx0" brushRef="#br0" timeOffset="288288.9899">5809 8320 13 0,'7'0'12'0,"2"0"-1"15,7 0-2-15,-9 0-7 16,6 0 2-16,-6 0 3 16,0 0-1-16,0 0-1 15,0 0 6-15,7 0-3 16,-7 0 6-16,6 0-4 16,6 0 2-16,-6 0-2 15,8-2-5-15,-7 0-1 16,0 0-4-16,-7 2 0 15,6-2 0-15,-10 0 0 16,6 2 1-16,-9-2 0 16,7 2 0-16,-7-1-1 0,6 1 6 15,-6-3-2-15,0 3 3 16,0-1-2-16,7-1-2 16,0 0 3-16,0 0-1 15,7-1-2-15,-7-1 0 16,7 1-1-16,-8 3-1 15,1-1 0-15,0-3-1 16,-7 4 2-16,2 0-2 16,8-2 0-16,-10 2 0 15,0 0-2-15,0 0 2 16,0 0-1-16,7 0 1 16,-7 0 0-16,0 0 1 15,0 0 1-15,0-2-2 16,0 2 2-16,0-2-2 15,0 2 0-15,0 0 0 0,0 0-2 16,0 0-1-16,0 0 0 16,0 0-2-16,0 0-5 15,0 0 2-15,0 0-6 16,0 0-4-16,0 0-8 16,0 0-2-16,6 0-14 15</inkml:trace>
  <inkml:trace contextRef="#ctx0" brushRef="#br0" timeOffset="289517.9721">6501 7872 14 0,'0'0'22'15,"0"0"-6"-15,0 0-5 0,0 0-4 16,0 0-6-16,0 8 11 15,0 6 4-15,0 9-6 16,0 3 4-16,0 1-11 16,0 3-2-16,7 0 2 15,-7-2-1-15,7 2 0 16,-7-2-2-16,0-3 0 16,0-3 0-16,0 1 0 15,0-8-1-15,0-2 1 16,0-3-1-16,0-5 1 15,0-1 0-15,0-4-5 16,0 0 2-16,0 0-3 16,0 0-6-16,0-5 5 0,0-16-15 15,0-2 12 1,0-5-8-16,-7-2-31 0</inkml:trace>
  <inkml:trace contextRef="#ctx0" brushRef="#br0" timeOffset="290074.2744">6400 7776 5 0,'0'-21'19'0,"0"2"0"15,0 1-2-15,0 2-4 16,21 0-5-16,11 0 4 16,9 2 3-16,1-2 5 0,-3 5-1 15,-5 0 5 1,-4 5-13-16,0 2-7 15,-10 3-4-15,-6 1 2 0,7 0-1 16,-5 5 2-16,7 12-1 16,-10 2 0-16,-6 6 1 15,0-1 0-15,-7 2-2 16,0 0 1-16,0 1-2 16,-14 3 2-16,-18-2 1 15,5 1-3-15,-14-2 1 16,2-2 3-16,-3-2-4 15,1-5 1-15,-5 1-1 16,12-6 1-16,6-1 0 0,3-7 1 16,18-5-2-1,7 3 1-15,0-3-1 0,0 0-4 16,0 0-4-16,0 1-12 16,7 4 20-16,7 2 1 15,11 0 1-15,2-1 4 16,1 1-6-16,-7 1 4 15,11-1-1-15,-5-1 2 16,8 2 0-16,-10-5-2 16,2-1-3-16,-13 2 3 15,-7-3-3-15,0-1 0 16,0 3 0-16,-7-2 1 16,7-1-1-16,0 3 0 15,-1-2-2-15,-3-1-7 16,4 0-7-16,9 0-24 0,-9 0-85 15</inkml:trace>
  <inkml:trace contextRef="#ctx0" brushRef="#br0" timeOffset="303946.2331">3366 9838 20 0,'-13'0'13'0,"13"0"-13"16,0 0 0-16,0 0-3 15,0 0 3-15,0 0 3 16,0 0 3-16,0 0 4 16,0 0-2-16,0 0-5 0,0 0-3 15,0 0-11 1,-14 0 1-16,7 0-1 0</inkml:trace>
  <inkml:trace contextRef="#ctx0" brushRef="#br0" timeOffset="308911.8489">14805 10333 33 0,'0'0'5'16,"0"0"-4"-16,0-4 4 15,0 0 7-15,0 0 3 16,0-1 0-16,0-3-5 0,0-1-2 16,0 1 1-16,0-3 2 15,0 4 1-15,0-3 4 16,0 1 4-16,0 0 9 16,0-3-18-16,0 3 6 15,0-1 2-15,-7 1-3 16,0 1-3-16,7 1 1 15,-7-3 1-15,0 6-1 16,7-1-1-16,-6-3-1 16,6-3-7-16,-7 0 4 15,0-4-1-15,7-6 0 16,-7 3-3-16,-7-9 2 16,5 1-1-16,2-3 1 0,-2-3 1 15,-5 2 1 1,7-2-4-16,-13 4 3 0,6 0 0 15,-7-2-2-15,-2-2 0 16,7 4 1-16,-11-5 0 16,6 0-3-16,-11-9 2 15,5 3-4-15,-8-6 0 16,-11 1 5-16,5-1-3 16,-5 6-1-16,-2-1 3 15,0 6-4-15,-5 2 7 16,-4 6-3-16,13-2-3 15,-4 3 3-15,-12-1-1 0,8 2-3 16,-3-1 3 0,-5-1-3-16,5-1 1 0,-12 3-2 15,6-2 0-15,1 1 0 16,-14-1 0-16,13 7-1 16,-6-2 0-16,1 3 3 15,4-3-2-15,-12 6 0 16,-4-2-1-16,-2 0-1 15,2 4 1-15,5-2-1 16,6 2 1-16,5 1 0 16,3-1-2-16,-3 4 1 15,-12-1 0-15,1 3 1 16,0 1 0-16,4-2 0 16,-5 5 1-16,-4-3-2 15,14-2 1-15,-16 3 0 0,7-3 0 16,-8 3-1-16,6-1 0 15,1 0 1-15,1 1-1 16,-7 1 1-16,11 2 1 16,-5 0-1-16,1 0-2 15,11 2 1-15,-11 0 1 16,-1 0-1-16,6 0 1 16,-13 0 0-16,1 0-2 15,-7 4 0-15,0 7 2 16,-7 5-1-16,-5-2 1 15,7 3-2-15,-2 2 2 16,7 0 2-16,7-4-2 0,7 4 0 16,11-2 0-16,2 0 0 15,12 1-3-15,-5 3 3 16,-2 2-1-16,9 2 1 16,-2 1 0-16,2 2-1 15,-2-2-1-15,-5 6 2 16,5-2-1-16,-5 1 1 15,-2-1 0-15,10 0-1 16,-4-2 0-16,4 4 1 16,3 2 0-16,-1-2 0 15,6-2 0-15,9 4 0 16,1-2-1-16,2-2 0 16,4 2 1-16,7-1-1 0,-6 4 1 15,6 3-2-15,0-3 2 16,-2 1 0-16,7 0 2 15,-5-1-4-15,0 3 4 16,1 3-2-16,-8-1 0 16,-2-1 0-16,7 5-2 15,2-5 2-15,-6 1 0 16,6-1 2-16,0 1-2 16,0-3 0-16,3-1 0 15,4-2 0-15,7 2 0 16,0-2 0-16,0 1 0 15,0 5 0-15,0-5-2 0,0 5 2 16,0 3 0 0,0 1-1-16,2-3 0 0,21 4 1 15,-2-2 0-15,0-3 0 16,6 3-1-16,5-2 1 16,3 1-1-16,-8-1 1 15,12-1 0-15,-5-1 1 16,8 5-1-16,-3 1 0 15,9-2-1-15,-2 6 1 16,23 4 0-16,4-1 0 16,0-3-1-16,-2 4 1 15,-6-14 1-15,-6 6 0 16,-4-1-1-16,12 7-1 16,-5-1 1-16,11-2 1 15,7-3 0-15,-6-2-1 0,8-3 0 16,-2-5 0-16,8 1 2 15,-1-6-2-15,-14 2-2 16,-4-6-1-16,-3-5 3 16,-6 2 1-16,2-6-1 15,5 4 0-15,-10-7 0 16,7-2 0-16,3-3 0 16,-6-3 0-16,13 1 0 15,-1-5-1-15,5 2 1 16,9-4 1-16,5 0 0 15,-5 0-1-15,7 0 0 16,-14 0 0-16,8 0 0 0,-20 0 0 16,6 0 1-16,-1 0 0 15,-11 0-1-15,5 0-2 16,-1 0 2-16,-2 0 2 16,14-6-1-16,3-3-1 15,6-2 2-15,-5-3 0 16,1 1-2-16,2 4-1 15,2-4 0-15,-7-1 1 16,14 1 3-16,-11-4-2 16,-1 3-1-16,-4-2 0 15,-4 1 0-15,-10-2 0 16,0 0 0-16,2 0 2 16,-4-3-2-16,5-1 0 15,6-5-1-15,-11 3 2 16,12 1-1-16,-8-3 2 0,-4-1-2 15,-2 2 1-15,-12-3 0 16,5 1-1-16,-5-3 1 16,-2-3-1-16,2 2 4 15,-12-2-4-15,8 1 0 16,-14-2 1-16,6 1-1 16,-8-3 1-16,0-5 0 15,-6 1 0-15,1-6 0 16,5-8-1-16,-7-4 0 15,-1 1-1-15,-4-1 1 0,7 3 1 16,-2 7-1 0,-1 2 1-16,-6 5 1 0,0 1-2 15,-5-3 2-15,-2 1 3 16,2-6-5-16,-9 0 3 16,0 2-2-16,0-2 1 15,0 2-1-15,0-3 0 16,-18-1-1-16,4 4 4 15,0-2-4-15,-6 6 2 16,-1-1 0-16,-4-3-1 16,4 6 0-16,1-2 0 15,-8-1 0-15,-2-2 2 16,0-1-3-16,3 4 0 16,-1 2 0-16,-1-1 0 15,-1 2 2-15,-5-3-1 0,-1-2-2 16,-1-2 2-16,-4-2-1 15,-12 5 1-15,5-5 0 16,-12 8-1-16,-4-1 0 16,7 1 0-16,-8 4 1 15,8 6-1-15,-9-1 0 16,1 0 1-16,1-1-1 16,-2 5 3-16,1-2-3 15,1-2 0-15,-9 0 1 16,-7 2-1-16,-3-3 0 15,-4 3 0-15,7 1 0 16,-1 3 1-16,8 2-1 0,11-1-1 16,-4-1 0-16,4 5-2 15,2-2 3-15,-11 3-2 16,0-3 2-16,-9 7-1 16,-1 1-1-16,-13 0 2 15,7 4-2-15,-5-3 2 16,14 1 0-16,-9 0 0 15,7 1-1-15,7-1 1 16,4 0-1-16,2 5 1 16,3-3 0-16,7 3 0 15,-10 1-1-15,-6 1-1 16,-3 0-1-16,-4 2 2 16,-14 2-1-16,7 0-1 0,-7 0 1 15,7 0 2-15,0 10-1 16,4-1-2-16,-4 2 3 15,-14 3 0-15,7-1-1 16,-7 2 0-16,-7-2-2 16,14 4 0-16,-7-3 0 15,14 4 1-15,0-3 2 16,2 0-2 0,14 6 0-16,-2-7 1 15,6 3 1-15,5 1-2 0,-4-4 0 16,11 2 1-16,-5-2 0 15,-4 7 1-15,7-2-4 16,-10 7 3-16,5 1-2 16,-4-1 2-16,6 4-2 0,5-2 1 15,2 1 2-15,12-1-1 16,-3-3 1-16,15-3-2 16,1-3 1-16,1 6 0 15,1 1 1-15,6 2-1 16,-1 2 1-16,0 2 0 15,1 7-1-15,-5-1 0 16,11 3-1-16,0-5 1 16,0 4 1-16,1-1 1 15,-1 1-1-15,7-2 0 16,-11-1 0-16,4-2 0 16,0 1-1-16,0-2 1 15,0 6 1-15,1-1-1 0,6 1 2 16,-9-4-4-16,9 2 4 15,5-3-4-15,-5 1 4 16,7-1-4-16,0 1 2 16,0 4 0-16,0-2 0 15,0-3 0-15,0-3 0 16,0 4 0-16,0-1-1 16,13 0 1-16,6 0 0 15,-5 1 0-15,6-1 0 16,1 3 0-16,0 0 0 15,4 1 0-15,-5 1 0 16,1-1 0-16,7 1 0 0,4 3 1 16,-5 2-2-16,8 2 1 15,-6 1 0-15,15-2 0 16,-10 2 3-16,12-1-5 16,2-6 2-16,-2 2 0 15,-4-7-1-15,1 4 1 16,8-1 1-16,-3-3-1 15,4 3 0-15,-10-3 3 16,10-2-3-16,-10 2 0 16,4-5 0-16,2 4 0 15,4-1-3-15,10-3 3 16,-2 4 2-16,4-8-1 16,7 5-1-16,-4-3 1 0,-3-3 0 15,14-2 1-15,2-3-2 16,7-2 1-16,1-2-1 15,6 2 1-15,0-2-2 16,-12-4 2-16,5 4-2 16,-6-4 1-16,-1 0 0 15,0 0 0-15,-4 0 1 16,4 1-1-16,0-5 0 16,7 3 0-16,-9-7-1 15,10 3 0-15,3 1 1 16,10-3 0-16,-7 1 0 15,0-3-1-15,0-4 1 0,-14 0 0 16,1 0-1 0,1 0 1-16,-1 0 0 0,-1 0 0 15,0 0 0-15,-11-8 0 16,4-1 0-16,-6 1-1 16,-5-5 2-16,4 0-1 15,1-2 0-15,-3-6-1 16,7 4 1-16,-4 0 0 15,-6-1 0-15,6 4-1 16,-12 1 0-16,5 0 1 16,-10 0 1-16,7 0-1 15,-13 5 0-15,6-3-1 16,-8 2-1-16,-3 1 2 16,2-1-1-16,-2-1 0 15,-5 3 0-15,-6 1 0 0,-8 2 0 16,-6 1-1-16,-2-1 2 15,-5 4-2-15,-7 0 1 16,0 0 1-16,6 0-2 16,-6 0 1-16,7 0 0 15,0 0 0-15,0 0-2 16,7 0-5-16,0 0-14 16,-1 0-46-16,-3 0-92 15</inkml:trace>
  <inkml:trace contextRef="#ctx0" brushRef="#br0" timeOffset="337791.8021">14374 7904 92 0,'0'-15'21'0,"0"6"-4"15,0-3 16 1,0 12-2-16,0-4-11 0,0 4-3 15,0 0 0-15,0 0 0 16,0 0 2-16,0 0 2 16,0 0-1-16,0 0 1 15,0 0-2-15,0 0-5 16,0 0-2-16,0 0-2 16,0 4-6-16,-35 15 7 15,-17 9-8-15,-10 9 0 16,-25 7-2-16,0 9 1 15,-14 1-1-15,-7 6-1 16,-14 10 1-16,-4 4-2 16,5 2 2-16,-8 4-1 15,15-7 0-15,13-7-1 0,20-12 1 16,15-1-1-16,18-10 1 16,-3-7 0-16,15-6-2 15,8-7 2-15,7-6 0 16,3-6 0-16,11-5-2 15,3-5 2-15,4-1 0 16,0 0-1-16,0 0 0 16,0 0 0-16,0 0 0 15,0 0-4-15,0 0 1 16,0 0-3-16,0 0-6 16,0 0-12-16,0 0-33 15,0 0-61-15</inkml:trace>
  <inkml:trace contextRef="#ctx0" brushRef="#br0" timeOffset="338656.3929">13028 8267 51 0,'0'0'26'15,"0"0"-22"-15,0 0 7 16,-7 0-3-16,7 0-7 16,-14 9 5-16,7 12 6 15,-18 7 1-15,-3 4 2 16,-6 8 9-16,-16 3-1 15,6-2-7-15,-13 5 1 16,6 3-1-16,-8 0-5 16,10-1-7-16,-3 0 2 15,4-2-5-15,2-2 4 16,4-1-5-16,3-9 4 16,12-4-3-16,13-10 0 0,-6 3-2 15,13-6 2 1,0 2-2-16,7-6 1 0,0-5 0 15,0 1 0-15,0-1-1 16,0-1 1-16,0-1 2 16,0-1-1-16,14-1 2 15,-8-4-3-15,1 4 0 16,7-2 1-16,2 0 1 16,5-1 3-16,9 2-1 15,-3-3 2-15,1 1-1 16,4-1-2-16,2 0 1 15,3 0-2-15,6 0 2 16,6 0-2-16,3 0 0 16,-1 0 1-16,13 0-1 15,0-1 1-15,16-7 1 0,5 0-4 16,2-1 2-16,1 3-1 16,-15-1 6-16,-4 1-5 15,-10 2 0-15,-11-1 2 16,5-1 0-16,-18 0 1 15,-8 1-1-15,-2 1 1 16,-11 0 0-16,0 0 2 16,-7-5 0-16,7 0 2 15,-1-4 0-15,-6-5-2 16,0 0 1-16,-5-7 1 16,-2-7-6-16,0-7 1 15,0-5 1-15,-7-6-1 0,-9-10-4 16,-4-3 2-16,-8-8 1 15,-8-4-1-15,6-3-2 16,-12 9 0-16,-3 11 0 16,-10 9 0-16,-5 5 0 15,-4 14-4-15,0 6-6 16,-3 7-12-16,5 5-30 16,16 5-107-16</inkml:trace>
  <inkml:trace contextRef="#ctx0" brushRef="#br0" timeOffset="347999.6612">13899 8299 90 0,'0'-8'27'16,"0"-1"-18"-16,0 9 30 15,0-2-1-15,7-4-17 16,9-5-2-16,5-10-8 16,-1-1-5-16,15-8 3 15,11-4 0-15,2-6 0 16,18-6-1-16,15-7 0 16,3 0-1-16,26 0-2 15,12 1 0-15,13-1 1 0,26 4 1 16,9-2-2-16,18 2 2 15,20 0 0-15,8 4 1 16,18 3-1-16,9 7-1 16,14 3 2-16,11 4 0 15,0 9 0-15,3 6-3 16,-10 11 2-16,-25 2-4 16,-6 0 1-16,4 21-2 15,16 3 3-15,18 1 1 16,14-3-5-16,12-1 1 15,1-2 1-15,-1-6 1 16,-19-4-3-16,-23-3 0 0,-13-6 3 16,-17 0-2-16,1 0 4 15,1-15-3-15,22-10 1 16,-10-5 2-16,14-6-2 16,-2-3-1-16,-10-1-1 15,-2 5-2-15,-11 3 0 16,-23 5 0-16,0 5 0 15,-19 3 2-15,-2 2-2 16,-6 0 1-16,-10 0 0 16,9 4 0-16,-2-4-1 15,-2 0 0-15,-17 1-1 16,-17 0 0-16,-19 1 0 16,-26 4 1-16,-22 1 0 0,-12 5 0 15,-22 1 0 1,-14 0 0-16,-12 4-2 0,-2-1 1 15,-3-2-5-15,-4-2-2 16,0-3-6-16,0-1-35 16,-7 3-28-16,-6 3-33 15,-1-3-90-15</inkml:trace>
  <inkml:trace contextRef="#ctx0" brushRef="#br0" timeOffset="348583.4368">25835 6759 134 0,'-16'-10'43'0,"16"7"5"16,0 3 18-16,-7 0-20 16,7 0-20-16,0 0-20 15,-6 10-5-15,-11 22 4 16,1 13 3-16,-2 12 3 15,-3 6 0-15,5 7-6 16,3 0 5-16,-1 1-1 0,-11-1-3 16,11 1-1-16,-4-5 1 15,8-5-4-15,-3-9-1 16,-1-7-1-16,-2-7-2 16,2-10 0-16,5-9-3 15,-5-8-1-15,3-5-2 16,1-6-7-16,4 0-4 15,-1-17-45-15,7-19-82 16</inkml:trace>
  <inkml:trace contextRef="#ctx0" brushRef="#br0" timeOffset="349072.5673">25913 6410 235 0,'37'-36'9'0,"20"1"5"15,8-1 12-15,6 6-4 16,2 3-5-16,-11 6-1 16,-2 8-3-16,-19 4 2 15,-9 5-4-15,-11 4-3 16,-8 0-3-16,-13 0-5 15,7 13 0-15,-7 21 0 0,0 17 10 16,0 17 7 0,-14 13-4-16,-22 9-1 0,-6 8-6 15,6 5 5-15,-15 6-3 16,15 6 0-16,1-2-3 16,5-11-2-16,14-8 1 15,5-8-4-15,11-10 1 16,0-11 0-16,0-8-1 15,27-17 0-15,10-13 1 16,0-4-1-16,11-11 0 16,5-7 2-16,11-5 1 15,-7 0 0-15,14-21 3 16,-6-7-6-16,-6-6-1 16,-8 1-3-16,-15-7-4 15,-15 2-6-15,-16 4-20 0,-5 2-32 16,-14 6-63-16,-27 2-82 15</inkml:trace>
  <inkml:trace contextRef="#ctx0" brushRef="#br0" timeOffset="349807.6">25526 6895 136 0,'-3'-1'20'16,"3"1"1"-16,0 0 11 15,0-3-14-15,0 3-11 16,23 0 9-16,21-1 8 16,-7-2-8-16,9 3-3 15,-1-1-7-15,-15 1 2 16,5-2-5-16,1 2-3 15,-15 0-3-15,-5 0-10 16,-5 0-7-16,-11 3 0 16,0 11-13-16,-11 5 4 15,-19 3-17-15,-16 5 8 16,0-1 0-16,10 0 9 16,-8 2 27-16,14 1 2 15,3 1 14-15,2-2 4 16,6 4-5-16,10-2 1 0,4 2 1 15,5-2 7-15,0 0-5 16,0-2 2-16,0-5-8 16,0-4-2-16,0-8-7 15,0-3 7-15,5-7-6 16,-3-1-1-16,-2 0 8 16,5 0 10-16,-3-5-3 15,10-12-12-15,-3-7-4 16,7-2-1-16,5-3-2 15,-1 2-2-15,1 1 4 0,6 4 0 16,5 5 0 0,-4 2 0-16,6 3 1 0,-1 3-1 15,3 4 0-15,3 3 2 16,0 2 0-16,-11 0 0 16,-1 0-1-16,-11 2 1 15,0 7-1-15,-16 4 1 16,0 0-2-16,0 6 1 15,-18 0 8-15,-23 4 8 16,-1-1-4-16,-8-1-8 16,13 2-2-16,-9-6-2 15,19-3-1-15,6-2-3 16,14-5-2-16,0-5-2 16,7-2-7-16,0 0 2 15,7-6 2-15,21-14-23 0,-1-3-81 16</inkml:trace>
  <inkml:trace contextRef="#ctx0" brushRef="#br0" timeOffset="350279.2749">25840 7084 63 0,'0'-8'33'16,"0"4"-2"-16,0 2 17 16,0 2-11-16,0 0-15 15,0 6-9-15,0 16 5 16,-5 7-5-16,3 3-2 15,-5 3 2-15,0 5-2 16,-6-1 2-16,6-1-5 0,7-4 0 16,0-4-5-16,0-4 1 15,0-3 0-15,0-6-3 16,0-4 2-16,0-5-3 16,0-7-2-16,0-1 2 15,0 0-1-15,0 0-3 16,0 0 4-16,13 0 0 15,8-11 4-15,2-6-3 16,9 2-1-16,7 0-1 16,-11-2 0-16,-1 8 1 15,-2-3 0-15,-11 3 0 16,-7 2-4-16,0 3 2 16,-7 0 1-16,2 4 1 0,-2 0 0 15,0 0-2-15,0 0-2 16,0 2 2-16,0 11 2 15,0 0 1-15,0 3 0 16,0-3 1-16,12 0 0 16,-3-2-2-16,5-2-2 15,-3-1 0-15,-2-3-3 16,0-5-8-16,5 0-17 16,7 0-76-16</inkml:trace>
  <inkml:trace contextRef="#ctx0" brushRef="#br0" timeOffset="350601.8833">27454 6754 265 0,'0'4'9'16,"7"0"-9"-16,9 0 11 16,12 0 2-16,15 1-2 15,8-3 4-15,13-2 1 16,7 0-3-16,9 0-1 16,1 0-2-16,-3-11-7 15,-16-1-1-15,-10 1-2 0,-15 0-1 16,-7 1-6-16,-16-3-4 15,-14 1-15-15,0-1-5 16,-30 0-68-16,-7 0-86 16</inkml:trace>
  <inkml:trace contextRef="#ctx0" brushRef="#br0" timeOffset="351023.7076">27858 6472 96 0,'0'0'34'16,"0"0"-25"-16,-7 13 1 15,0 25 26-15,-9 16 3 16,0 18 1-16,-9 9 6 0,2 7 5 16,-7-2-12-16,9 1-14 15,12-6-10-15,2-7-2 16,7-5-8-16,0-7 1 16,0-7-5-16,0-8 0 15,0-11-2-15,0-12 0 16,0-9-4-16,0-10-1 15,0-5 0-15,0 0 6 16,0 0 1-16,-20-18-1 16,-8-10 0-16,-15-6-5 15,6-4 1-15,-7 1 3 16,8 3 1-16,8 3 0 16,1 9 5-16,4 3-4 15,16 8 2-15,7 5 0 16,0 5 0-16,0-3-3 0,30-2 2 15,13-1-2-15,28-3 0 16,0-1 1-16,10-3-2 16,-1-4 1-16,5-7-2 15,-5-3-5-15,-4-8-10 16,-1-3-33-16,3-6-96 16</inkml:trace>
  <inkml:trace contextRef="#ctx0" brushRef="#br0" timeOffset="351218.9433">28619 6211 208 0,'0'0'10'16,"0"0"16"-16,0 0 4 16,3 0-24-16,8 5-2 15,3 12 2-15,4 2-6 16,-11 2-1-16,-7 1-12 15,0 1-25-15,0-1-35 16,-23 1-92-16</inkml:trace>
  <inkml:trace contextRef="#ctx0" brushRef="#br0" timeOffset="351973.9991">28216 6626 25 0,'-26'41'35'0,"17"3"-10"0,-4-2 4 16,13-3 12-16,0-2-7 15,0-7-2-15,0 2-9 16,0-7-3-16,22-4-9 16,6-6-4-16,9-4 1 15,-10-5-7-15,3-5-1 16,2-1 0-16,-7-1 0 16,-4-22-1-16,-12-9-2 15,-2-8-6-15,-7-2 5 16,0-4-1-16,0 6 1 15,0 7 3-15,0 8 1 16,0 7 1-16,0 6 2 0,0 5 0 16,21 3 0-1,22 2-2-15,8 2 1 0,15 0 2 16,12 0 0-16,-7 0 3 16,3 0 2-16,4 0-2 15,-21 0 1-15,0 0 1 16,-20 0 0-16,-16 0-6 15,-5 0-3-15,-16 0-2 16,0 2-5-16,0 4-10 16,-23 5 8-16,-12 0 6 15,-1-2-2-15,-8 3-4 16,3-3-11-16,11 3-23 16,-14-3-22-16,8 4 34 0,-3-2 5 15,0 6 26-15,2 0 5 16,-2 4 7-16,5 2 5 15,-1 1 0-15,10 1 5 16,0 1-1-16,2 2-1 16,2 2 6-16,-4 0-2 15,-3 0-4-15,3 1 0 16,9-5-8-16,-4-3-6 16,4-6-3-16,9-4-3 15,4-8-1-15,3-5-5 16,0 0-2-16,0 0 3 15,0-11-2-15,26-10-15 0,1-2 4 16,-4 1-13 0,9 3-4-16,0 6 28 0,-9 9 6 15,2 0 0-15,-2 4 2 16,0 0-1-16,-2 0 7 16,-5 0-2-16,5 8 1 15,-3 1-3-15,-2 1 1 16,7 1-4-16,-16 2 0 15,-7 2-6-15,0 1-6 16,0-3-13-16,-39 1-79 16</inkml:trace>
  <inkml:trace contextRef="#ctx0" brushRef="#br0" timeOffset="352311.8421">28181 7266 33 0,'-46'13'40'0,"19"-2"-14"0,15-3-11 16,12-5-4-16,0 1 11 15,51-4 20-15,13 0-4 16,14 0-16-16,2 0-11 16,-11-7-3-16,-9 1 2 15,-19 2 2-15,-16 4-3 16,-11 0-9-16,-14 0-1 16,0 8-9-16,-21 17 10 15,-29 6 7-15,-1 4 6 16,-8-2-6-16,2 1-5 15,15-2 3-15,12-6-1 16,1-5 0-16,19-6-2 0,10-7-1 16,0-3 1-16,0 1 3 15,3-4 0-15,33-2 3 16,-1 0 0-16,18 0-6 16,-3 0-2-16,7-8-6 15,-2-7-4-15,5-2-17 16,-16-4-50-16</inkml:trace>
  <inkml:trace contextRef="#ctx0" brushRef="#br0" timeOffset="353271.4986">29468 6688 177 0,'18'-24'35'15,"-11"-5"-9"-15,0-1 16 16,-7-3-14-16,0-5-9 16,0-7-4-16,-7-4 3 15,-18-7-1-15,-7-1 3 16,-5 0-7-16,-16 5-1 15,-16 3-4-15,-31 4-6 0,-20 1-2 16,-26 5 0 0,-17-2 0-16,-7 5 0 0,-25 2 0 15,0 2 0-15,-7 6 0 16,3 5-1-16,9 6 1 16,1 11-4-16,-3 4-1 15,13 0 3-15,0 19-5 16,12 9 4-16,15 10 2 15,6 7 1-15,-1 6 0 16,2 6 0-16,5 8 0 16,5 11 0-16,-9 6 0 15,15 3 1-15,15 0-1 16,10-5 0-16,17-1 0 16,18 6 0-16,10 2 1 15,18 5-1-15,8 0 0 0,15 0 0 16,11-2 1-16,7-3 0 15,0-4-1-15,5-4 0 16,25-6 3-16,20-1-3 16,1-6 0-16,13 1 1 15,9 1 2-15,5 2-1 16,7-5 1-16,9-4 1 16,2-7-3-16,17-7 1 15,8-7 0-15,19-8-1 16,16-6-1-16,11-7 2 15,15-8 1-15,-4-7 0 16,15-4-1-16,-5 0 2 0,2-2-1 16,-4-17 0-16,2-2 0 15,7-5-1-15,-2-2 0 16,6-4-1-16,-11-3-1 16,-11-9 2-16,-12-8-2 15,-16-10 3-15,5-8 2 16,-19-8 1-16,-11 3-1 15,-9 0-2-15,-17-2 3 16,-4-2-2-16,-7-2-1 16,0-4-3-16,-6 2-1 15,-12-1 0-15,-3 3 0 16,-22 7 2-16,-15 9-1 16,-15 8 0-16,-14 7 3 0,0 1 1 15,-39 2 2-15,-14 7-2 16,-6-3-2-16,1 5-2 15,-13 0-3-15,16 8 1 16,7 2 1-16,-2 2-5 16,13 7-2-16,3 2-9 15,-3 6-6-15,3 5-24 16,6 6-53-16,-2 0-115 16</inkml:trace>
  <inkml:trace contextRef="#ctx0" brushRef="#br0" timeOffset="361505.4984">1339 8950 24 0,'-14'-2'37'0,"-4"2"-9"16,11-2 2-16,0 2 9 15,0 0-6-15,7 0-10 16,0 0 1-16,-6 0-6 16,6 0 2-16,-7 0 2 15,7 0 2-15,0-2-6 16,0 2-3-16,0 0-3 0,0 0-3 16,0 0-2-16,0 0-2 15,0 0-1-15,0 0-3 16,0 0 2-16,0 0 0 15,0 0-1-15,0 0-1 16,0 12 0-16,-7 10-1 16,7 14 5-16,-7 7-4 15,7 10 3-15,-7 9 0 16,0 11-2 0,0 13 4-1,0 11-2-15,-4 4-4 0,4 5 0 0,0-5 0 16,0 1 0-16,0 3 2 15,1 4-2-15,-1 10 3 0,0 1-2 16,0 1 0 0,0-1-1-16,7-5 0 0,0 5 0 15,0 3 2-15,0 3-2 16,0-2 0-16,0-2 0 16,14-5 0-16,-14 0 0 15,7-3 0-15,0-3 0 16,-1 0-1-16,8-2-1 15,-7 6 2-15,11-2 0 16,-4 0-1-16,7 5-2 16,-7 1 3-16,-1 9-1 15,1-6 1-15,7 1 0 0,-10-7 1 16,10 3-1 0,-7-1 0-16,6-3 0 0,-6-2 0 15,7-2-2-15,-3 8 2 16,10 1 0-16,-1 10 0 15,5-6-2-15,-4-4 2 16,6-10 2-16,-6-9-2 16,4 1 0-16,2-1 0 15,0 1 2-15,-1-6-2 16,-6 0-4-16,1-4 4 16,-8 2 0-16,-1 2 3 15,1-4-3-15,1 2 0 16,6-2 0-16,6 5 0 15,-6-5 0-15,1-4 0 16,-1-13 0-16,-9-9 0 0,-4-8 1 16,0 8-1-16,-7-1 1 15,0 2 1-15,0 3-2 16,-7-4 2-16,6 0-1 16,1-8-1-16,0 2 1 15,0-9 0-15,11 1-1 16,-4-8 0-16,-7-9 0 15,7-1 2-15,0-2-2 16,-1-5 4-16,1-1-3 16,-7 0 0-16,0-9-1 15,4 2 5-15,-4-6-5 16,0 0 0-16,0 1 0 0,0 3 1 16,0 0 0-16,0-4 2 15,0-4-2-15,-7-3 1 16,6 1 0-16,-6-1-1 15,7-2 0-15,0 3-1 16,0-1 1-16,0 3-1 16,0 4 1-16,0-5 0 15,4 1-1-15,-4-5 0 16,-7-4 1-16,0 0-2 16,7 0 1-16,-7 4 0 15,7-2 1-15,7-2-1 16,-1 3 1-16,15 1 3 15,4 2 0-15,9-2 3 16,12 3-4-16,9-5 1 16,4-2 1-16,15 0-3 0,-6 4 0 15,12-4-1-15,-6 9 0 16,-8-1-1-16,3 1 0 16,4 0 1-16,-7 5 1 15,1-5-2-15,1-1 2 16,6-4-1-16,-8 1 0 15,7-1 0-15,-4 1 0 16,-3-1-1-16,1 5 4 16,-12-1-4-16,-3-2 0 15,-6 7 0-15,2 4 0 0,19-4 3 16,13 8 1 0,14-6 0-16,20-2-1 0,8 4 1 15,6-8-1-15,12-1 0 16,9-3 2-16,-3-1-3 15,3-4 3-15,-2 4-4 16,-12-4 1-16,-9 0 1 16,-5 0 1-16,1 0-1 15,-1 0 0-15,-2-11 0 16,3 1 0-16,-8 1 0 16,-6 0 0-16,0-1 1 15,-1-1-2-15,12 1 0 16,3 1 0-16,-8-4-1 15,1 0 0-15,-14 5-1 16,-14-1 1-16,-7 3-1 0,0 2 0 16,0 1 2-16,7-1-2 15,0-2 0-15,14 2 0 16,0-1 0-16,6 1 1 16,-6 4-1-16,0 0 1 15,0 0-1-15,-7 0 0 16,6 0 0-16,1 5 2 15,0 3-2-15,7-4 2 16,-8 2 0-16,1-3 0 16,0-3-1-16,11 4 1 15,10-4-1-15,13 0-1 16,11 0 2-16,10 0-2 0,-2 0 0 16,-12 0 0-16,5 0-1 15,-12 0 1-15,-2 0-1 16,-12 0 1-16,7 0 0 15,-20-4 1-15,2 4-1 16,-12-3 0-16,-4 3 0 16,-4-4 0-16,1 4 0 15,-1-2 1-15,1-2-1 16,-4 4 1-16,-7 0-1 16,7 0 0-16,7 0 2 15,0 0-1-15,7 0-1 16,0 10 0-16,-1-3 1 15,1 3-1-15,-7-1 0 0,-7 0 0 16,7-1 0 0,0-3 0-16,0-5 0 0,14 4 0 15,-1-4 1-15,-4 0-1 16,3 0 0-16,-6 0 0 16,-6 0 0-16,0-4 1 15,-11 3-1-15,4-3 0 16,-3 0 1-16,3-1-1 15,-6-3 0-15,6 2 0 16,0-1 0-16,-7 3 1 16,-9-2 0-16,7 3 0 15,-12-1-1-15,7-2 2 0,3 2-2 16,6-5 0 0,5 1 0-16,7 3 1 0,-2-3-1 15,-5 3 0-15,-7 1-1 16,0 0 1-16,-14 2-1 15,12-1 1-15,9-1 0 16,12-2 0-16,8-2 0 16,13 3 0-16,-6-4 0 15,1 1 0-15,-8 4 0 16,8-1 0-16,-5 1 0 16,7 0 0-16,-3 2 0 15,-6-1-1-15,-7 3 1 16,-14-8 0-16,-7 6 1 15,-7-6 0-15,3 5 1 16,6-3 0-16,10-2-2 0,11-5 3 16,4 4-3-16,3-4 2 15,-16 3-2-15,-16 1 0 16,-5-2-1-16,5 1 1 16,2 1 0-16,0 0 0 15,14-3 0-15,-7 3 0 16,7-1 0-16,0 1 1 15,-16 0-1-15,7-3 0 16,-10 3 0-16,3 0 0 16,-5 5 0-16,-4-6 0 15,7 6-1-15,4 1 1 16,-2-7 0-16,-5 6 1 0,0-5 0 16,-16 0-2-16,1 5 2 15,-24 0-1-15,-11 3 0 16,-7-3 0-16,-16 4-1 15,-7 0 1-15,0 0 0 16,0 0-1-16,0 0-1 16,0-4-7-16,0-15-22 15,0-11-62-15,-44-13-146 16</inkml:trace>
  <inkml:trace contextRef="#ctx0" brushRef="#br0" timeOffset="365526.1751">1225 9078 33 0,'-19'-9'34'16,"12"3"-21"-16,0 0 9 15,7 5 13-15,0-2-2 16,0 3-8-16,0 0-3 16,0-1 2-16,0 1-5 15,-6-3-1-15,6 2 5 16,0 1-6-16,0-4-4 16,0 4-4-16,0 0 0 15,0-2 2-15,0-4-6 16,0-3 0-16,0-2-2 15,0-8 0-15,0-4-1 16,0-7 0-16,13-3 1 0,13-9-2 16,1-3 4-16,-6-3-2 15,6-2-1-15,1-3 1 16,-10-3-1-16,10 3 1 16,-15-4-1-16,8 3 2 15,-7-2-2-15,-3 1-1 16,3 0 6-16,0-3-4 15,-7 2-3-15,0-4 0 16,6-4 4-16,-6 7-2 16,7-1 7-16,0 4-7 15,4 1 0-15,10-2 2 16,-1 2-1-16,7 0 0 0,-1 1 3 16,1 1-3-16,7-4 0 15,-2-1 0-15,9-2-1 16,-9 2 0-16,10-1 2 15,3 1-3-15,-4-1 0 16,5 0 1-16,-5 3 0 16,5 7 3-16,-12 3-3 15,5 5-2-15,9 2 1 16,-2-7 0-16,16 5-1 16,4-2 0-16,14-3 2 15,0 6-1-15,1 1-1 16,-6 3 0-16,-15 10-1 15,-1 3 1-15,10 2 0 0,-10 0 0 16,15 2 0 0,6 2 0-16,0 1 0 0,2 0-1 15,5 1 1-15,0 0 0 16,0 1 0-16,14-1 0 16,0 5 1-16,0-1-1 15,0 2 0-15,2-1 1 16,20 1 0-16,-1 1-1 15,6 2 1-15,-2-1-1 16,-18 3 0-16,-8 2-1 16,-6 0 1-16,-7 0 0 15,-6 0 0-15,1 0 0 0,-2 2-1 16,7 7 1 0,0 2 0-16,7 2-1 0,-7 4 0 15,0 0 1-15,-7 6 0 16,-13-2 1-16,1 3-1 15,-15-1 0-15,-5 1 0 16,5-1 0-16,-10 3 0 16,14-1 0-16,-4 1 0 15,2 2-1-15,-3 1 1 16,15 0 1-16,-5 0 1 16,4-3-1-16,7-3-1 15,1-5 2-15,8-1-2 16,-2 2 1-16,7-2 0 15,0 0 0-15,0-2-1 16,-14 0 1-16,1 0-1 0,-6 0 0 16,-1 0 0-16,-8-2-2 15,3 1 2-15,-2-1 1 16,6 0-1-16,-2 0 0 16,14 0-1-16,2 0 1 15,0 1 1-15,-7 0-1 16,-2 2 0-16,0 2-1 15,3 1 1-15,-8 2 0 16,7 0 0-16,3 1 1 16,4-1-1-16,7 2 1 15,-7-3-1-15,7-1 0 16,0 0 1-16,0 0-1 0,0-4 1 16,-11 0 1-16,-3-2-2 15,0 0 0-15,7 4 0 16,1-2 0-16,6 0 1 15,13 0 0-15,8-2 2 16,7 1-3-16,-1-3 0 16,-4-2 0-16,14 2 0 15,-10-3 0-15,1-3-1 16,-1 2 1-16,-13-2-3 16,-7 1 3-16,0 0 1 15,-7-1 1-15,0-1-2 16,7-4 1-16,-7 0 0 15,7 0-1-15,-7 0 0 0,7 0 0 16,0 0 0 0,0 0-1-16,-7 0 2 0,-7 0-2 15,-2 5 1-15,9 3 0 16,0 2 1-16,11 0-1 16,-4-2 0-16,0 5 0 15,-7-3 1-15,-7 1-3 16,7 0 1-16,-14-3 1 15,-9 5 0-15,1-4 0 16,1 3-2-16,-2 3 2 16,9 0 0-16,5 0 0 15,-5 2 0-15,1 2 0 0,-3 3-2 16,6 1 2 0,4 3 1-16,-8 0 0 0,0 3-1 15,-4 3 0-15,-3-1 2 16,-6 5-2-16,-10-2-2 15,7 4 2-15,-13 2 3 16,13-3-1-16,-4 2-1 16,-10 1 0-16,7 0 1 15,-15 1-1-15,3 6 2 16,-17 6-3-16,-1 5 6 16,-13 2 0-16,0 2 1 15,4 4-1-15,3-5-4 16,0-7-2-16,-1 4 1 15,3-7-1-15,7 2 0 16,-2 1 0-16,-8 3 3 0,3 1-1 16,7 2 3-16,-9 2-5 15,-1 4 2-15,-4 9 1 16,3 4 3-16,-1 6-2 16,-4-4 0-16,-1 0-2 15,8-6-1-15,-5 0 0 16,-2 4 3-16,9 6-2 15,-9 0 0-15,-8-3-1 16,1 1 1-16,-7-4-1 16,0 4 3-16,0-2 0 15,0-4-1-15,-7-5 0 16,-6-1-2-16,-13-1 2 0,8 1-3 16,2 7 4-16,2-2-4 15,-6 7 0-15,-1 0 1 16,3-2 2-16,-1 0-2 15,10-5 1-15,2-5 0 16,7 2-3-16,0-5 2 16,0-2-1-16,0-10 0 15,21-3 0-15,0-8 0 16,4-5 0-16,9-1 0 16,-6 1 1-16,11-6 0 15,-5 1-1-15,3-3 1 16,13 2 1-16,12 2-2 15,12-4 0-15,13 3 0 0,14 0 2 16,6-4-1 0,8 0-1-16,2-1 0 0,5 0 0 15,8 2 1-15,-1 0-1 16,-1 3 0-16,5 3-1 16,-4-2 0-16,6 3 1 15,12-3 1-15,2 0-1 16,11-1 0-16,3-4 3 15,11-1-2-15,7 2 1 16,5-6-1-16,9 0 1 16,5 5-1-16,-5-5-1 15,-1 8 1-15,4-2-1 16,1 0 1-16,-11 2-1 16,0 1 1-16,-9-1-1 0,0 2 1 15,-12 0 0-15,-15-1 0 16,-1 1-1-16,-13 2 1 15,-3-1 1-15,-4 1-1 16,-10 2 0-16,-13-5-1 16,-14 7 1-16,0-4-2 15,-14 1 1-15,-11 2 0 16,5-1 0-16,-15 3-1 16,-2 1 0-16,1-3 0 15,-15-2 1-15,1 5-1 16,-10 3 1-16,-6 3 0 15,-7 7-1-15,4 3 1 16,-5-2 0-16,1 4 0 0,-7 0 0 16,6 4 1-16,6 4-1 15,-13-4-1-15,8 1 1 16,-7-2 1-16,-5-3-1 16,-2 8 1-16,-3-8-1 15,-1-4 1-15,1 4-1 16,-4-10 1-16,0 9-3 15,0-7 4-15,0 3-3 16,0 1 1-16,0-5 0 16,0 3 1-16,0-7-1 15,0 0-1-15,0 4 1 16,0-2 0-16,0 1 0 0,0-3 0 16,0-4 1-1,0-1-1-15,0-13 0 0,0 0 0 16,-7-13 0-16,-4 3 0 15,2-8 1-15,-5 1 0 16,7-1-1-16,-13-4 2 16,-10 0-1-16,2 4 1 15,-9 5-2-15,-6-1 3 16,-8 1-3-16,-13 7 0 16,0 3 0-16,-9 2 0 15,6 0 2-15,5-2-2 16,-11 6 0-16,-12-2 0 15,-11 8 0-15,-17-1 2 0,-11-3-2 16,-4 2 0 0,-5-2 1-16,12-5-1 0,13 3 0 15,-7-2-1-15,0-2 1 16,1-3 0-16,6-5 0 16,7-1 0-16,7-8-2 15,0-2 3-15,7 1-4 16,-7-3 3-16,2 0 0 15,10 1 0-15,13-6 0 16,9 0-2-16,26-4 2 16,-3 0-2-16,16 0-2 15,-1 0-3-15,-6 0-11 0,-11 0-17 16,-2 0-48 0,-5-18-87-16</inkml:trace>
  <inkml:trace contextRef="#ctx0" brushRef="#br0" timeOffset="368113.7559">29362 10254 89 0,'0'-2'44'0,"0"-4"-24"15,-23 5 22-15,-11 1-15 16,-10 0-12-16,-11 0 1 15,9 0 3-15,-9 0-8 16,-18 7 4-16,-16 0-7 0,-24 5-6 16,-15-1 1-16,-10 2-2 15,-15 0 0-15,10-1-1 16,6-1 0-16,15-4 0 16,21 3 3-16,21-5-3 15,23-1-1-15,4-2 1 16,19 0-2-16,6-2 1 15,14 0 0-15,-4 0-1 16,7 0-8-16,4 0-19 16,4 0-40-16,3 0-120 15</inkml:trace>
  <inkml:trace contextRef="#ctx0" brushRef="#br0" timeOffset="368901.2885">28197 9959 128 0,'-9'0'47'16,"2"0"-44"-16,-13 1 21 15,-19 8 2-15,-10 5-19 0,-22 7-4 16,-9 1 7 0,-7 12-4-16,-5-2 0 0,-2 7-2 15,-7 6 2-15,0-1-2 16,1-1-2-16,-8 1-2 16,7-3 4-16,7-2-4 15,16-5 0-15,25-7 1 16,16-9-1-16,17-1-1 15,13-3-8-15,7-5 6 16,0 4-8-16,0 0 4 16,30 4 7-16,20-2 0 15,-2 1 12-15,19-2-2 16,4 3-1-16,7 0 4 16,4 0-13-16,3 4 5 0,-4-1-2 15,-10 3 1-15,0 2 2 16,-5-7-1-16,-11 5-3 15,-2-10 1-15,-5 0 1 16,-2 0 0-16,-5-9 3 16,-6-2-2-16,-10-2 1 15,-11 0-2-15,-7 0 5 16,-5 0-1-16,-2 0 2 16,0 0 3-16,0 0 0 15,4 0 2-15,-1-9-4 16,4-9-10-16,4 0 2 15,-4 1 2-15,0-6-4 16,0-3 2-16,2-2-3 0,-2-6-1 16,9 2 1-16,-9-3 2 15,0-3-2-15,-1-2 0 16,-3-1 1-16,4-6-1 16,-3-2 0-16,-1-4-3 15,3 0 3-15,1 1 0 16,7 11 0-16,0 3 0 15,2 10 0-15,-2 7-2 16,-1 8-1-16,-6-1 1 16,-4 9-2-16,8-4 1 0,3 1-10 15,0-1-9 1,2 1-7-16,7 6-45 0,-3 2-147 16</inkml:trace>
  <inkml:trace contextRef="#ctx0" brushRef="#br0" timeOffset="370903.7251">2020 14152 90 0,'32'-30'0'15,"-4"-6"-2"-15,-14-3 1 16,13-10 1-16,19-17 12 15,-5 13-10-15,12-5 3 16,2-11 3-16,19-11-3 16,6-8 2-16,7-10 3 15,14-5-3-15,7-8 3 16,-17 4 2-16,1 1 0 0,-12 6 0 16,-20 12-3-16,-12 13-6 15,-9 14 0-15,-11 12-3 16,-15 14 10-16,1 8-3 15,-7 9-3-15,-7 6 5 16,7 3-5-16,-7 7 7 16,0 2 1-16,0 0-1 15,0 0 1-15,0 0-2 16,0 0-1-16,-21 2-6 16,-6 11-1-16,-19 13-2 15,-9 6 0-15,-19 10 4 16,-20 7-3-16,-6 5-1 15,-22 3 2-15,0 3 1 0,1-6-3 16,13 3 1-16,7-12 2 16,21-7-3-16,20-12 1 15,26-11 0-15,20-7-1 16,14-4 0-16,0-3-18 16,28 3 11-16,31 4-3 15,10-7 8-15,11-1 2 16,14 0 2-16,14 4-1 15,14 0 0-15,-1 2 2 16,5 3-3-16,3-1 3 16,-8 6-3-16,-6-2 1 15,-14 1-2-15,-21-3 1 16,-13-1 0-16,-26-5 1 16,-7 0-1-16,-20-4 0 0,-2 0 3 15,-12 0-2-15,0 0 5 16,0 0-3-16,0-17 1 15,0-14 7-15,0-8-11 16,-12-1 0-16,-9-5 6 16,-6-4-6-16,-1 2 0 15,-1-3-1-15,6-1-6 16,-5 10-9-16,1 3-17 16,-5 10-90-16</inkml:trace>
  <inkml:trace contextRef="#ctx0" brushRef="#br0" timeOffset="373813.9284">3103 12734 57 0,'0'-13'32'0,"0"-1"-29"15,0-3 0-15,0 10 2 16,7-3-1-16,-1 1 0 15,-6 4 0-15,7 1-2 16,-7 0 3-16,0 4-1 16,0 0-1-16,7-4 3 15,-7 2-4-15,0-5-2 16,7-3-1-16,0-1-7 16,0 0 1-16,0-1-4 0,0 1 3 15,-3 0-6-15,3-2-20 16,7-2-4-16</inkml:trace>
  <inkml:trace contextRef="#ctx0" brushRef="#br0" timeOffset="374302.0048">3197 12500 11 0,'0'0'9'0,"0"0"0"16,0 2-2-16,0 6-4 16,0 1 3-16,7 8-1 15,-1 6 5-15,8 3-1 16,0 4-3-16,0 2 1 15,4 6-1-15,3-1 2 16,-1 3 0-16,-6-2-3 16,7-3 4-16,-1 1-2 15,-1 3 1-15,-5-3-3 16,-1 8 1-16,-13-3 2 0,7-2 0 16,0-1-3-16,0-6-4 15,-7-2 4-15,7-4-4 16,-7-7-1-16,0-2 3 15,0 0-1-15,0-7-1 16,0-3-1-16,0-5 1 16,0 2-1-16,0 0 0 15,0-4-1-15,0 0-2 16,7 0-1-16,-7 0-7 16,0 0 0-16,7 1-11 15,-1 3 3-15,4-4-2 16</inkml:trace>
  <inkml:trace contextRef="#ctx0" brushRef="#br0" timeOffset="375981.9637">2073 13989 22 0,'-21'18'11'15,"10"9"-7"-15,-3-1 4 16,7 10 8-16,0 7-3 16,7 10-2-16,0 1-1 15,0 3 3-15,14-5-2 16,11 9-2-16,-4-3 4 0,7 4-4 16,-1 0 0-16,5 4-3 15,9 4 0-15,5-4 4 16,23 14-2-1,5-6-8-15,6-3 3 0,14-1-3 16,0-14 7-16,14 3-1 16,13-3-2-16,8-7-4 15,13 0 0 1,5-10 2-16,2 1-2 0,4-8 4 16,-11-7-2-16,-11-7-2 15,20 3 4-15,-1-6-2 16,10-2-1-16,7-1 4 15,-11-12-1-15,-2 0-2 0,-12 0 0 16,0-8 2 0,-2-9-1-16,2-2-3 0,-2-2-2 15,-4-3 2-15,-15-6 1 16,-6 0-1-16,-14 3 0 16,-14-3 4-16,-7 8-4 15,-11-1-3-15,-9 5 3 16,-8 2-4-16,-4-2 2 15,-6 4-8-15,-3 1-8 16,-12 4 0-16,-6 1-22 16,-7 8-35-16</inkml:trace>
  <inkml:trace contextRef="#ctx0" brushRef="#br0" timeOffset="376401.4393">5708 15095 185 0,'0'0'0'0,"7"0"-12"16,32 0 12-16,16 0 12 15,11-4-5-15,1 2-1 16,8 2-2-16,-1 0-3 0,-1 0 0 16,-18 2-1-16,-9 11 1 15,-18 4-2-15,-8-4 1 16,-6 6 0-16,-12 6 0 16,-2 3 8-1,0 10 1-15,-23 3 4 0,-18 2-4 16,-12 6 2-16,-2 4 2 15,-11 5 2-15,-1-2-6 16,5 1-1-16,10-4-6 16,10-10-1-16,8-11-1 15,2 0-5-15,11-7-10 16,1-3-14-16,-1-5-25 0,3-4-76 16</inkml:trace>
  <inkml:trace contextRef="#ctx0" brushRef="#br0" timeOffset="381162.285">8808 8660 41 0,'-7'0'17'0,"-4"-4"-1"16,6 0 12-16,3 1 3 16,2-3-11-16,0 5-7 15,0-2 9-15,0 2-6 0,0 1 3 16,0 0-1 0,0 0-6-16,0 0-4 0,0 0-4 15,-7 0-1-15,7 0-3 16,0 0 0-16,0 0 1 15,0 0-1-15,0 0-2 16,0 0 2-16,0 0-2 16,0 0 2-16,0 0 0 15,0 0 0-15,0 0 0 16,0 0 0-16,0 0 2 16,0 4-1-16,0 1 0 15,0 0 1-15,7 3-1 16,2 2 1-16,7-1 0 15,-2 0 3-15,7 7-4 16,-1 2 1-16,10 5 2 0,7 11-1 16,4 1 3-1,-2 1-5-15,9 4 0 0,5-1 2 16,-5-3-2-16,5-2 1 16,-5-4-1-16,12-3 1 15,-12-7 0-15,5-5 0 16,-12-4 1-16,-7-5 1 15,-2-4-1-15,-18 2 5 16,0-4-5-16,-7 0 1 16,0 0 0-16,-1 0 1 15,1 0 1-15,-7 0-3 16,7 0 5-16,0 0-2 0,7-4 1 16,4-11-2-16,10-10 0 15,-1-3-2-15,3-6 0 16,7-9 1-16,11-6-3 15,-2-4 2-15,9-7-2 16,11-6 1-16,-11-1-2 16,12-1 0-16,-14 2 1 15,-5 2 2-15,4 2-2 16,-3 9-1-16,-13 8 3 16,-6 7-1-16,-9 6 1 15,-7 6 0-15,-14 4 0 16,6-1-3-16,-6 2 4 15,0 0-1-15,0 1-1 0,0-1 2 16,0 3-3 0,0-3 1-16,-6 7 0 0,-1 5-2 15,-7 0 1-15,0 1-1 16,0 3 0-16,8 1 0 16,-11 0 0-16,11 4 0 15,-4 0-1-15,-10 0 1 16,-8 0 0-16,-25 0-1 15,-8 12-1-15,-33 14 1 16,-14 11-1-16,-32 8 2 16,-23 8-3-16,-18 6 2 15,-7-5 0-15,7 4 1 0,11-3 0 16,9-5-2 0,26-6 2-16,14-3-4 0,13-7 4 15,34-9 0-15,15-5 0 16,18-4-1-16,20-7 0 15,5-1-2-15,9-1 2 16,0-1-7-16,5-1 1 16,2-1 1-16,-7 2-2 15,7-3-2-15,0 5-5 16,0-1-17-16,0 1-29 16,0 5-32-16,0-4-84 15</inkml:trace>
  <inkml:trace contextRef="#ctx0" brushRef="#br0" timeOffset="382615.5707">8001 8788 9 0,'0'0'7'0,"0"0"7"15,0 0 3-15,14 0-4 16,0 0-3-16,13 0 1 15,-6 8 0-15,18-1-1 0,-5 1 1 16,12-1-3-16,9-1 1 16,5 2-2-16,11-3 3 15,7 3 0-15,2-3-4 16,7-1 2-16,-7 0-1 16,-11 0 0-16,5-3-3 15,-8 5-1-15,-11-2-1 16,5-1 2-16,-5 1 1 15,-3 0-1-15,-1 0-2 16,6-2 1-16,-15 2-3 16,3-3 4-16,4 1-4 15,-10 2 0-15,-5-2 1 16,0 2-1-16,-2 0 0 16,-11-1 0-16,7 1 0 0,-8-1-2 15,-6 0 2-15,4-2-1 16,3-1 1-16,-7 4-5 15,6-2 0-15,-6-2-1 16,0 2-4-16,-5 0-10 16,7 1-15-16,-9-3-30 15</inkml:trace>
  <inkml:trace contextRef="#ctx0" brushRef="#br0" timeOffset="391811.3825">17227 9132 5 0,'-14'0'57'16,"7"0"-34"-16,0 0 0 16,7-1 10-16,0-2-16 15,0 2 2-15,0 1-5 16,0 0-6-16,0 0 0 16,0 0-1-16,0 0-4 15,0 0 1-15,0 0-1 16,0 0 0-16,0 0-2 0,0 0-1 15,0 0 0-15,0 0 1 16,7 0 1-16,14 0 4 16,6 0-3-16,-6 0-1 15,11 0 0-15,-5 0 1 16,1 0-3-16,11 0 1 16,-5 0-1-16,1 0 0 15,11 0 1-15,-5 1-1 16,5 3 0-16,2 2 1 15,2 0-1-15,8-5 0 16,-15 5 1-16,8 0-1 16,-1-4 0-16,1 2 0 15,-15-1 3-15,8-1-2 16,-10 0-1-16,-6 0 0 16,-3 2 1-16,2 0-1 0,1-3 0 15,-5 1 1-15,14-2-1 16,-3 2 0-16,0-2 1 15,5 0 1-15,5 0-1 16,0 0-1-16,-10 0 1 16,0 0 1-16,-8 0-1 15,-6 0-1-15,1 0 0 16,-7 0 0-16,-5-2 0 16,9 2 0-16,-4 0 0 15,4 0 0-15,-4 0 0 16,-7-2 0-16,7 2 0 15,-5-1 2-15,5 1-2 0,-3 0-3 16,-9 0 3-16,5 0 0 16,-7 0-3-16,0 0-1 15,0 0 0-15,0 0 0 16,0 0-1-16,0 0-4 16,0 0 3-16,0 0-6 15,5 0-3-15,-5 0-15 16,0 0-74-16</inkml:trace>
  <inkml:trace contextRef="#ctx0" brushRef="#br0" timeOffset="393213.9847">17435 11550 4 0,'0'0'8'0,"0"0"6"15,0 0-2-15,0 0 1 16,0 0 2-16,0 0-6 16,0 0-5-16,0 0-1 15,0 13 0-15,0 4 4 0,0 6-3 16,0 3 0 0,0 0 0-16,0 9-1 0,0 2 3 15,0 2 2-15,0 3-3 16,0-1 1-16,0-1 0 15,0-5 0-15,0 1-3 16,7-6-1-16,7 1-2 16,-12-5 1-16,5-4-1 15,0-3 1-15,0-7-1 16,-3-3-1-16,-4-5 1 16,3-3-3-16,-3-1 1 15,0 0-3-15,0 0-1 16,0 0-2-16,4 0-5 15,8 0-6-15,2 0-2 0,-1 0-45 16</inkml:trace>
  <inkml:trace contextRef="#ctx0" brushRef="#br0" timeOffset="397847.3995">23515 13196 157 0,'0'-17'39'0,"0"4"-23"16,0 4 6-16,0 9 13 15,0 0-9-15,0 0-6 16,0 0-5-16,0 0-3 16,0 0-2-16,0 0-1 15,0 0 0-15,0 0-4 16,0 0-2-16,0 0-2 0,0 0-1 15,0 0-2-15,-7 13-4 16,0 19 6-16,-7 11 6 16,5 6-2-16,-5 2-1 15,7 0-3-15,7 0 1 16,-7 2 0-16,7-5-1 16,-6-3-1-16,6-5-1 15,0-6-2-15,0-8 2 16,0-7-3-16,0-6-4 15,6-4-7-15,1-1-7 16,0-6-19-16,7-2-83 16</inkml:trace>
  <inkml:trace contextRef="#ctx0" brushRef="#br0" timeOffset="398247.651">24221 13034 64 0,'-23'38'11'0,"2"4"3"16,1 6 2-16,1 4-8 16,6 2 5-16,-1 2-3 15,7 3-2-15,0-3 3 16,7-3-3-16,-7-4-1 15,7 0-5-15,0-10-2 16,0-1 0-16,0-6-7 16,0-2-8-16,0-4-3 0,0-11-25 15</inkml:trace>
  <inkml:trace contextRef="#ctx0" brushRef="#br0" timeOffset="398912.1746">24955 12946 86 0,'-51'-26'10'0,"-8"-2"-1"16,-3-2 4-16,-9-1 1 16,-10 1-5-16,-8 4 2 15,-10 2 2-15,-11 3 6 16,-4 2-12-16,-6 6 1 16,3 1-3-16,3 11-2 15,-8 1-3-15,-11 1-2 16,-2 20 2-16,-7 7 0 15,2 3 0-15,11 13 2 16,1 9-2-16,13 8 0 16,3 8 0-16,23 3 1 15,15 7-1-15,15 0 0 0,24-4 0 16,21 0 0-16,14-1 0 16,7-3-4-16,37-1 2 15,20-3 1-15,9-1 1 16,12-5-2-16,16-3-1 15,16 4 3-15,12-9 3 16,15-5 3-16,30 1 1 16,12-18-5-16,16-5 2 15,7-14 12-15,6-12-5 16,-6 0-2-16,-7-21 1 16,-14-14 8-16,-16-13-10 15,-12-7-6-15,-13-9-2 0,-21-11 0 16,-18-4 0-16,-30-11-2 15,-21-10 4-15,-34-2-2 16,-23-3 0-16,0 9-9 16,-57 6 3-16,-30 3 0 15,-14 16 3-15,-14 5-1 16,-7 13 2-16,-11 10-2 16,7 12-26-16,9 4-51 15</inkml:trace>
  <inkml:trace contextRef="#ctx0" brushRef="#br0" timeOffset="400976.2753">24810 12897 4 0,'0'0'8'0,"0"0"3"16,0 0 1-16,0 0 0 15,0 0 2-15,0 0-1 16,0 0-2-16,0 0-2 16,0 0 2-16,0 0-3 15,0 0-1-15,0 0 0 0,0 0-2 16,0 0-1-16,0 0-2 16,0 0-1-16,0 0-1 15,0 0 0-15,0 0-1 16,0 0-1-16,0 0-4 15,0 0-12-15,0 0 0 16,0 0-1-16,0 10-56 16</inkml:trace>
  <inkml:trace contextRef="#ctx0" brushRef="#br0" timeOffset="401649.8414">24776 12845 5 0,'0'0'20'16,"0"0"-3"-16,0-4 7 0,0 4-7 15,0 0-5-15,0 0 0 16,0 0-5-16,0 0-1 15,0 0-2-15,0 0-3 16,0 0 1-16,0 0 1 16,0 0-3-16,0 0-2 15,0 0-1-15,0 0 3 16,0 7 3-16,7 3 1 16,6-1-2-16,1 4 1 15,0 0-1-15,2-1-1 16,-2-1 0-16,9 1-1 15,-9-3-1-15,-1 0 0 16,-6 0-1-16,0-1-1 16,2 1 2-16,-2-5 0 15,-2 4-7-15,2-2 3 0,-5 3-7 16,5-1-12-16,-3-3-59 16</inkml:trace>
  <inkml:trace contextRef="#ctx0" brushRef="#br0" timeOffset="403376.7258">26851 12937 3 0,'-2'-4'13'0,"-5"4"6"15,7 0-7-15,0 0 3 16,0 0-4-16,0 0-5 16,-7 0-3-16,7 0 0 15,-7 0-3-15,0 0 1 0,7 0 0 16,-9 0-1-16,7 0 1 15,2 0-1-15,0 0-1 16,0 0-5-16,-5 0-5 16,5 0-9-16</inkml:trace>
  <inkml:trace contextRef="#ctx0" brushRef="#br0" timeOffset="404816.2695">27713 12228 10 0,'-13'0'46'0,"-1"0"-32"15,-2 0 3-15,-5 0 7 16,-15 5-10-16,1 12-3 16,-2 9 2-16,-8 5 3 15,3 10 1-15,-10 10-5 16,10 3-1-16,6 7-1 15,13-5-2-15,11-5 0 16,10-3-8-16,2-6 0 0,21-10 0 16,24-6-7-1,20-7 7-15,8-11 3 16,14-8 13-16,12 0 1 0,2-8-6 16,2-18-7-16,-2-10 11 15,-10-4-4-15,-17-5 6 16,-17-3-2-16,-6-5-10 15,-24-8-5-15,-13-1 0 16,-14 0 8-16,0 10-8 16,-7 8-1-16,-37 5 1 15,-6 12-1-15,-14 5 2 16,0 9-2-16,-17 3 1 16,3 10-11-16,5 0 6 15,11 0-18-15,9 19-11 0,12-2-39 16,11 6-90-16</inkml:trace>
  <inkml:trace contextRef="#ctx0" brushRef="#br0" timeOffset="406562.2736">26633 13492 71 0,'-29'0'25'0,"6"0"-16"16,-3 0 4-16,3 0-3 15,3 5 2-15,-5 11-7 0,-3 2 0 16,7 9 3-16,-6-1 3 15,4 6-1-15,9-2 1 16,7 0-3-16,7 1-1 16,0-5-1-16,0-4-6 15,28-7 0-15,9-2-3 16,4-9 3-16,18-4 3 16,-1 0 7-16,20-22 12 15,9-9-14-15,0-8-5 16,-7-1-2-16,-22 1 1 15,-15-1 1-15,-15 1 2 16,-28 3-5-16,0 6-8 16,-7 6 8-16,-37 7 5 0,-6 4 0 15,-3 5 2-15,-2 8-5 16,-2 0-2-16,13 0 0 16,-9 8 1-16,14 5-1 15,10 0-15-15,3 2-16 16,8 0-50-16</inkml:trace>
  <inkml:trace contextRef="#ctx0" brushRef="#br0" timeOffset="406959.7671">26546 13787 99 0,'-57'13'8'0,"0"10"-7"16,-8 2 4-16,8 6 0 16,0 5 0-16,13 7 2 15,7 2-4-15,10 3 0 16,18-3-2-16,9-6-1 16,0-3 0-16,20-2-4 15,26-12 4-15,12-8 0 16,13-14 0-16,9 0 1 15,5-10 10-15,9-20 2 16,0-9-1-16,-7-5-11 0,-9-5 3 16,-30-5 3-1,-16-3-4-15,-25 10-3 0,-7 8 0 16,-30 7 5-16,-20 13 4 16,-17 6-1-16,5 5-5 15,-9 8 1-15,16 0-4 16,9 0-2-16,10 4-14 15,6 6-9-15,14 3-40 16</inkml:trace>
  <inkml:trace contextRef="#ctx0" brushRef="#br0" timeOffset="409442.2117">28305 13601 93 0,'-21'-21'32'0,"5"-1"-14"16,16 9 22-16,0 3-6 15,0 1-4-15,0-3-17 16,0 3 3-16,0-4-8 16,7 4 2-16,9-1 4 15,5-1-12-15,13 5 1 16,10-2-3-16,4 8 3 15,12 0-4-15,6 0 1 16,-4 0 0-16,0 10 1 16,-7 3 1-16,-4 2-4 0,-17 0-10 15,-13-2 5-15,-15 4-1 16,-6 4 8-16,-4 2 5 16,-37-1 4-16,-21 5-1 15,-7-5-2-15,-11 1-5 16,6-6 4-16,12 0-5 15,5-4 2-15,27-8-2 16,10 3 0-16,8-6 0 16,12 1-3-16,0 1-7 15,12 4-12-15,22-2 17 16,21 3-10-16,5-5 6 16,6 5 4-16,-9 0 5 15,1 3 9-15,-3 3-7 0,-9 2-2 16,-12 5-3-16,-11 5 3 15,-18-1 0-15,-5 4 4 16,-12-4 2-16,-31 1-2 16,-35-1 6-16,-5-7-7 15,-11 2 1-15,0-7-2 16,5 0-1-16,8-3-1 16,8-1 0-16,18-7-6 15,9-3-3-15,18 0-18 16,15 0-58-16,13-17-73 15</inkml:trace>
  <inkml:trace contextRef="#ctx0" brushRef="#br0" timeOffset="410004.4317">29124 13377 125 0,'-12'-26'13'0,"-4"-4"-6"15,-4 2 26-15,-12-1-13 16,-1 1-3-16,4 2 8 16,-22 9-11-16,8 0 2 0,-24 7-12 15,-6 9 5 1,-10 1-8-16,-11 0 2 0,0 14 2 15,0 9-3-15,-7 7-1 16,7 10 2-16,9 12-3 16,17 7 0-16,8 6 3 15,21 9-2-15,11 1-1 16,22 6 0-16,6 2 0 16,4 0-1-16,42-4-1 15,4-4 1-15,21-13 0 16,10-5-1-16,10-12 2 15,10-10 0-15,9-5 0 0,12-9 0 16,2-11 4 0,11-10 5-16,16 0-5 15,-13-31 2-15,-3-4-2 0,-4-10 4 16,-30-10 2-16,-14-13-3 16,-30-5-2-16,-22-12-4 15,-19 2-1-15,-16 8 0 16,-16 9 4-16,-39 14-1 15,-14 3 0-15,-9 8-3 16,0 6-8-16,-7 9 0 16,-4 5-9-16,-10 6-4 15,3 8-53-15,-19-6-139 16</inkml:trace>
  <inkml:trace contextRef="#ctx0" brushRef="#br0" timeOffset="414501.4923">26156 13245 113 0,'7'6'0'16,"-7"-6"-4"-16,0 0 4 15,0 0 0-15,-4 0 0 16,-12 0 0-16,9 0 0 16,-7 0 3-16,7 0 2 15,0 0 6-15,0 0 1 0,7 0-1 16,0 0-3 0,-9 0-2-16,2 4-2 0,-2 9 2 15,-2 9 3-15,-3 5-2 16,-2 7 1-16,2 11 2 15,-7 17-2-15,-8 7 6 16,8 11-5-16,-2 8-2 16,-4 8-1-16,-3 2 1 15,2 2-5-15,12-6 1 16,-4-12-1-16,1-6-1 16,5-5 3-16,1-7-1 15,8-6-2-15,5-9 1 0,0 0-2 16,0-9 0-1,0-2-3-15,0-10-2 0,5-11-3 16,2-4-3-16,-1-5-3 16,-6-7-6-16,0-1-12 15,0 0-14-15</inkml:trace>
  <inkml:trace contextRef="#ctx0" brushRef="#br0" timeOffset="415573.4027">26539 13025 96 0,'0'0'0'0,"16"0"9"16,5 0-9-16,16 0 19 16,11 0-11-16,18 0-2 15,5 0 1-15,23 0 0 16,19 0 3-16,20 0 1 0,9 0 5 15,19 0-13-15,1 0 14 16,15-5-8-16,18-3 1 16,11 4 3-1,-4-1-12-15,-14-3 10 0,-11 3-9 16,-14-1 0-16,-5-2 1 16,-14-1-2-16,-4 0 2 15,0-3 3-15,-16 8-4 16,4-1 2-16,-2-1 4 15,-6-1-4-15,-13 3 0 16,-17 0-1-16,-8-2 6 16,-8 3-2-16,-10 3 4 15,-9-2-6-15,-2 0-5 16,-3 2 5-16,1-2-5 16,-17-2 1-16,-4 4-1 0,0 0-1 15,-17 0-3-15,1 0 3 16,0 0-1-16,0 21 1 15,-5 7 1-15,2 10 4 16,-4 3 1-16,0 8 3 16,-5 4-2-16,8 3-3 15,-10 6 2-15,6 4-5 16,-6 0 4-16,7 5 0 16,-7-1-4-16,7 2 1 15,-4 5-1-15,1 4 3 16,-2 2-3-1,3-3 0-15,-3-1 1 0,-2-9-1 0,0 1 0 16,0-5 1-16,0 0 2 16,-2-4-3-16,-12-1 6 15,-6-5-6-15,-6-5 1 16,6-8 1-16,-1-7-2 16,0-6 0-16,8-4 0 15,-3-7-1-15,6-6 1 16,-1-1 0-16,-3-3 0 15,-6 0 0-15,-3 1 0 16,-14-3 1-16,-11-1-1 16,-12-2 0-16,-11-1 0 15,-23 5 0-15,-30-2 0 16,-20-1 0-16,-28-1 0 0,-19 0 0 16,-24 1 0-16,-33 3-1 15,-29 1 2-15,-31 1-1 16,-1-3 3-16,-1 3 1 15,21-6 5-15,10 5 2 16,13 0 0-16,27-1-4 16,5 1-3-16,25-1-2 15,26-3-2-15,2-1-1 16,30-4-1-16,34 0-2 16,23 0 2-16,25-7-8 15,16-7 1-15,19 1-12 16,1 4-16-16,8 0-41 0,2 1-109 15</inkml:trace>
  <inkml:trace contextRef="#ctx0" brushRef="#br0" timeOffset="460856.9287">23774 3031 11 0,'-14'0'13'0,"-11"13"-4"16,6-4 2-16,10-1-5 0,2-5 1 15,0 3-6-15,1 1-1 16,-15 5-1-16,-11-3-13 16</inkml:trace>
  <inkml:trace contextRef="#ctx0" brushRef="#br0" timeOffset="461851.647">22368 3398 94 0,'-5'-4'36'0,"5"2"15"16,0 0 8-16,0 0-21 16,0 2-4-16,0 0-8 15,-2 0-5-15,2 0-9 16,-7 0-5-16,0 0-5 15,0 15-2-15,-6 18 0 16,-10 9 9-16,0 9-7 16,2 4 3-16,7 1-4 15,-6 2 1-15,6-1-2 0,-2 1 1 16,9-3-1-16,5-8 1 16,-3-8-1-16,5-10-1 15,0-12 0-15,0-8-1 16,0-9-1-16,0 0-4 15,0 0 1-15,14-17 0 16,30-22 6-16,11-18 16 16,13-13-13-16,3-1-3 15,-13 1 2-15,-8 8-2 16,-20 8 0-16,-9 10 0 16,-10 10 6-16,-9 14-4 15,-2 11-1-15,0 7 6 16,0 2-6-16,0 0-1 0,0 9-10 15,0 27 10-15,-6 12 0 16,-4 9 1-16,-1 2 3 16,9-3-3-16,2-4-1 15,0-3 0-15,0-9 0 16,13-8-1-16,20-9 0 16,-13-10-6-16,8-8 3 15,-5-5 4-15,13 0 4 16,-1-27 8-16,1-15-1 15,15-13-3-15,-10-7 1 16,-2 2-5-16,-11 2-4 16,-15 7 6-16,-3 6-3 15,-4 7-2-15,-1 6 2 0,-5 8-2 16,0 3-1 0,0 8 1-16,0 1 0 0,0 5-1 15,0 3-2-15,0 2-2 16,0 2-2-16,0 0-4 15,7 0-10-15,9 0-12 16,14 0-7-16,6 0-68 16</inkml:trace>
  <inkml:trace contextRef="#ctx0" brushRef="#br0" timeOffset="462173.7892">23421 3424 35 0,'6'22'31'0,"1"5"2"16,3 5-2-16,-10 3 4 15,0 2-12-15,0 0 5 16,0-3-10-16,0-2-4 15,0-2-6-15,0-2 0 16,0-2 0-16,0-5-8 16,-10-2 4-16,10-4-4 15,0-4 0-15,0-5 0 0,0-3-1 16,0 0-6-16,0-3-5 16,0 0-13-16,0 0-12 15,0-8-10-15</inkml:trace>
  <inkml:trace contextRef="#ctx0" brushRef="#br0" timeOffset="462869.7313">23838 3362 48 0,'0'0'27'15,"0"1"0"-15,0 22 5 16,0 3-14-16,0 8 7 16,0 2-6-16,0 2-1 15,0-1-3-15,0-1-4 16,-2-2 3-16,2-5-8 15,0-7-2-15,0-6 0 16,0-4 0-16,0-6 0 16,0-4-2-16,0-2 1 15,0 0 3-15,0 0 4 16,0 0-1-16,0-9 13 16,0-14-16-16,0-3 0 0,0-8-1 15,0-1-5-15,11-2-1 16,3-1-2-16,13-3-4 15,-4-6 6-15,12 2 1 16,1-1 1-16,-1 7 2 16,-8 9 6-16,-1 9-6 15,-13 8 2-15,-6 8 4 16,-7 2-3-16,0 3 1 16,0 0-7-16,0 0-6 15,0 0-3-15,7 12 3 0,2 10 6 16,16 6 9-1,1 8-3-15,1-2 1 0,-11 0-6 16,9 0 2-16,-8-4 0 16,5-1-1-16,-8-3 0 15,-7-4-1-15,0-1 1 16,-7-2-1-16,0-2 3 16,0 0-3-16,0-1 2 15,0-3-2-15,0-1 1 16,0-6-2-16,0 0-1 15,0-3-1-15,0-3-2 16,0 0-1-16,7 0-5 16,-7 0-6-16,2 0-12 0,5-7-65 15</inkml:trace>
  <inkml:trace contextRef="#ctx0" brushRef="#br0" timeOffset="463477.8938">24709 3196 62 0,'0'0'9'0,"0"0"19"15,0 8 9-15,0 10-2 16,0 5-16-16,0 6-5 0,0 6 6 15,0 5-1-15,0 1-7 16,0 1-3-16,0-3-4 16,-7-5-2-16,7-2 5 15,-6-6-6-15,-1-3 3 16,7-6-2-16,0-10 2 16,0-1-3-16,0-6 0 15,0 0 1-15,0 0 4 16,0 0-1-16,0-8 4 15,0-20 0-15,0-9-3 16,7-8-3-16,6-4-4 16,10-2-1-16,14-2-3 15,-10 6 4-15,8 5 0 0,-5 8 0 16,6 6 0-16,-6 2 1 16,5 5 1-16,-6 6-2 15,-8 6 2-15,-12 5-1 16,-4 4 0-16,-5 0-1 15,2 0-3-15,5 7-5 16,0 18 8-16,4 9 8 16,-4 6-3-16,0 1 2 15,11 4-4-15,-4-2 0 16,0-3-3-16,7-2 2 16,-1-5-2-16,-4-4 2 15,0-5-1-15,-2-3-1 16,-7-8 0-16,-7-4 0 15,0-3-1-15,7-6-3 0,-7 0-10 16,0 0-11-16,7 0-28 16</inkml:trace>
  <inkml:trace contextRef="#ctx0" brushRef="#br0" timeOffset="463957.227">25443 3362 19 0,'37'0'69'0,"13"0"-18"0,1-2-6 16,2-15-12-16,-8 0-19 15,-6-4 9-15,-16-1-12 16,-2-3 1-16,-7 1-4 15,-7-2-5-15,-7 1 3 16,0 5-3-16,0 0 2 16,-10 7 4-16,-15 2-5 15,-5 4-2-15,-6 3-2 16,1 4 0-16,5 0 0 16,-9 4 0-16,5 14 0 15,7 5 0-15,-1 5 7 16,3 3-1-16,6 4-3 0,10 1-2 15,9 0 0 1,0-1-1-16,0-1 0 0,0-2 0 16,14-3 2-16,9-7-1 15,7-2-1-15,4-3 6 16,1-3-4-16,10-5 5 16,-8-3-6-16,14-6-1 15,-1 0-2-15,14 0-6 16,0-10-9-16,1-6-13 15,-6-1-18-15,-11-6-100 16</inkml:trace>
  <inkml:trace contextRef="#ctx0" brushRef="#br0" timeOffset="464686.3631">26294 3121 77 0,'-2'0'42'15,"-3"0"-42"-15,5 4 14 16,-2 18 3-16,2 8 3 16,0 6 1-16,-7 6-4 15,0 3-1-15,-4 4 0 16,4-4-6-16,4-3 1 16,-1-5-5-16,4-5 1 15,0-8-7-15,0-5 2 0,0-6-1 16,0-5 0-1,0-4 2-15,0-4-2 0,0 0 4 16,0 0 0-16,0 0 5 16,-2-17-9-16,-3-14-1 15,5-8-13-15,0-11 13 16,0-7 0-16,0-3 8 16,18 1-7-16,3 4 3 15,-5 6-1-15,7 6-3 16,-2 4 0-16,-8 5 0 15,8 4 7-15,0 5-4 16,-3 9 4-16,3 0 0 16,1 6-4-16,13 2-1 15,2 0 2-15,-1 6-1 0,-1 2 1 16,-6 0-4-16,-8 0-2 16,-5 11-3-16,3 6 1 15,-10 8 4-15,-2 2 6 16,-7 0 0-16,0 4 1 15,0-3 3-15,-23-2-4 16,-19 3-1-16,-8-5-2 16,-1 0 4-16,-1-1-1 15,10-4-5-15,-1-4 0 16,13-2-1-16,9-2 0 16,15-2 0-16,-1 1-1 15,7-3-4-15,0 3-3 16,7-1 1-16,15 3 7 0,6-3-4 15,9 3 4-15,-1-3 10 16,6-1 1-16,1-1-1 16,1-3-6-16,-1-1 1 15,-1 3-4-15,4-2-1 16,-12 1-1-16,-4 5-6 16,-3-4-2-16,-11 1-3 15,-9 0-8-15,0 1-30 16,-7 4-55-16</inkml:trace>
  <inkml:trace contextRef="#ctx0" brushRef="#br0" timeOffset="465174.1681">22354 4583 51 0,'0'0'62'16,"0"0"-18"-16,0 0-2 15,7 0-19-15,23 0 10 16,20 0-1-16,5-4-9 15,26-1 2-15,6-3-6 16,7-2 3-16,7 0-10 0,-14-2-3 16,7-1-5-1,-23 0-4-15,-7 1 0 0,-23 1-1 16,-8 0-5-16,-20 0-3 16,-13-3-8-16,0 1-40 15,-7-4-221-15</inkml:trace>
  <inkml:trace contextRef="#ctx0" brushRef="#br0" timeOffset="465428.3849">22824 4357 76 0,'0'36'52'15,"0"9"6"-15,0 6-19 16,0 3-11-16,0 1-10 16,0 0-8-16,0-1-8 15,0-1-2-15,7-2-1 16,21-6-4-16,-1-10-11 16,19-14-14-16,5-11-9 15,6-10-45-15,12-8-24 16</inkml:trace>
  <inkml:trace contextRef="#ctx0" brushRef="#br0" timeOffset="465855.4584">23586 4591 192 0,'0'-14'43'0,"0"1"9"0,0 0-2 16,0 0-27-16,-7 1-8 15,0 5-5-15,0-1-1 16,-7 6-1-16,7 1 1 15,-4 1-1-15,-7 0-5 16,-10 0-3-16,-2 13 4 16,-9 5-4-16,7 5 0 15,16 0-1-15,2-3-1 16,14 1 2-16,0-2-3 16,0-2 1-16,0-2-4 15,23-4-2-15,5-1 5 16,15-8-1-16,-6-2 4 15,9 0 7-15,0-16-6 0,-19 2 1 16,-4 2-1-16,-7 5-1 16,-9 5 1-16,-7 2-1 15,0 0 0-15,0 0-4 16,0 0-5-16,0 5 9 16,0 11 0-16,14-3 0 15,0-4 1-15,-5 0-2 16,9-5-2-16,-9-2-5 15,5-2 0-15,2 0 1 16,-2-20-15-16,7-9-44 16,-5-7-79-16</inkml:trace>
  <inkml:trace contextRef="#ctx0" brushRef="#br0" timeOffset="466104.3601">24134 4187 76 0,'0'0'23'16,"0"16"2"-16,-3 10 17 16,-1 10 0-16,4 9-1 15,-2 8-6-15,2 2-7 16,0 1-3-16,0-1-13 16,0-1-2-16,0-7-9 15,2-2 0-15,5-5-1 16,4-6 0-16,-11-10-4 0,0-7-5 15,3-12-4-15,-3-5-7 16,16 0-12-16,11-24-86 16</inkml:trace>
  <inkml:trace contextRef="#ctx0" brushRef="#br0" timeOffset="466396.0788">24595 4389 74 0,'0'-2'151'15,"-7"2"-135"-15,-32 0 21 16,-9 0-23-16,-17 15-4 16,1 4-2-16,5 2-7 0,4 0 6 15,16-3-3-15,11-1 1 16,14-6 0 0,14-1-5-16,0-3-4 0,0 1-1 15,21 1 5-15,16-1 5 16,13-3 0-16,-2 3 9 15,5-4-7-15,2 0-1 16,5-2-5-16,-12-2-1 16,7 0-4-16,0 0-6 15,-2 0-7-15,-5 0-12 16,2-8-24-16,-13-5-96 16</inkml:trace>
  <inkml:trace contextRef="#ctx0" brushRef="#br0" timeOffset="466786.1225">25161 4423 22 0,'53'0'35'0,"2"0"2"16,7 0 3-16,2-9-24 15,-9-7 5-15,-2-4-13 16,-19-5 11-16,-6-1-9 15,-12 1-6-15,-16 1 1 16,0 6-5-16,0 1 1 0,-14 5 12 16,-16 6-3-1,-11 5-7-15,-3 1-3 0,8 0 6 16,-15 19-6-16,10 5 8 16,11 6 1-16,-2 5-2 15,14 1 3-15,9 4 4 16,4-4 0-16,5-4-6 15,0-4 2-15,0-7-8 16,25-4 0-16,14-3-2 16,-2-4-4-16,20-2 4 15,0-7 0-15,21-1 1 16,3 0-1-16,6-9-18 16,-2-8-25-16,2-6-138 15</inkml:trace>
  <inkml:trace contextRef="#ctx0" brushRef="#br0" timeOffset="467138.451">27411 4028 315 0,'0'0'1'0,"0"0"33"15,0 0-6-15,0 0-28 16,0 2 0-16,0 13-8 16,0 7 8-16,0 6-2 15,-9 5-14-15,-5-5-18 16,0 0-50-16</inkml:trace>
  <inkml:trace contextRef="#ctx0" brushRef="#br0" timeOffset="467318.5047">27232 4389 35 0,'0'17'45'0,"0"4"0"16,0 3-10-16,0 2-12 16,0 1-12-16,0-6-7 15,0-3-4-15,0-5-15 16,14-7-16-16,13-6-33 15</inkml:trace>
  <inkml:trace contextRef="#ctx0" brushRef="#br0" timeOffset="467544.8495">27844 4243 52 0,'35'0'62'16,"15"0"-7"-16,14 0-2 16,16 0-15-16,1 0-16 15,-6-8-12-15,6-5-10 16,-8-2-2-16,-11-2-5 16,-16 0-12-16,-19 2-30 15,-20-4-48-15</inkml:trace>
  <inkml:trace contextRef="#ctx0" brushRef="#br0" timeOffset="467790.3634">28046 4124 42 0,'-18'34'47'15,"6"2"2"-15,5 1 2 16,7 1-17-16,0-1 5 15,0 1-9-15,0-2-7 16,19-5-4-16,13 0-12 16,-9-6-4-16,11-7-3 15,10-5-4-15,-8-5-1 16,12-5 4-16,-2-1-2 0,-4-2-20 16,-13 0-31-16,-15 4-80 15</inkml:trace>
  <inkml:trace contextRef="#ctx0" brushRef="#br0" timeOffset="468354.112">26301 5503 22 0,'-9'1'116'0,"2"-1"-83"0,-5 0 27 16,-1 0-41-16,3-13-18 16,4-7 6-16,-1-2 6 15,-7 1 1-15,0 2 2 16,-4 2-6-16,-1 8-4 15,-8 3 8-15,4 6-7 16,-14 0 3-16,-6 0-8 0,-8 23 3 16,1 9-1-1,9 3-3-15,2 6-1 0,11-3 1 16,14 0 1-16,7-8-2 16,7-8 0-16,0-5-4 15,0-5 2-15,0-7-5 16,23-5-1-16,16 0-10 15,14-11 18-15,-5-17 7 16,5 1-4-16,-19 0 2 16,-11 10-3-16,-7 7 4 15,-16 6-5-15,0 4-1 16,0 0-8-16,0 4-4 16,0 15 12-16,-11 3 14 0,4 5-11 15,7-6-1 1,0-7-1-16,0-1-1 0,0-5-4 15,25-6-6-15,3-2-21 16,6-2-18-16,12-20-53 16</inkml:trace>
  <inkml:trace contextRef="#ctx0" brushRef="#br0" timeOffset="468607.9561">26487 5249 52 0,'-26'39'66'0,"10"7"-24"16,-4 3-13-16,6 1-9 16,-9 3-1-16,7-2-4 15,4-2-2-15,3-4-8 16,9-10-4-16,0-4-1 15,0-10-6-15,0-8-12 16,0-9-5-16,0-4-22 16,23-4-49-16</inkml:trace>
  <inkml:trace contextRef="#ctx0" brushRef="#br0" timeOffset="468840.4502">27138 5191 51 0,'-30'26'53'15,"-7"6"12"-15,3 6-11 16,-3 3-22-16,17 2-12 16,10-1-11-16,6-3-3 15,2-3-6-15,-3-4-1 16,5-6-1-16,0-3-11 15,0-8-16-15,0-8-8 16,0-7-70-16</inkml:trace>
  <inkml:trace contextRef="#ctx0" brushRef="#br0" timeOffset="494907.5477">1433 1601 1 0,'-11'-15'32'0,"4"5"-7"15,7 4 17-15,-7 3 1 16,0 1-11-16,7 0 21 16,-7-1-9-16,0 0-7 0,1 2-1 15,6 1-5 1,-7 0-8-16,7 0-4 0,0 0-6 15,0 0-3-15,0 0-6 16,0 0-4-16,0 0-1 16,0 13-4-16,0 19-3 15,0 20-5-15,7 14 13 16,6 10 3-16,8 6 1 16,-3 3-2-16,10-2 0 15,-8-6-2-15,8-9 0 16,4-8 0-16,-4-8 0 15,-15-3 0-15,8-7 1 0,-7-6-2 16,-1-10 1 0,-1-7-4-16,2-6-4 0,-7-6-6 15,-1-5-10-15,-6-2-16 16,0-5-18-16,0-26-8 16,0-12-104-16</inkml:trace>
  <inkml:trace contextRef="#ctx0" brushRef="#br0" timeOffset="495447.5642">1454 1595 93 0,'7'-7'27'0,"20"-5"-15"15,26-3 7 1,2 2-5-16,12 2 6 0,6 0-4 16,-4 3-6-16,-3 2 3 15,-4 6-8-15,-9 0-5 16,-26 0-2-16,-6 12-15 16,-21 8 5-16,0 12 12 15,-21 11 9-15,-47 10 5 16,-19 4-4-16,-1-1 3 15,8-5-9-15,20-8 2 16,19-3-6-16,21-10-1 0,20-4 1 16,0-7-2-16,6-6-11 15,49-4-9-15,12-5-13 16,20-2 31-16,14 0 4 16,-7 0 6-16,-7 1 0 15,-7 7-4-15,-25 1 2 16,-13 3-3-16,-24 4-1 15,-11 5-2-15,-7 5 2 16,0 4 9-16,-21 2 10 16,-25 2 0-16,5-1-16 15,-5 0 6-15,-9 0-7 16,-11 1 1-16,-1-2 1 16,12-6-2-16,3-6-2 0,17-6 0 15,21-11-8 1,14-5-6-16,0-5-14 0,7-28-66 15</inkml:trace>
  <inkml:trace contextRef="#ctx0" brushRef="#br0" timeOffset="495739.5957">2793 1825 1 0,'14'50'23'0,"0"7"1"15,-7-1-9-15,-1 1-4 16,1-7-4-16,0-6-3 15,0-10-4-15,5-10-6 16,1-11 3-16,8-11-7 16,6-2-15-16</inkml:trace>
  <inkml:trace contextRef="#ctx0" brushRef="#br0" timeOffset="496083.8527">3648 1512 30 0,'0'0'171'16,"-6"0"-165"-16,-8 0 29 15,-7 6-16-15,-6 15-16 16,-12 9 0-16,-3 9 4 16,3 3-5-16,5 5 0 15,0 0 1-15,8 0-1 16,6 0 0-16,13 0-2 15,7-4 0-15,0-4-1 16,0-6 0-16,14-9-1 0,18-7-1 16,2-5-10-16,1-7 13 15,10-5 0-15,4 0 3 16,-4-4 7-16,4-17-1 16,-4-5-4-16,4-7 0 15,-8 0-5-15,-9-3-6 16,-4 5-5-16,-22 8-11 15,-6 2-47-15,0 6-77 16</inkml:trace>
  <inkml:trace contextRef="#ctx0" brushRef="#br0" timeOffset="496407.9619">3687 1787 36 0,'76'-11'22'0,"-2"2"2"16,-1 5 0-16,-18 4 3 15,-16 0-14-15,-12 0-13 16,-6 1-2-16,-14 15-15 16,-7 4 17-16,0 6 5 15,0 7 19-15,0 4 18 16,0 5-30-16,0 1-1 15,-7 0-5-15,0-3-2 0,-7-5-4 16,1-2 0 0,-1-4-2-16,0-6 1 0,-4-6 0 15,4-6-4-15,0-5-5 16,1-4-6-16,6-2-15 16,0 0-71-16</inkml:trace>
  <inkml:trace contextRef="#ctx0" brushRef="#br0" timeOffset="497013.4341">1958 3059 4 0,'0'0'175'0,"0"0"-159"16,-6 0 27-16,6 0-20 16,-7 5-23-16,7 16 3 15,0 9-3-15,0 5 10 16,0 6-2-16,0 2-2 16,0 4-4-16,13 4 10 0,-6 3-8 15,7-1-2 1,-7-1-2-16,7-6 1 0,-7-10 0 15,-1-8-1-15,1-6 1 16,0-9-1-16,0-6-2 16,5-7-5-16,-12 0-5 15,0-25-10-15,0-23-18 16,0-15-122-16</inkml:trace>
  <inkml:trace contextRef="#ctx0" brushRef="#br0" timeOffset="497338.5765">2114 2923 35 0,'67'0'31'15,"-5"0"-16"-15,-9 0 3 16,-12 0-8-16,-9 2-1 15,-11 8-4-15,-8-1 9 16,-6 8-11-16,-7 6 7 16,0 3 10-16,0 6 4 15,-34 3-1-15,-12 1-9 16,-2 1 5-16,2-6-8 16,5-3-7-16,6-7-2 15,3-4-2-15,25-9-2 0,7-5-10 16,0-3-10-16,14-5-38 15,32-19-25-15</inkml:trace>
  <inkml:trace contextRef="#ctx0" brushRef="#br0" timeOffset="497548.2205">2626 3151 42 0,'0'36'38'0,"0"-4"-13"0,0-4-7 16,13-4-8-16,1-3-3 15,-2-4-3-15,1-6-4 16,8-3-8-16,0-8-7 16,6 0-17-16,5-11-12 15,17-19-1-15</inkml:trace>
  <inkml:trace contextRef="#ctx0" brushRef="#br0" timeOffset="497832.2391">3325 2890 31 0,'-20'22'39'0,"-15"5"-1"0,3 1-8 15,-2 6-12-15,6 1 4 16,-4 1-8-16,18-4-1 16,0-2-4-16,14-5-5 15,0-5-4-15,7-3 0 16,21-4-4-16,18-7-21 16,2-6 18-16,12 0 7 15,1-2 9-15,6-19-8 16,-7-5 3-16,-5-4-8 15,-3-4-11-15,-10-4-79 0</inkml:trace>
  <inkml:trace contextRef="#ctx0" brushRef="#br0" timeOffset="498072.0466">3669 2860 28 0,'32'-4'48'16,"23"-6"1"-16,5-1-1 15,2-4-1-15,-3 0-17 16,-6-2-16-16,-5 2-8 16,-13 0-6-16,-3 0 0 15,-12 0-5-15,-6 2-3 0,0-1-7 16,-14 1-33-16,0 2-94 15</inkml:trace>
  <inkml:trace contextRef="#ctx0" brushRef="#br0" timeOffset="498423.302">3871 2611 28 0,'0'0'57'16,"0"0"-24"-16,0 0 14 0,0 0-21 16,-7 0-13-16,7 0-2 15,0 6-11-15,0 11 0 16,0 6 6-16,0 3 14 16,0 2-10-16,7 4 1 15,0 3-3-15,11 3-3 16,-11-4 2-16,7 0-1 15,0-4-4-15,-1-4 3 16,1-5-5-16,0-2 6 16,-5-4-5-1,7-5-1-15,-2-3-1 0,-7-4-6 16,6-3-4-16,1 0-8 0,0 0-7 16,0-7-14-16,4-10-2 15,3-5-83 1</inkml:trace>
  <inkml:trace contextRef="#ctx0" brushRef="#br0" timeOffset="499015.3017">4307 2621 140 0,'0'0'7'0,"0"0"32"15,0 9-20-15,0 11-10 0,7 5 11 16,6 1 1 0,-6 5-9-16,7-5-5 0,7-2-1 15,-8-5-1-15,13-4-3 16,-13-3-1-16,8-5 0 16,-7-3-1-16,-7-2 0 15,6-2-4-15,-6 0 1 16,2 0 3-16,14 0 2 15,-2-17 8-15,6-6 6 16,1-5-7-16,-3-2-6 16,3 0 0-16,-14-2-3 15,6 1 0-15,-6 5-1 16,-3 6 0-16,-4 4 0 16,-7 9 1-16,0 5 0 15,0 2 1-15,0 0-1 0,0 0 1 16,0 0-1-16,0 0 0 15,0 0-5-15,7 0-3 16,0 8 1-16,7 3 7 16,6 2 2-16,1 2 1 15,0-2 0-15,-3 1 2 16,3-1-4-16,6 2 1 16,-6-2 0-16,4 0-1 15,3 0 1-15,-8-1-2 16,1-5 1-16,-1 0-1 15,-8-1 1-15,2-4-1 16,-7-2 0-16,-7 0-2 0,6 0-3 16,8 0-4-16,0-4 1 15,0-13-8-15,0-7-10 16,-5-4-140-16</inkml:trace>
  <inkml:trace contextRef="#ctx0" brushRef="#br0" timeOffset="499310.4333">5263 2547 20 0,'21'30'54'15,"-1"2"-29"-15,-1 0 8 16,-6 2-8-16,1-2-10 16,-7 0 4-16,7-2-8 15,-7-1-3-15,6-5-7 16,1-2 0-16,-7-5-1 16,-7-5-8-16,0-7 0 15,0-5-11-15,0 0-11 16,-21-15-67-16</inkml:trace>
  <inkml:trace contextRef="#ctx0" brushRef="#br0" timeOffset="499721.5748">5263 2297 96 0,'0'-9'53'16,"0"-1"-45"-16,0-1 47 15,27-3-32-15,19 4-10 16,2 2 3-16,-2 2-2 16,-4 6 6-16,-1 0-2 15,-9 0-7-15,-11 0-6 16,-1 4-3-16,-6 11 2 16,-7 6-2-16,-7 7-1 15,0 6 5-15,-7 5 8 0,-14 1-12 16,-13 3 3-16,-5-3 0 15,5-4-1-15,6-5-1 16,-2-4-2-16,21-9 2 16,2-4-2-16,7-9-1 15,0 1 0-15,0-4-9 16,39-2-3-16,9 0 5 16,5 0 7-16,2 0 6 15,-2-2-4-15,-5-9-2 16,5 1 0-16,-12-3-1 15,-4 0-10-15,-1-4-18 16,-15-4-60-16,0-3-146 0</inkml:trace>
  <inkml:trace contextRef="#ctx0" brushRef="#br0" timeOffset="500037.6292">5990 2302 36 0,'0'29'44'15,"0"4"-10"-15,0 4-7 16,0 4-8-16,0 0 3 16,0-2-3-16,0-3-8 0,7-3 2 15,7-9-1 1,11-5-7-16,-5-6-3 0,8-6-2 15,6-3-9-15,5-4 9 16,9 0 15-16,-2-1 13 16,-4-20-9-16,1-4-5 15,1-5-14-15,-3-4 0 16,-16-5-6-16,-4-1-12 16,-7-3-27-16,-14-1-80 15</inkml:trace>
  <inkml:trace contextRef="#ctx0" brushRef="#br0" timeOffset="500278.8687">6084 2069 33 0,'41'-13'52'0,"-2"2"-4"15,9-2-16-15,-2 3-1 16,-5 1-15-16,-6-1-3 16,4 7-9-16,-12-1-4 15,8 4-6-15,-17 0-7 16,-11 0-9-16,-7 20-21 16,0 5-34-16</inkml:trace>
  <inkml:trace contextRef="#ctx0" brushRef="#br0" timeOffset="500488.8579">6185 2342 25 0,'66'-13'54'16,"-4"-2"-22"-16,-9 2 0 15,-5 1-7-15,-2 3-15 16,-5-1-10-16,-6 3-8 0,-10-3-12 16,-4 3-35-16</inkml:trace>
  <inkml:trace contextRef="#ctx0" brushRef="#br0" timeOffset="501492.2117">2445 3008 0 0,'11'0'13'15,"-4"0"-1"-15,-7 0 1 16,7 0 1-16,0 6-3 16,6 3 9-16,1 3 4 15,7 3 8-15,-7-1-8 16,11 6-12-16,2-2 2 15,1 1-2-15,-1 2 4 16,-1 0-11-16,1-1 1 16,-6-1 3-16,-1 0-1 15,-6-4 2-15,-2-2-8 16,1-4 10-16,-6-1-6 16,0-3-4-16,0-1 1 15,0-2-2-15,-7 0-1 0,7-2 1 16,-7 2-1-16,0-2-2 15,0 0-1-15,0 0 0 16,0 0-3-16,0 0-7 16,0-2-20-16,7-17-57 15</inkml:trace>
  <inkml:trace contextRef="#ctx0" brushRef="#br0" timeOffset="502294.3595">2532 2794 9 0,'0'0'132'15,"0"0"-82"-15,0 0-6 16,0 0-26-16,0 0-15 15,0 9 2-15,13 3 5 16,6-2 2-16,-5-2-8 16,-1 0 3-16,1-3-3 15,0 1-4-15,0-1 0 16,-1 1-3-16,-1 0-4 16,2-2-11-16,-14-4-15 15,0 0-154-15</inkml:trace>
  <inkml:trace contextRef="#ctx0" brushRef="#br0" timeOffset="503125.9481">2438 1640 38 0,'-7'-4'36'16,"7"3"10"-16,0-3-11 16,14-4-19-16,25-3 2 15,9-2 11-15,4 0 1 16,3 1-8-16,-9 3-9 15,-11 1-7-15,4 3 0 0,-5-1-6 16,-6 4-7 0,-8 2-11-16,6 0-14 0,-20 4-20 15,-6 18-78-15</inkml:trace>
  <inkml:trace contextRef="#ctx0" brushRef="#br0" timeOffset="503464.5805">2678 2512 70 0,'35'0'73'0,"6"0"-17"16,5-12-8-16,9-1-12 16,-9-6-9-16,9 2-12 15,-9 0-13-15,2-2-2 16,5 2-9-16,2 0-6 15,-3 3-14-15,-17 0-24 16,-10 1-98-16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6:23:37.0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4181 3192 120 0,'25'-3'17'0,"-11"-1"11"0,-14-2 24 16,0 6-15-16,0-2-16 16,0 2-6-16,0 0-2 15,0 0-3-15,0 0 0 16,0 0-1-16,0 0-4 15,0 0 0-15,0 0-1 16,0 0-3-16,0 0 0 16,6 0 0-16,15 0-1 15,13 0 4-15,12 0 0 16,16 0 2-16,5 0-4 16,13 0 2-16,7 0-4 15,21 0 3-15,7 0-2 0,13 0 1 16,12 0 0-16,9 0 2 15,18 0 0-15,3 0-3 16,4 0 2-16,7 0-1 16,-11 0 0-16,-2 0 1 15,-1 0-2-15,10 0-1 16,4 0 3-16,14 0-2 16,13 0 0-16,1 0 0 15,20 0 1-15,-2 0-2 16,10 0 0-16,13 0-1 15,11 0 1-15,14 0 0 16,-11 0 1-16,-3 0-1 16,-18 0 0-16,5 0-1 0,-12 0 2 15,0 0 1-15,3 0-1 16,20 0-1-16,2 0 0 16,10 0-3-16,4 0 2 15,0-1 2-15,-4-1 1 16,-16 2-2-16,-5 0 0 15,4 0 0-15,3 0 3 16,4 0-3-16,10 0 0 16,-3 0 3-16,7 0-3 15,-15 0-3-15,6 0 3 16,-14 0 2-16,7 0-1 16,7 0 3-16,14 5-3 0,2 1-1 15,7 1 0 1,-9 3-1-16,-1 1 1 0,-10 1 1 15,-17 1-1-15,-7 0 0 16,-15 0 1-16,-8-3 1 16,0 0-2-16,-6-2 2 15,2-2-2-15,-12 1 0 16,-11-5 0-16,-11 0 0 16,-5-2 0-16,-12 0 0 15,-11 0 0-15,-25 0 2 16,-26 0-2-16,-32 0-2 15,-38 0 2-15,-17 0 2 16,-18 0-2-16,0 0 0 16,0 0 0-16,0 0-2 15,0 0-2-15,-30-4-7 0,-6-1-19 16,-6-3-32-16,-10-1-173 16</inkml:trace>
  <inkml:trace contextRef="#ctx0" brushRef="#br0" timeOffset="390.6423">19706 3119 41 0,'64'13'55'0,"-7"1"-19"16,14-1-3-16,3 0-7 16,4 2-5-16,2-2-4 15,-2 2-3-15,-12-1-3 16,-18-1-4-16,-11 0-1 16,-7-2-1-16,-16-3-5 15,-14 2-4-15,0 2 4 16,0 7 8-16,-46 3 15 15,-9 8 1-15,-19 6-7 16,-17 2 2-16,-6 2-7 16,-10-3-10-16,-1-3 1 0,0-4-3 15,-4-2-7-15,2-2-5 16,-12-5-1-16,-16-2-13 16,-20-6-34-16,-50-5-135 15</inkml:trace>
  <inkml:trace contextRef="#ctx0" brushRef="#br0" timeOffset="990.6701">10443 2944 190 0,'0'-8'51'0,"0"8"-34"15,0 0 27-15,0 0-9 16,0 0-18-16,0 0-16 16,0 0-1-16,0 14-3 15,-7 16 3-15,-11 12 17 0,11 4-7 16,-13 3-5-16,6-3-2 15,0 0-1-15,0 1 0 16,7 2-2-16,-16 6 0 16,7 1-8-16,-11 5-2 15,-14-1-13-15,2-4-29 16,-10-1-142-16</inkml:trace>
  <inkml:trace contextRef="#ctx0" brushRef="#br0" timeOffset="1282.9077">9427 4152 33 0,'0'0'6'15,"0"0"29"-15,14 0 15 16,21 0-11-16,17 0-4 15,3 0-8-15,5 0-9 16,-3-4 1-16,14-3-7 16,-4 1-2-16,-5-4-3 15,11 3-1-15,-13 0-5 16,-5-3 0-16,-2-1-2 16,-12 1-2-16,-14-4-9 0,-17-2-6 15,-6-4-27 1,-4-6-175-16</inkml:trace>
  <inkml:trace contextRef="#ctx0" brushRef="#br0" timeOffset="1592.3863">9900 3894 37 0,'-7'31'50'15,"-7"6"-11"-15,0 2-5 16,1 6-10-16,-8 1-7 16,5 1-2-16,2-2 0 15,5-2-1-15,9-1-6 0,0-3-5 16,0-3 3-16,0-4-4 16,16-6-2-16,14-3-3 15,4-2 3-15,10-7-6 16,20-2 6-16,16-8 9 15,21-4-2-15,14-2-7 16,13-23-1-16,1-5-34 16,-10-4-155-16</inkml:trace>
  <inkml:trace contextRef="#ctx0" brushRef="#br0" timeOffset="2596.3492">8439 5784 253 0,'21'0'7'0,"-14"0"1"16,-7 0 8-16,13 0-11 15,13 7-4-15,8 10-1 16,26 11 9-16,8 6 2 16,13 7 9-16,6 8-9 15,0 4-2-15,0 5 5 16,-2 3-6-16,0 2-1 16,-5 5 1-16,-7 4-3 15,-11-6-1-15,-2-4-4 16,-12-12 1-16,-2-7-1 15,-19-7-3-15,-13-10 0 16,0-9-9-16,-12-5-6 16,-2-12-10-16,0-4-23 0,0-39-180 15</inkml:trace>
  <inkml:trace contextRef="#ctx0" brushRef="#br0" timeOffset="2837.8956">9677 5774 214 0,'-27'-4'55'16,"-1"4"-42"-16,-11 2-3 15,-9 20 8-15,-11 20-12 16,-19 13-4-16,6 14 2 16,-8 8 2-16,-7 8 0 0,0-3 0 15,-7 5-6-15,9 0 4 16,7-10-4-16,5-6-2 15,-1-14-2-15,-4-14-14 16,14-13-3-16,11-13-17 16,12-17-79-16</inkml:trace>
  <inkml:trace contextRef="#ctx0" brushRef="#br0" timeOffset="3398.8943">9677 6707 17 0,'14'4'56'15,"9"2"-10"-15,14-3 1 16,4-1-6-16,12 2-3 15,2-4-5-15,4 0 0 16,6 0-7-16,-1 0-4 16,2 0-10-16,-11 0-4 15,-2-6-8-15,-5-1-2 0,-2-6 1 16,-11-7-10-16,-13-7 3 16,-10-4-17-16,-12-6-27 15,0-9-63-15</inkml:trace>
  <inkml:trace contextRef="#ctx0" brushRef="#br0" timeOffset="3645.5784">10223 6290 42 0,'-11'18'46'16,"-5"20"-25"-16,-5 7 20 16,0 10-5-16,1 1-4 0,-6 5-10 15,6-3-7 1,-1 0-2-16,14-2-5 0,-6-3 1 15,13-2-5-15,0-6-2 16,0-5-2-16,6-11-3 16,22-4-3-16,25-8-14 15,9-11-2-15,18-6 22 16,14-4 3-16,7-24-2 16,0-10-1-16,-14-7-27 15,-18-2-52-15</inkml:trace>
  <inkml:trace contextRef="#ctx0" brushRef="#br0" timeOffset="4126.5391">7987 5597 25 0,'35'2'48'16,"6"-2"-9"-16,12 0 12 16,27 0-23-16,14 0 8 15,21 0-10-15,6-4-9 16,1 0 0-16,6 0-5 15,-2 4-5-15,-4-1-4 16,-8-1-1-16,1 2-2 16,-14-2 0-16,-14 0-1 0,-18 2 0 15,-9 0-6-15,-17-2-8 16,-13 2-10-16,-16-5-32 16</inkml:trace>
  <inkml:trace contextRef="#ctx0" brushRef="#br0" timeOffset="4389.9939">9476 5258 44 0,'29'8'35'0,"15"14"-3"15,-3 7-15-15,5 7 11 16,2 1-2-16,5 2-19 16,-5-3 5-16,5-2-12 15,9 0 0-15,4-2-6 16,8-2 0-16,-6-2-18 16,6-2-13-16,-1-5-31 15</inkml:trace>
  <inkml:trace contextRef="#ctx0" brushRef="#br0" timeOffset="5759.9247">14044 5322 100 0,'0'0'40'0,"0"0"-21"16,0 0 25-16,0 0-13 15,0 0-9-15,0 0-2 16,0 0-8-16,0 0-2 15,-7 12 0-15,-30 17 5 16,-20 19 16-16,-24 10-14 16,-19 2-12-16,-8-3-5 15,0-4-3-15,7-7-5 16,21-4-3-16,18-6-16 16,23-12-17-16,32-10-64 0</inkml:trace>
  <inkml:trace contextRef="#ctx0" brushRef="#br0" timeOffset="5969.3234">13741 5825 30 0,'-57'54'65'15,"6"1"-28"-15,-2-2-17 16,-2-3-14-16,3-7-5 15,3-5-1-15,17-10-9 16,12-11-4-16,13-9-4 16,7-8-7-16,0 0-27 15</inkml:trace>
  <inkml:trace contextRef="#ctx0" brushRef="#br0" timeOffset="6157.2519">13596 6122 12 0,'30'34'32'0,"-16"7"-1"15,7 4-2-15,-1 3-1 16,-11-2-5-16,5-4-5 16,2-6-2-16,-9-6-10 15,7-8-3-15,-14-7-2 16,7-7-1-16,-7-7-10 16,0-1-2-16,7-5 1 15,0-25-42-15,-1-15-31 0</inkml:trace>
  <inkml:trace contextRef="#ctx0" brushRef="#br0" timeOffset="6352.7868">14014 5881 137 0,'30'-8'3'16,"18"-2"19"-16,18-4 8 15,15-3-11-15,19-1 12 16,1-2-13-16,0 0 5 15,-7-1-5-15,-25 3-14 16,-16-2-1-16,-19 2-3 16,-13-3-3-16,-14-2-10 0,-7-3-15 15,0-2-63-15</inkml:trace>
  <inkml:trace contextRef="#ctx0" brushRef="#br0" timeOffset="6766.7614">14408 5528 18 0,'0'35'45'15,"0"5"-12"-15,0 1-6 16,0 0-3-16,7-1-6 16,0-2 2-16,-7-3-3 0,0-1-7 15,0 0 1-15,-5-4-3 16,-11-4 1-16,9-5-7 15,1-4-2-15,-1-6 0 16,7-5 0-16,0-2-5 16,0-4-3-16,0 0-9 15,0 0 8-15,0 0 9 16,0 0 13-16,0 0 2 16,0 0 7-16,0 0-11 15,0 0-3-15,0 0-2 16,0 0 0-16,0 0-6 15,0 0-1-15,0 0 0 16,0 0 1-16,0 0-1 16,0 0 1-16,-7 0 0 15,7 0-1-15,0 0-2 0,0 2-3 16,0-1-10-16,-14 6-6 16,14-2-1-16,-7 0-107 15</inkml:trace>
  <inkml:trace contextRef="#ctx0" brushRef="#br0" timeOffset="9908.3589">15880 5288 118 0,'-6'-4'63'15,"6"3"-43"-15,0 1 22 16,-7 0-1-16,7 0-20 16,-9 0-9-16,9 0-9 15,0 8-3-15,0 18 7 16,0 11 13-16,0 7 2 15,0 0-14-15,0 0 0 16,0 1-1-16,0 1-7 16,-3-1 4-16,-4-4-4 15,-4-7 0-15,2-4 0 16,-5-6-2-16,-7-5-4 16,8-4-9-16,6-7-11 15,0-4-13-15,7-4-38 0,0 0-49 16</inkml:trace>
  <inkml:trace contextRef="#ctx0" brushRef="#br0" timeOffset="10089.2413">15867 5623 28 0,'20'-11'52'0,"8"2"-42"16,-1 3 12-16,12-1 12 16,3 1-11-16,10 0-1 15,-3-2-1-15,10 3-5 16,-11 0-9-16,5-1-5 15,-2-2-1-15,-1 3-2 16,-16-3-5-16,-11 0-8 0,-4-1-5 16,-12-6-33-16</inkml:trace>
  <inkml:trace contextRef="#ctx0" brushRef="#br0" timeOffset="10410.2639">16259 5202 94 0,'0'0'1'0,"0"0"3"15,0 23 8-15,0 8 11 16,0 13 8-16,0 6-10 16,0 5 1-16,0 7-3 0,0 2 2 15,0 2-2-15,0 2-1 16,0-2-2-16,0 0-2 15,0 3-5-15,18-1 5 16,-4 2-6-16,-7-7-4 16,0-6 3-16,0-4-1 15,-7-8-5-15,0-6-1 16,0-3 3-16,0-10-3 16,0-7-7-16,0-8-3 15,-21-3-3-15,-9-8-6 16,-7 0-43-16</inkml:trace>
  <inkml:trace contextRef="#ctx0" brushRef="#br0" timeOffset="10590.6063">15807 6009 196 0,'44'-12'18'0,"27"2"-12"16,9-4 18-16,7-1-14 15,7 2 0-15,0-2-10 16,-11-4-4-16,-3 0-13 16,-7-3-11-16,-15-5-135 15</inkml:trace>
  <inkml:trace contextRef="#ctx0" brushRef="#br0" timeOffset="10800.4509">16651 5599 166 0,'0'-2'32'16,"0"0"-32"-16,44-2 39 15,13-3-14-15,14 1-6 16,2-3-5-16,3 1-1 16,-3 1-4-16,1-3-9 15,-19 1-6-15,-9-2-8 16,-19-5-6-16,-11 3-32 15,-16-5-117-15</inkml:trace>
  <inkml:trace contextRef="#ctx0" brushRef="#br0" timeOffset="11100.7968">17039 5294 79 0,'-14'11'1'15,"-7"14"14"-15,-4 7 8 16,-7 6-9-16,2 1 3 15,3 2-1-15,-6-3 1 16,13-6-4-16,-1-4 2 16,14-5-3-16,0-6-6 15,7-4-6-15,0-2-5 16,0-4-3-16,0 0 7 16,14-2 1-16,14 0 15 0,6-1 1 15,19 0 14-15,6-4-14 16,3 0-6-16,-2 0-5 15,-12 0-2-15,-2 0-3 16,-12 0-3-16,-13 4-8 16,-12 3-9-16,-9 3-30 15,0 5-31-15</inkml:trace>
  <inkml:trace contextRef="#ctx0" brushRef="#br0" timeOffset="11324.6477">16413 6066 51 0,'20'0'11'0,"33"0"41"15,16 0 23-15,11-8-40 16,14-5-4-16,7-2-8 16,0-2 3-16,-7 1-2 15,-7 0-7-15,-16-1-14 16,-7 4-3-16,-11 0-6 15,-12 0-6-15,-25 1-13 16,-9-1-19-16,-7 2-40 16</inkml:trace>
  <inkml:trace contextRef="#ctx0" brushRef="#br0" timeOffset="11670.5626">17075 5979 24 0,'30'43'59'0,"-2"2"-31"16,-1 3 0-16,1 0 3 15,-3 5-18-15,-5 4 7 16,-6-3-9-16,-14-3-2 16,0-6-1-16,0-9-4 15,0-8 4-15,-20-7 0 16,-8-8 2-16,-15-6 3 15,-1-5-3-15,-2-2-6 16,-2-4 0-16,2-16 1 0,5-6-4 16,6-3 3-16,10 3 4 15,7 3 9-15,18 5-13 16,0-1 2-16,7-2-2 16,43-1-3-16,12 1-1 15,11 2-2-15,8 2-15 16,-8 0-15-16,-2-6-71 15</inkml:trace>
  <inkml:trace contextRef="#ctx0" brushRef="#br0" timeOffset="11918.8128">18105 5548 119 0,'-37'38'9'0,"-29"1"22"15,-3 5 0-15,-11-5-17 16,6-1-6-16,5-7-5 16,17-4-3-16,10-10-7 15,17-6-3-15,21-7-11 16,4-4-29-16,23 0-47 15</inkml:trace>
  <inkml:trace contextRef="#ctx0" brushRef="#br0" timeOffset="12254.1852">17759 5966 77 0,'-60'42'57'16,"5"-5"-9"-16,-5-5-14 15,12-6-13-15,14-7-14 16,11-8-4-16,14-5-3 15,4-4-4-15,5-2-11 16,0 0-14-16,5 0 19 16,18-4 10-16,6-4 14 15,-15 4-7-15,0 3-2 16,-5 1-5-16,-2 0-3 16,4 0-2-16,-4 13 5 15,3 10 1-15,-1 3 22 0,4 6-10 16,-13 0-6-1,7 0-4-15,-7 2 0 0,0-6-3 16,0-6 0-16,0-3-2 16,0-6 2-16,0-5 0 15,-7-4-8-15,-6-4 2 16,1 0-8-16,1-6-56 16,8-18-76-16</inkml:trace>
  <inkml:trace contextRef="#ctx0" brushRef="#br0" timeOffset="12916.6641">18013 5930 100 0,'48'-15'1'0,"19"-2"41"16,9-2-15-16,11-1 8 15,0 0-6-15,0 4-8 16,-14 1-14-16,-25 4-4 15,-11 1-1-15,-14 7-2 16,-16 0 0-16,-7 3 0 16,0 0 0-16,-14 0 0 15,-32 20 9-15,-9 4-8 16,-4 15 4-16,4 5-4 16,-5 10 1-16,3 6 0 0,6 6 3 15,-1 2 1 1,17-2 0-16,8 2 6 0,13-5-5 15,7-6 1-15,7-8-4 16,0-10-4-16,14-11 2 16,27-7 0-16,5-8 3 15,9-9-1-15,11-4 2 16,-1 0-1-16,6-15-4 16,-12-9-1-16,-4-3 1 15,-9-5-1-15,-18-2-2 16,-14 3-2-16,-12-1 3 15,-2 3-3-15,-2 5 2 0,-33 7 1 16,-15 2-2 0,6 1 1-16,-2 3 2 0,12 4 3 15,6 1-3-15,15 2 1 16,6 1 0-16,7 1 2 16,0-2 0-16,0-4-3 15,20-5 0-15,24 2 0 16,13-2 1-16,-6 0 0 15,13 0 4-15,-7 1-2 16,7 1-1-16,-11 1 3 16,-12 3 3-16,-13 3-2 15,-7 1-5-15,-3 0 0 16,-11 2-1-16,-7 1 0 16,0 0-1-16,0 0-7 15,7 0-8-15,0-2-18 0,20-2-11 16,3-5-234-16</inkml:trace>
  <inkml:trace contextRef="#ctx0" brushRef="#br0" timeOffset="13184.0872">20632 5242 349 0,'0'0'24'0,"0"0"-6"16,0 0-8-16,0 0-1 16,0 0-9-16,0 7-7 15,0 12 3-15,0 9 1 16,-7 4-8-16,-27 0-10 15,-10-5-37-15,-6-3-137 16</inkml:trace>
  <inkml:trace contextRef="#ctx0" brushRef="#br0" timeOffset="13358.5187">19832 5665 92 0,'0'24'7'0,"0"5"7"16,9-5 12-16,28 0 5 0,6-1-10 15,8-2-4-15,-10-6-15 16,-14-4-2-16,-1-5-5 16,-20-5-10-16,-6-1-4 15,0 0-25-15</inkml:trace>
  <inkml:trace contextRef="#ctx0" brushRef="#br0" timeOffset="13852.496">20231 5772 10 0,'98'-9'29'16,"-4"3"8"0,-20 0 15-16,-24 6-15 0,-13 0-11 15,-23 0-14-15,-14 0-10 16,0 0-2-16,0 12 20 16,-39 9 13-16,-10 3-15 15,-10 4-3-15,4 0 0 16,-9 4-8-16,6 4 4 15,-1 2-5-15,11-3 1 16,-3 1-3-16,21-6 0 16,16-4-4-1,14 1-1-15,0-2-5 0,7-5 5 16,44-1 1-16,20-4 7 0,-5-6-1 16,-1 3-1-1,-8-5-1-15,-23 1-3 0,-11 3-1 16,-18 0 0-16,-5 10 3 15,-5 3 4-15,-31 6 2 16,-17 3-3-16,5-5-3 16,-10 0-2-16,22-2-1 15,1-1 3-15,3-7-2 16,18-2-1-16,8-3-2 16,6-6-2-16,0 1-5 15,2-3 9-15,41 1 5 16,1-2 0-16,20-4-4 15,0 0-1-15,7 0 0 16,3 0 0-16,-10-10-1 0,-7-1-10 16,-6-8-9-16,-14-1-24 15,-10-13-99-15</inkml:trace>
  <inkml:trace contextRef="#ctx0" brushRef="#br0" timeOffset="14032.7108">20648 6175 5 0,'37'5'59'0,"-3"1"10"16,7-2-34-16,5 0-15 16,2-1-14-16,-2-3-6 0,-4 0-9 15,-6 0-21-15,8-9-65 16</inkml:trace>
  <inkml:trace contextRef="#ctx0" brushRef="#br0" timeOffset="14258.0323">21634 5859 114 0,'37'13'74'0,"13"0"-33"16,5-2-6 0,5-3-17-16,-3-4-6 0,1-4-12 15,8 0-3-15,-9 0-10 16,21-21-22-16,-4-6-38 16,4-8-87-16</inkml:trace>
  <inkml:trace contextRef="#ctx0" brushRef="#br0" timeOffset="14566.2337">22579 5648 124 0,'0'0'55'0,"0"0"-48"15,-7 11 22-15,-2 12-1 16,2 5-9-16,-7 2 3 16,-6 4 10-16,-3 3 1 15,-5 1 1-15,-2 5-10 0,-15 4-2 16,3 2-7-16,-11 0-3 15,8 2-4-15,1-2-6 16,0 4-2-16,1 7 1 16,-17 2 0-16,-4 2 0 15,7-4 0-15,-17-7-1 16,6-4-1-16,-13-8-2 16,1-9 0-16,2-8-4 15,14-10-4-15,4-10 0 16,19-4-14-16,2 0-21 15,18-27-27-15,8-3-32 16,13-10-29-16</inkml:trace>
  <inkml:trace contextRef="#ctx0" brushRef="#br0" timeOffset="14850.4202">21547 6239 128 0,'9'0'2'0,"12"0"28"16,16 0 0-16,-1 0 4 15,15 0 6-15,6 3-12 16,7 11 8-16,0 3-7 16,3 1-8-16,4 3-3 15,-16 2-7-15,5 1-5 16,-10-1 1-16,14 1-1 16,-4 1-2-16,-3-5 1 0,14 5-5 15,-2-7 3 1,14 1-3-16,11-2 0 0,4-1-2 15,-1-7-3-15,1-5-3 16,-4-3-5-16,0-1-3 16,0 0-9-16,0-18 0 15,0-11-82-15</inkml:trace>
  <inkml:trace contextRef="#ctx0" brushRef="#br0" timeOffset="14970.9959">23982 6278 186 0,'0'0'28'16,"0"-1"-35"-16,-27-3 7 16,-17-4-36-16,-20-1-59 15</inkml:trace>
  <inkml:trace contextRef="#ctx0" brushRef="#br0" timeOffset="16050.9437">13922 5693 107 0,'34'-23'17'0,"-6"6"12"16,-14 6 22-16,-12 4-4 15,-2 1 11-15,0 2-17 16,-14 4-4-16,-16 0-21 16,-20 0-15-16,6 24-1 15,-8 22 1-15,4 18 2 16,-10 20-1-16,15 12-1 16,1 6-1-16,10-1 2 15,25-4-2-15,7-4-1 16,7-11-1-16,60-16 2 0,20-20 2 15,34-19-2-15,22-24 0 16,31-6 4-16,14-44-1 16,7-28-3-16,-7-16 2 15,-23-10-2-15,-20-1 0 16,-45 8 0-16,-42 4 0 16,-38 10 0-16,-20 17-2 15,-50 17-4-15,-78 26 6 16,-40 20-8-16,-54 11 2 15,-33 35 3-15,-9 19 3 0,-4 14 1 16,25 6-1-16,27 5 5 16,56-2-3-16,45-5-2 15,67-11 0-15,48-16-2 16,14-16 0-16,87-23 2 16,48-17 0-16,39-17 2 15,27-38-1-15,17-17 0 16,0-7-1-16,-24-1 1 15,-52 4-1-15,-48 11 0 16,-62 8-2-16,-39 17 2 16,-28 14 0-16,-73 25 0 15,-53 1-9-15,-25 37 9 16,-13 23 0-16,3 12 2 16,15 5 1-16,32 0-1 15,48-4 0-15,38-14-2 0,43-18 0 16,6-17-7-16,68-24 7 15,42 0 3-15,42-37-3 16,4-19 0-16,-9-2 0 16,-33 6 1-16,-56 9-1 15,-52 13 3-15,-8 11 2 16,-80 10-4-16,-33 9-1 16,-23 5-2-16,14 24-1 15,10 4-1-15,34 1-8 16,31-3-24-16,17-7-47 15,32-7-98-15</inkml:trace>
  <inkml:trace contextRef="#ctx0" brushRef="#br0" timeOffset="18845.4088">9051 7234 85 0,'14'4'3'0,"-7"-4"9"15,-7 4 13-15,7 1-17 16,0 8 6-16,6 2 7 16,-1 8-1-16,-5 5-3 15,0 10 9-15,-7 9-7 16,0 8 0-16,7 7-3 16,-7 1-3-16,6 7-7 15,1 0 2-15,0 9 4 0,-7 5-4 16,0 3 2-16,0 3-3 15,0-3 7-15,0-6-6 16,-14 0-2-16,1-4-4 16,-1 2 3-16,-2-6-1 15,7-5-3-15,2-2 2 16,0-12-3-16,7-7 2 16,0-9-2-16,0-11 0 15,0-7 0-15,0-7-1 16,0-5-3-16,0-8-1 15,0 0-3-15,0 0 0 16,0 0 0-16,0 0-7 0,0 0-3 16,-28-14-71-16,1-6-140 15</inkml:trace>
  <inkml:trace contextRef="#ctx0" brushRef="#br0" timeOffset="19198.09">8801 8538 109 0,'0'0'50'0,"0"0"-41"16,0 0-9-16,0 0 3 16,0 13-2-16,7 17 12 15,14 6 3-15,0 9-6 0,6 4 1 16,-2 2-2-16,3 1 2 15,-1 1-5-15,1-4-3 16,4-6 2-16,2-5 0 16,1-8-2-16,-3-9-3 15,2-6 3-15,1-9-2 16,-10-5-1-16,-5-1 0 16,1 0 2-16,7-14 12 15,-8-15 14-15,12-3-7 16,-4-6-19-16,-1-1-2 15,-1-3-7-15,8-1-15 0,0 4-20 16,-4-3-73-16</inkml:trace>
  <inkml:trace contextRef="#ctx0" brushRef="#br0" timeOffset="21044.0366">4247 9546 146 0,'0'-4'52'0,"-7"-5"-23"16,-34 9-2-16,-12 0-11 16,-34 0-3-16,9 8 5 0,-7 10-7 15,-32 5 7-15,0 3 0 16,-4 1 2-16,-1-1-5 16,14-4-2-16,28-5-5 15,25-3-1-15,23-7-2 16,25-3-5-16,7-4-8 15,0 2-15-15,32 7 3 16,9 4 20-16,19 4 7 16,2 2-1-16,-9 6-3 15,-12 3 0-15,-13 4-1 16,-12 5-2-16,-7 12 5 16,-2 2 1-1,-7 2-3-15,0 0 4 0,0 0-6 0,-26-5 4 16,13-3-1-16,-1-5-1 15,0-8-2-15,14-8-1 16,0-5 0-16,0 2-3 16,0-4 2-16,14-4-5 15,13 0 5-15,12 1-1 16,16-7 1-16,12-1 1 16,13-5-2-16,28-1-2 15,14 0-1-15,20-14-5 16,25-6-37-16,21 0-71 15</inkml:trace>
  <inkml:trace contextRef="#ctx0" brushRef="#br0" timeOffset="21920.312">15706 9366 158 0,'-27'-21'44'0,"-3"2"-11"16,30 10-4-16,9-1-9 15,67-3 13-15,20 2-11 0,23 4-4 16,14 3-7 0,-4 4 2-16,-8 0-7 0,-13 0 0 15,-14 13-6-15,-21 4-1 16,-22 3 1-16,-14 7-3 15,-31 7 3-15,-6 7 7 16,-13 6 5-16,-33 0-1 16,-2 0-3-16,9-4-6 15,11 1-1-15,14-5 0 16,8 8-2-16,6 0 0 16,0 0-3-16,20 6 2 15,15-4 2-15,10 4 0 16,-8-9 2-16,7-4-2 15,-17-6 1-15,-13-8-1 16,-7-3 1-16,-7-2 1 0,0-3 1 16,-28 1-1-16,-29 2 1 15,-23 0 3-15,-23-2-1 16,-24 1-5-16,-10-1 0 16,-10 0-1-16,12-8-2 15,20-1-7-15,21-9-6 16,30-1-23-16,34 0-106 15</inkml:trace>
  <inkml:trace contextRef="#ctx0" brushRef="#br0" timeOffset="22294.5749">17282 10158 137 0,'-21'32'19'16,"0"3"4"0,14-1 12-16,-6 0-5 0,13 2-14 15,0 0-9-15,0-2-3 16,7-2-4-16,13-4 4 16,1 0 3-16,-5-4-2 15,0 1-2-15,-9-2 4 16,-7-1-1-16,0 3 0 15,0-3 5-15,0 2 0 16,-7-3-2-16,-16-2-4 0,7-4-2 16,2-4 1-16,-6 1-1 15,-8-3 5-15,-18-1-6 16,-16-3 4-16,-4-1-6 16,-21-4-3-16,2 0 2 15,2 0-7-15,8-17-7 16,1-4-11-16,24-11-51 15</inkml:trace>
  <inkml:trace contextRef="#ctx0" brushRef="#br0" timeOffset="23315.5316">17328 10175 134 0,'13'5'4'16,"10"3"1"-16,14-4 15 16,11-3-8-16,5 3 1 15,11-4 0-15,7 0-13 16,2 0-2-16,-8 0-7 16,-1 0 2-16,-16 6 2 15,-9 5-5-15,-18 0-8 16,-21 5 18-16,0 2 3 15,0 5 9-15,-28 3 4 16,-15 4-3-16,6 2 5 0,9-2-2 16,-1 2-13-1,15 1 7-15,12-9-8 0,2 2-2 16,0-9-2-16,9-7-4 16,27-1 2-16,-1-9 4 15,8 0 9-15,8-2 12 16,-3-19-6-16,-2-1-6 15,-12-4-4-15,-11-1 4 16,-9 1-3-16,-14-1 1 16,0 9 0-16,0-3 5 15,-23 8 4-15,-11 3-10 16,-12 3-2-16,11 1 0 0,8 6-1 16,13 0-2-1,14-4-1-15,0 4-4 16,0 0-17-16,28-1 0 0,22-7 21 15,14 4 3-15,3-5-2 16,-10 3 0-16,7 3 1 16,-16-1-1-16,-9 4 4 15,-11 0-5-15,-19 0 1 16,-9 0 0-16,0 7-1 16,0 8 8-16,0 2 5 15,0 0-8-15,0-2-4 16,0 2-1-16,0-4-2 15,21 0 0-15,29 1-1 0,8-10 3 16,15-4 1 0,12 0 3-16,2-4 0 0,-16-10-2 15,-7 0 0-15,-18 1 2 16,-18 1 2-16,-22 10 1 16,-6 0 2-16,0 2 1 15,0 0 3-15,0 0-6 16,0 0-1-16,0 0-5 15,0 0-1-15,0 0-1 16,0 0-10-16,7 0-6 16,23 0 16-16,27 0 1 15,-6 0 0-15,13 0 1 16,-13 0-1-16,6-4 0 16,-16-11 1-16,-2 6 0 0,-11-2 1 15,-15 1 3-15,-6 5 3 16,-4-5 1-16,-3-1-1 15,0 0-8-15,-3-2 1 16,-24-3-1-16,-8 3 0 16,-8 2-2-16,6 0-1 15,-2 1-1-15,-2 5-2 16,-16-1-2-16,6 4 4 16,-15 2-6-16,4 0 3 15,-3 0-2-15,15 2-2 16,4 5 0-16,19 7-12 15,6-3-10-15,21-1-56 16,0-5-124-16</inkml:trace>
  <inkml:trace contextRef="#ctx0" brushRef="#br0" timeOffset="24745.9791">2261 9149 33 0,'0'-17'142'15,"0"4"-127"-15,0 12-15 0,0 1-1 16,0 7 1 0,21 13 15-16,6 7-3 0,1 3-5 15,4 6 1-15,-5 9 5 16,-6 11-4-16,0 10 2 16,-14 13-5-16,-1 10 2 15,-6 11-1-15,0 5-1 16,0 11 4-16,0 12-5 15,0 16 5-15,0 2-10 16,-20 8 7-16,6-1-5 16,0-5 3-16,1 1-4 15,6-8 7-15,7-4-8 16,0-7 1-16,0-9-1 16,0-7 5-16,20-10-5 0,1-14 0 15,0-16-1-15,4-12 2 16,-11-13-2-16,-1-14 1 15,-6-10 0-15,0-12-2 16,0-7 1-16,-7-6-3 16,0 0 1-16,0 0-7 15,0-28-9-15,0-14-14 16,-7-16-44-16,-7-12-118 16</inkml:trace>
  <inkml:trace contextRef="#ctx0" brushRef="#br0" timeOffset="26060.0565">2511 6024 18 0,'0'-2'18'0,"0"-2"-6"15,0 3-10-15,0-1-1 16,0 2-1-16,0 0 0 16,0 0 3-16,0 9 7 15,0 10 1-15,0 1-4 16,0 7 4-16,0 1-8 15,0 6 6-15,0 5-2 16,0 12 0-16,0 11 6 0,0 10 1 16,-7 9-4-16,-7 5-4 15,1-3 4-15,-1 4-4 16,-4-3-5-16,11-3 1 16,0 4 0-16,0 0-2 15,7-1 1-15,0 3 3 16,-7-1-4-16,7 5 1 15,0 1 0-15,-7 2-1 16,7 2 0-16,0 6 1 16,-7 7-2-16,7 2 2 15,0 0-1-15,0-2 0 16,7-2-1-16,14 2-1 0,11 2 2 16,-11-6 0-1,6-3 0-15,1-10-2 0,4-5 2 16,-5-2 0-16,8-6 0 15,-10 0 0-15,2 1-1 16,-6 3 1-16,-7 6 1 16,0 3-1-16,-8-1 0 15,1-5 0-15,5-3 2 16,-5 1-2-16,-1-1-3 16,1-4 1-16,-7-4 3 15,7 3-1-15,0-5 1 16,0-4-1-16,0-3 0 15,-7 0-1-15,7-4 1 0,-7-4 0 16,0-5 0 0,0-6 1-16,0-3 0 0,-7-5 1 15,-7-3 0-15,0-2-1 16,1-2 0-16,1-4-1 16,-2-7 0-16,8 0-1 15,6-11-1-15,0-6-2 16,0-4-4-16,0 0-11 15,0-28-31-15,0-15-15 16</inkml:trace>
  <inkml:trace contextRef="#ctx0" brushRef="#br0" timeOffset="29485.4021">3405 5225 24 0,'0'-17'21'16,"7"2"17"-16,0 2-20 16,0 1 13-16,7 0-8 15,6 2 0-15,13-6 0 16,1 0 5-16,14-1 3 15,-2 0-6-15,2 5-9 0,5 3-4 16,13 1-3-16,10 3-4 16,18-1-1-16,14 1 0 15,18-1 0-15,30 2 4 16,11 1-5-16,28 0 4 16,7-1-3-16,7-1 0 15,6-3 2-15,15-1-2 16,6-2 4-16,-2-2-3 15,-5-4 3-15,-7 1-2 16,-6 0 1-16,-7 1 1 16,6 4 0-16,10-3-1 15,14 1-2-15,10-2 3 0,6 2-5 16,2-4 1 0,4 2-1-16,-4 2-1 0,-25 3 1 15,-14 1 0-15,-26 3 1 16,-13 0-2-16,-18 1 3 15,-12 1-2-15,4 3 1 16,3-3-1-16,-2 0 0 16,11 0-2-16,21-1 0 15,2-3 1-15,21-2 0 16,-1-1 0-16,-6 0-2 16,-14-1 2-16,-14 5-2 15,-11 0 3-15,-9-1-1 16,2 0 0-16,-3-1 2 15,3 0-2-15,19-1 1 16,13-1 1-16,-7 0 0 0,-12-1-4 16,-8 1 0-16,-5 0 0 15,4 1-1-15,-8 1 1 16,6 0 1-16,-13-1-1 16,13-1 0-16,-9-2 0 15,11-1 0-15,15 1 0 16,-3 0 1-16,7 2-1 15,2 1 2-15,0 1-2 16,2 3 1-16,-2 1 2 16,7 1-3-16,1 0 0 15,12 0-2-15,1 0 2 16,7 1 0-16,-7 0 2 0,-14 0-1 16,-19 3-1-16,-1 0 0 15,-12 0 2-15,4 0-2 16,-15 0 3-16,13 0-1 15,0 0 0-15,7 0 0 16,3 0 0-16,-12 0 1 16,-3 0 0-16,-11 0-2 15,5 0 0-15,-11 0 0 16,-8 0-1-16,3 0 0 16,-1 0 1-16,-1 3 0 15,1 0 1-15,1-1-1 16,-9 2 1-16,-1 1 1 15,-4 1-3-15,5 0 0 0,-3 1 3 16,7 1-3-16,-4-1 0 16,-1-1 1-16,1-1 1 15,-5 1 0-15,7 0-1 16,-3-2-1-16,17 1 2 16,34-1-1-16,16-2 1 15,27 1-2-15,1 1-1 16,6 0 1-16,3 0 0 15,2-1 1-15,0 1-1 16,2 0 1-16,-6 1-1 16,-1 2 2-16,-18-4-2 15,-11 4 0-15,-26 0-1 0,-31 0 0 16,-22 0 1 0,-31 1 0-16,-28-2-1 0,-18-3-2 15,-28-1 2 1,-5 0-1-16,-1-2 0 0,-3 0 1 15,0 0 1-15,0 2 0 16,0-2-1-16,0 2 0 16,0 4-2-16,0 4 1 15,0 7 2-15,7 3 2 16,4 5-1-16,3 10-1 16,2 6 2-16,7 8 0 15,0 8-2-15,-3 8 1 16,6 5 0-16,-1 3-1 15,2 12 0-15,-6 6 0 16,2 8 0-16,0 10 3 0,-3 0-1 16,-6 4-1-16,0 5-1 15,-7 1 2-15,0 13 0 16,-7 13 3-16,0 9-1 16,0 8-2-16,-7 5-2 15,-21 1 2-15,-8-5 1 16,-6 1 2-16,-1-7-3 15,-8-11 4-15,8 7 0 16,-17-3-3-16,5 1 1 16,-9-3 1-16,-3 3-1 15,-11-2 0-15,-2-1-4 16,0 0 5-16,2-3-4 0,14 0 2 16,-3 2-1-16,1 7 0 15,11-1-1-15,4 3 1 16,15 0-2-16,8-5 0 15,5 3 2-15,14-5-2 16,9-3 2-16,0-1-2 16,0-4 3-16,16 0-1 15,21 0-2-15,-7-5 0 16,13-8 0-16,5-13 2 16,5-4-2-16,-5-8 0 15,0-9 0-15,-2-7-3 16,-2-16 3-16,-1-9 0 15,-15-9 0-15,-5-13 0 16,-5-10-1-16,-6-12 1 16,-6-6 0-16,1-10 0 0,-7 1 1 15,0-3 3-15,0 0 0 16,0 0 0-16,0 0 3 16,0 0 1-16,0 0 1 15,0 0-3-15,0 0 1 16,0 0-3-16,0 0 2 15,0 0-3-15,0 0-1 16,0 0 0-16,0 0-2 16,0 0 0-16,0 0-1 15,-23 0-1-15,-27 8 0 0,-35-2-3 16,-23 3 5 0,-9 3 3-16,-4-7-3 0,-12 4 1 15,-9 1-2-15,-7-1 2 16,-17-1-2-16,4 5-2 15,-8 0 2-15,-11 0 0 16,-14 0 0-16,-14 1 1 16,-6-1 0-16,-1 0 1 15,-6 0-1-15,6-4-1 16,-11 5 1-16,0-3 2 16,9-1-1-16,16-1 0 15,10 0-1-15,8-3-1 16,-8 1-3-16,-10-3-1 0,-9-4 5 15,-5 0 0 1,1 0-1-16,-8 0 1 0,1 2 0 16,-7 0 3-16,-12-2-2 15,5 0 0-15,-1 0-1 16,-3 0 0-16,10 0-2 16,-6 0 0-16,-9 0 1 15,-8 0 2-15,-8-2-1 16,-3 2 2-16,-4 0-1 15,-19 0-1-15,1 0 1 16,-10 2-1-16,-7 3-1 16,0-1 0-16,-6-2 1 15,-1 0 0-15,-6-2 0 16,13 0 1-16,-7 0 0 0,1 0 0 16,13 0-1-16,0 0 0 15,0 0-3-15,1 0 3 16,-22-4 0-16,-20-3 0 15,-18-3 1-15,-26 9-1 16,7-3 1-16,-2 0-1 16,-5 0-2-16,28 0 0 15,-14-1 2-15,21 1 2 16,16-5 0-16,0 1-1 16,27-1 1-16,7-1-2 15,14-3 0-15,7 4-1 16,4-8-1-16,3 4 1 15,2-4 1-15,21 2-3 0,1-1 2 16,17 2 1 0,26-3 1-16,10 3 1 0,24 1-2 15,25 4 0 1,16 1-3-16,11 3 0 0,7 5 0 16,7-4 1-16,7 4 0 15,7 0 0-15,-2 0 0 16,1 0-2-16,-12 0 2 15,-8 0 2-15,-18 0-4 16,-10 4 0-16,-13 5 0 16,-11 4-1-16,-1 6 5 15,12-2-1-15,7 0-1 16,9 4 2-16,5-6 0 16,13-2 0-16,14 0 2 0,14-5-2 15,13-3 0-15,13 3-1 16,8-4 1-16,12-4 0 15,6 0-1-15,10 0 1 16,4 0 0-16,21 0 0 16,0 0 0-16,0 0-5 15,0 0 2-15,0 0-1 16,0 0 4-16,0 0 0 16,0 0 0-16,0 0 2 15,0 0-2-15,-7-12 0 16,7-1-1-16,-6-2-1 15,6-6-2-15,0-5-1 16,0-2-4-16,20-2-1 0,8-1 3 16,-3 9-2-16,2 1-1 15,-6 8 2-15,-7 7-2 16,-14 3 3-16,0 3 3 16,0-4 1-16,0 4-4 15,0 0 5-15,0 0 1 16,0-2 1-16,0-2 0 15,0-3-2-15,0 1-7 16,0-2 0-16,0 3-15 16,0-3-16-16,-7 4 4 15,7-3-10-15,0-4-25 16,0-4-99-16</inkml:trace>
  <inkml:trace contextRef="#ctx0" brushRef="#br0" timeOffset="31436.3329">2417 5597 9 0,'0'0'36'16,"0"0"-4"-16,0 0 9 15,0 0-2-15,0 0-5 16,0 0-5-16,0 0-6 16,0 0-9-16,0 0-13 15,0 0-1-15,0 17 0 16,0 8 7-16,0 6 9 16,0 9-8-16,0 3-3 15,0 6 5-15,0 8-2 16,0 5 0-16,0 5 7 15,0 3-1-15,0-3 2 16,0 2-6-16,0-2 0 16,0 3-3-16,0 5 2 0,0 4-3 15,0-4-1-15,0-1 3 16,0-7-6-16,0 2 1 16,0-2-1-16,0 4 1 15,0 5-1-15,-14 1 2 16,7-4-2-16,-6-5-1 15,6-4 0-15,7-4-1 16,0-2 0-16,0-1 3 16,0-1-2-16,0 1-1 15,0 7 1-15,0-2-2 0,0-2 1 16,0 2 0 0,0-9 0-16,0 3 0 0,0 3 0 15,0-3 0-15,7-2 0 16,-7-1 1-16,7-2-2 15,-7-6 2-15,6 6 0 16,1 0-1-16,-7 1 0 16,7 1 0-16,-7-2 1 15,0 5-1-15,0-3 1 16,0-2 0-16,-7-2-1 16,0-6 0-16,7 1 0 15,-6-5 0-15,6 1 0 16,0-5 1-16,0 3-1 15,0 1 2-15,0-1-1 16,0 6-1-16,0-3 0 0,0 7 0 16,0 4 0-16,0-2-4 15,0 3 4-15,0-2 3 16,0 3-2-16,0 10-1 16,0-2-1-16,-7 1 1 15,0-9 0-15,7-5 1 16,-7-8 0-16,7-3-1 15,0-4 0-15,0 1-1 16,0 5 1-16,0 0 0 16,0 7-1-16,0-1-1 15,0 2 4-15,0 0-1 16,0 1-1-16,0-1 0 0,0-7 0 16,0-2 0-16,0 3 0 15,0-2 0-15,0-1 0 16,0-2 0-16,0-1 0 15,7 6 0-15,0 4 0 16,6 0 0-16,1-1-5 16,-7-5 5-16,7-9 0 15,-7 7 0-15,6-4 0 16,-1 0 1-16,-5 1-2 16,7 5 3-16,-1-1-3 15,-6 9 2-15,7 1-1 16,0 3 2-16,6 1-2 15,-8-3 1-15,-5-2-1 0,0-5 1 16,-7-2 1-16,0 3-1 16,0 3 0-16,0 3-1 15,0 5 1-15,0-4-1 16,0-2 0-16,0-6-1 16,0 0 0-16,0-3 1 15,0-4 0-15,13-5-1 16,1 0 1-16,0-1 0 15,0 0 1-15,-1-2-1 16,-1-7-1-16,-5 1 1 16,-7-5 1-16,7-2-1 15,-7-2 0-15,0 0 0 16,0-5 0-16,0 0 0 16,0-6 0-16,0-2-1 0,0 0 0 15,0 0-4-15,0 0-2 16,0 0-6-16,0-23-12 15,0-16-39-15,6-24-75 16</inkml:trace>
  <inkml:trace contextRef="#ctx0" brushRef="#br0" timeOffset="32592.0649">2477 5249 14 0,'0'-2'16'0,"0"-2"-1"16,-7 4 10-16,7-1-1 16,0-2-1-16,0 3 5 15,-7-1 5-15,7 1 1 16,0 0-2-16,0 0-9 15,0 0-2-15,0 0 1 16,0 0-6-16,0 0-5 0,0 0 0 16,0 0-7-16,0 0-4 15,0 0-6-15,0 0 2 16,0 0 4-16,34 0 11 16,8 0-1-16,17 0-5 15,8 0-5-15,15 0 4 16,12 0 0-16,7 0-3 15,0 0 2-15,0 0-3 16,-7 0 3-16,0 0-3 16,-7 0 6-16,7-4-1 15,0-1-3-15,-7-3-2 16,-11-2-2-16,-3 1 1 0,-6-2-3 16,-19 3 4-16,-9 1 0 15,-11 1 2-15,-15 4-2 16,1 1-2-16,-7 1-1 15,-7 0-3-15,7-3-4 16,0 3-12-16,-7 0-3 16,7 0-21-16,-7 0-80 15</inkml:trace>
  <inkml:trace contextRef="#ctx0" brushRef="#br0" timeOffset="36813.8178">2229 5229 33 0,'-7'-3'36'0,"7"3"-6"16,0-1 17-16,0 1-8 15,0-3-20-15,0 3-11 16,0-1-3-16,0 1 21 16,0-4-8-16,0 0-4 15,25 0 1-15,-4-1-3 16,13 1-5-16,-6 2-5 15,18-2 0-15,2 3 1 16,18-3-2-16,8 0 2 0,8-1-3 16,12-3 2-1,14-1 0-15,11-1 0 0,-4 0-1 16,0-1 4-16,-1 4-4 16,-6-3 5-16,-7 1-3 15,-7 0-1-15,0-1 2 16,-7 0 0-16,-2 1-1 15,0-2 2-15,-5 2 0 16,-6-3 1-16,-1 1-1 16,-4-2-1-16,-3 2 4 15,15-3-7-15,-6 3 2 16,5 0 4-16,8 2-7 0,-1 5 2 16,0-2-2-16,0 2 0 15,-4 2 3-15,-10-5-3 16,7 1 3-16,-6 2-1 15,1-1 1-15,-1 3 1 16,-1-4-2-16,14 4 1 16,-4-1 1-16,11-3 1 15,7 2-3-15,-7-4 7 16,7 1-4-16,-7 0-1 16,0-1 0-16,-7 0 1 15,0 3 0-15,7-1-2 16,-7 1 4-16,9-1-4 0,1 0 3 15,1-1-1-15,-11 1-2 16,-6 2 2 0,-8-1 1-16,-11 1-1 0,5 0 0 15,-8 0-1-15,-11 3 4 16,5-3-3-16,2 0-1 16,5 2 0-16,2-2-1 15,4 4-1-15,1 0 0 16,8 0 2-16,6 0-2 15,-1 0 0-15,0 0 1 16,-9 0-3-16,0 0 2 16,3 0 2-16,6 0-4 15,-4 0 4-15,4 0-4 0,0 0 2 16,0 0-1 0,-8 0 0-16,5 0 1 0,-3 0-2 15,-1 0 2-15,3 0-2 16,11 0 1-16,-7 0 2 15,7 0-2-15,-6 0 1 16,-12 0 2-16,-3 0-3 16,-4-5 2-16,4 1 0 15,-6 0-3-15,2 0 5 16,4-1-4-16,1 1 1 16,2 0 0-16,4 0-1 15,1 0 2-15,1 3-3 16,5-1 1-16,8 0 0 15,-1 1 1-15,0 1 0 16,0-3-1-16,-11 2-1 0,11 1 3 16,-14-4-2-16,1 2 0 15,4 0 1-15,6 0 0 16,-10 0 1-16,6 2-2 16,0 0 1-16,-2 0 0 15,7 0-2-15,2-2 1 16,-6 2 0-16,6-2 0 15,-12 2 1-15,6 0 1 16,-1 0-2-16,-7 0 1 16,-2 0 0-16,7 0-1 15,-4 0 2-15,-10-3-1 16,14-1 1-16,-5-2 1 0,-6 3 2 16,-12-3-2-16,-2 2 0 15,-5 1-2-15,5-1 1 16,-5 0-1-16,11 2-1 15,3 0-1-15,5 1 1 16,13 1-1-16,7-3 1 16,3 2 0-16,-1-2 0 15,3 3 0-15,-19 0-2 16,0 0 1-16,-11 0-1 16,12 0 0-16,-8 0 1 15,-2 0-2-15,8 0 0 16,-17 4 1-16,-3 2 1 15,-3 0-1-15,-4 1-1 16,4-1 2-16,10-1 0 16,21 1 1-16,14 0 2 0,14-4-1 15,0-2-2-15,0 0 1 16,0 0 0-16,-8 0-1 16,8 0 2-16,0 0-1 15,-7-2-1-15,-7-2 1 16,-14 2-1-16,-11 2 1 15,-2-2-1-15,-8 2 0 16,-4 0 0-16,-2 0 0 16,-5 0 0-16,-4 0-1 15,13 0 1-15,3 0 0 0,2 4 0 16,11 2 0 0,-7 1 0-16,-4-1 1 0,-2-2-2 15,-12 1 1-15,12 0 0 16,2 2 0-16,4-2 0 15,8-1 1-15,-1 0-1 16,9 0 0-16,6-1 0 16,8-1 0-16,9 0 0 15,3 0 0-15,2 0 0 16,5 0 0-16,2-2 2 16,-9 0-2-16,6 0-1 15,8 0 1-15,2 0 2 16,11 0-2-16,-4 0 2 15,-3 0-1-15,-20-4-1 0,-7 4 0 16,9-2 0-16,18 0 1 16,24 2 3-16,-1-4-4 15,-7 3-1-15,-15-3 1 16,-8 0-1-16,8 2 1 16,4-1 0-16,-12 0 0 15,-4 2 0-15,-2-2 0 16,-9 3 0-16,-10 0-2 15,2 0 4-15,-1 0-4 16,8 0 2-16,-4 0-1 16,-7 0 2-16,0 0-1 0,0 0 0 15,-7 0 2 1,-2 0-2-16,9 4 0 0,0-1 0 16,14 0 0-16,7-1 1 15,9 2 0-15,4-3-1 16,0-1 0-16,-6 0 0 15,-3 0-1-15,-4 0 0 16,-1 0 1-16,1 0 0 16,-5 0-2-16,5 0 2 15,-3 0 0-15,-4 0 0 16,-5 0 0-16,-2 0 0 16,-7 0 0-16,-7 0 0 15,-2 0-1-15,2 0 1 16,-9 0 0-16,7 0 1 15,-2 0-2-15,1 0 1 0,4 0 0 16,-1-1 0 0,7-1 0-16,-2 0 0 0,24-2 0 15,-1 0 3-15,9-4-3 16,-2 3 0-16,-3 0-2 16,-9-3 2-16,2 4 0 15,7 0-2-15,-11 3 2 16,7-1 0-16,-14 0 0 15,-14 0 0-15,-9 2-2 16,-7-2 2-16,-5 2 0 16,-10 0 0-16,-4 0 0 15,-10 0-1-15,-13 0 1 0,1 0 0 16,-23 0 0 0,0 0 0-16,-7 0 0 0,0 0 0 15,0 0 0-15,0 0-1 16,0 0 2-16,0 0-1 15,0 0 1-15,0 0-1 16,0 0 2-16,0 0-2 16,0 0-2-16,0 0 2 15,0 0 0-15,0 0 0 16,0 0-1-16,0 0 2 16,0 0-2-16,0 0 1 15,0 0 0-15,0 0-2 0,0 0 1 16,0 0-1-1,0 0 0-15,0 0-2 0,0 0 1 16,0 0 1-16,0 0 1 16,0 0 0-16,0 0-1 15,-7 0-1-15,7 0 0 16,0 0 0-16,-14 13 0 16,7 8 3-16,-18 9 2 15,7 4 0-15,-3 2 1 16,5 0-3-16,2-5 0 15,1 3 0-15,-10 2 0 16,7 1 1-16,-3 1 0 16,3-2-1-16,-4 0 1 15,6-5 0-15,-9 2 0 16,9-1-1-16,0 0 0 0,1 2 0 16,3 1 0-16,-3 3 1 15,6 0 0-15,-9-8-1 16,9-4 0-16,0-3 0 15,5-6 1-15,-3-3-1 16,-2 0 0-16,7-5 1 16,-2-1-1-16,-3-1 1 15,5-3-1-15,-2 0 1 16,2-1-1-16,0 0 0 16,-5-2 0-16,5 3 0 15,0-2-1-15,0 0 1 16,0 2 0-16,0 0 0 15,-2 1 0-15,2 3 0 0,0-1 0 16,0 3 2-16,0 1-2 16,-4 2 0-16,4 2 0 15,-3 2 0-15,-1 2 1 16,4 1-1-16,0 1-1 16,-3 0 1-16,3-1 0 15,0 3 0-15,0 0 1 16,0 1-1-16,0 1 0 15,0-1 0-15,0 1 0 16,0 1 0-16,0 2 0 16,0 1 0-16,-6-2 0 15,-1 5 2-15,7-2-2 16,-7 2 0-16,7 5 1 16,-7 4 0-16,7 6 0 0,-7 2-1 15,-2 1 1-15,7 3 0 16,-3-2-1-16,3 2 1 15,-5 0 1-15,-5 1-1 16,5-1-1-16,-6 5 2 16,4 2 0-16,2 2-1 15,-7 2 0-15,7-2 1 16,-9-2-2-16,2-3 1 16,5-5 0-16,-2-3-1 15,1-5 0-15,4-1 0 0,-1-2 1 16,-7 3-1-1,7 1 1-15,0 2 0 16,0 2-1-16,0-2 0 0,-4 3 1 16,-1 3-1-16,6 2 0 15,-1 5 0-15,4 6 1 16,-1 2-1-16,2-1 0 16,-3 5 1-16,-2-4-1 15,5-1 2-15,-5 5-2 16,-7 0 0-16,7 3 0 15,-7 0 0-15,-4-2 3 16,0-1-3-16,2-4 1 16,-5 3-1-16,0-3 1 0,-4 3-1 15,5 1 0 1,-6 1 0-16,10 2 1 0,-4 2 1 16,1 2-2-16,1 8 0 15,4 1 0-15,-2 1 1 16,2-5-1-16,1 2 0 15,-13 2 0-15,8 0 0 16,4 5 0-16,-2-3 0 16,2-2 0-16,1-5 0 15,-10 1 0-15,9-1 0 16,0-4 0-16,1 0 0 16,3 0 0-16,-3-3 0 15,6 3 0-15,0 0 0 16,0 0 0-16,0 0 0 0,7-8 1 15,0 1-1-15,0-3 0 16,0 1 0-16,0 0 0 16,0-4 0-16,0-4-1 15,0-4-1-15,0-4 2 16,0-3 2-16,0-2-2 16,0-5 3-16,-11-5-3 15,4-3-1-15,2-4 1 16,3-2 0-16,2 0 1 15,0-4-1-15,0-3 1 16,0-1-1-16,0-3 0 16,0-4-1-16,0 0 0 15,0-3 1-15,0 1 0 0,0-2 0 16,0 2 0 0,2 0-1-16,5-1 1 0,0 1 0 15,9 4 0-15,-9-2 0 16,-7-2 0-16,7 0 0 15,-7-4-1-15,0-5 2 16,0 2-2-16,0-4 2 16,0-2 0-16,0 0 0 15,0 0 0-15,0 0 0 16,7 0-1-16,-7 0 0 16,0 0-3-16,6 0-3 15,-6 0-7-15,0 0-8 0,7 0-9 16,-7 0-17-1,10-8-24-15,3-6-11 0,6-15-82 16</inkml:trace>
  <inkml:trace contextRef="#ctx0" brushRef="#br0" timeOffset="44248.1538">2330 5127 1 0,'0'-13'44'0,"0"1"-15"16,0 4 3-16,0 5 15 15,-7 3-4-15,7 0-6 0,-7 0-6 16,7 0-10 0,0 0-1-16,0 0-8 0,0 0-3 15,0 0-4-15,0 0-5 16,0 0-1-16,0 13-1 15,0 13 2-15,0 11 5 16,0 2-4-16,0 6 3 16,0 2-2-16,0 2 4 15,0 2-4-15,0 0 0 16,0-5 3-16,0 1 3 16,0 1-6-16,0-2 4 15,0 2 0-15,-7-3-2 0,0 0 2 16,-6-4-5-1,-1 4 0-15,0-1 3 0,0 5-1 16,-4 3 0-16,4 1 1 16,-6 0 2-16,-1-1-2 15,0 3 1-15,3-3-3 16,-3 5-1-16,1 0 3 16,6-3-2-16,0-3 0 15,0 2-1-15,3-1-1 16,-3 3 6-16,7 3-5 15,-6 5 1-15,13 0-1 16,-7 5 3-16,0 1-3 16,7-3 3-16,-7 0 1 15,7-5-3-15,0 1-1 16,0-4 1-16,0 0-1 0,0 1 3 16,0-5-1-16,-7 6-2 15,0-5 4-15,0-3-5 16,7-4 1-16,0-5 0 15,0 0-1-15,0 3 1 16,0-2 1-16,0 4-1 16,0-6-1-16,0 4 1 15,0-1-1-15,0-5 0 16,7-3 0-16,7-5 0 16,-7 0 1-16,0-2-1 15,0 1 0-15,6 0 0 16,-6 1 0-16,0 0 2 0,5 1-2 15,1 0 0-15,-6 1 0 16,0-2 0-16,7 2 0 16,-7 2 0-16,0-2-2 15,-1-3 4-15,1 4-2 16,0-5 0-16,7-2-2 16,-14-2 2-16,7-3 0 15,-3 3 0-15,-4-4 0 16,0 3 0-16,7-2 0 15,0-1 0-15,0 1-1 16,-7-1 1-16,0 1 3 16,0 3-3-16,0 3 0 15,0-1 0-15,0 2 0 0,0 0 0 16,0 2 0 0,0 0 0-16,0 2 0 0,0-3-2 15,0 4 1-15,0 0 1 16,0 7 1-16,0 3-1 15,0 0 0-15,0 4 2 16,0 4-1-16,0-1-1 16,-7 1-1-16,0 0 1 15,0-5 0-15,-4 0 1 16,11-5-2-16,0 2 1 16,0 0 0-16,0 4 0 15,0 4-2-15,0-1 2 16,0 0 0-16,0-8-1 15,0 0-2-15,11-8 3 0,-4-6 1 16,0 0-1-16,0-2-1 16,0 6 1-16,0-6 0 15,0 4 1-15,0-4-2 16,-7-1 1-16,6 1 0 16,1-4 0-16,0 4 0 15,0-3 0-15,0 2 0 16,0-1 0-16,-7 0 0 15,7 2 0-15,-3-2 0 16,-4 5 0-16,7 4 0 16,-7 1 0-16,0-2 0 15,0 3-3-15,0-3 3 16,7 1 0-16,-7 2 1 0,0 2-1 16,0 1 0-16,0-4 0 15,0-6 0-15,0 0 0 16,0-4 0-16,0-3 0 15,0-2 0-15,7 1-2 16,-7 1 2-16,7-1 0 16,-7 5-7-16,0-5 6 15,0-1 1-15,0 1 0 16,0 1-1-16,0-6 1 16,0 2-1-16,7-2 0 15,-7-4-2-15,0 0 1 16,0 0 2-16,0 0-1 0,0 8 2 15,0-4-2-15,7 2 2 16,-7 0-2-16,7-2 1 16,-7 1-2-16,6-5-2 15,-6-5 4-15,7-2-1 16,-7-4-1-16,0-2-2 16,0 0-2-16,0 0 4 15,0 0 2-15,0 0 0 16,0 0 0-16,7-12 2 15,-7-10-1-15,0-1 0 16,7-7 0-16,-7-6 0 16,7-3-1-16,-7-8 2 15,7-6 0-15,0-5-1 0,-7-8-1 16,7-5 1 0,-3-9 1-16,-4 1 1 0,0 4-2 15,0 5 1-15,0 7 2 16,0-3-1-16,-11-8-1 15,-10 1 0-15,0-8 0 16,-6-3-1-16,-1-3 0 16,3-2 2-16,-2 5-3 15,-1 5 3-15,-4 1-2 16,4 7 1-16,8 9-2 16,-8-4 2-16,3 0 2 15,-2 3-2-15,-1-3-1 16,1 1 2-16,-6 2 5 15,-1-2-7-15,13 5 2 0,1 2-2 16,8 5 2-16,-1 4-1 16,6 2 1-16,7-3-1 15,-7-1 2-15,7 0-4 16,0-2 2-16,-7 1 1 16,7-5-1-16,0-3 3 15,0-4-2-15,0-6-3 16,0 4 2-16,0 1-1 15,0-1 0-15,7-2 1 16,0 0-2-16,6 1 1 16,6-1 0-16,-5 0 0 15,-1-3 0-15,8 5 0 16,-7 2 0-16,-1 4-1 0,1 11 1 16,11 2-1-16,-4-1 4 15,0-2-3-15,6-7-1 16,-2-1 0-16,-4 5 2 15,0 2-2-15,-1-1 0 16,1-1 0-16,-3 2 1 16,3 3 1-16,0-1-2 15,-1 0 2-15,1-2-2 16,4 4-1-16,-4 2 1 16,-7-3 1-16,6 2 0 15,-6-3-1-15,0-2 0 16,4 3 2-16,-4-4-2 0,-7-4 0 15,6-5 0-15,-6-4 0 16,0-5 1-16,0 0 1 16,-7 7-2-16,0 7 1 15,0 12-1-15,0 8 0 16,0 2 0-16,0 0 0 16,0 2 1-16,0-4 0 31,0-1-1-31,0-1 0 0,0 1 0 0,0-1 0 15,-7 1 1-15,7-1-2 16,0 4 2-16,0 0-1 16,0 0 0-16,0 2 0 15,0 0 0-15,0 2 0 0,0-2 0 16,0 0 0 0,7-2 0-16,7-3 0 0,0-1 0 15,-3 2-1-15,3-1 1 16,-14 4 0-16,7 4 0 15,-7 0 1-15,7 3-1 16,-7 3 0-16,0 2 0 16,6 1 0-16,-6-1 0 15,0 3 0-15,7-5 0 16,-7 2 0-16,0 3 2 16,0-2-2-16,0 2 0 15,0 1 1-15,0 0-1 16,0 0 0-16,0 4 0 15,0 1 0-15,0 3 0 0,0 1 0 16,0 3 0-16,0 0 1 16,0 2-1-16,0 2 0 15,0 1-1-15,0 0 1 16,0 0-3-16,0 0-1 16,0 0-4-16,0 0 0 15,0 0-1-15,0 7-1 16,0 16 4-16,0 5 5 15,0 7 1-15,-7 5 0 16,1 3 0-16,-1 2 1 16,-7 0-1-16,7 4 1 15,-11 2-1-15,4 6 0 16,-7 3 0-16,1 0 0 0,-1 1 1 16,-4-1 0-1,4-2 1-15,-6 2-2 0,6-4 0 16,0 3 1-16,3-1-1 15,-3 1 1-15,8-1-1 16,-1 0 1-16,0-3-1 16,7 3 0-16,0 0 0 15,-4 8-1-15,4 6 1 16,0 1 0-16,-7 1 0 16,14-8 0-16,-7-3 0 15,7-1 1-15,0-3-2 16,0 1 1-16,0 0-1 0,0 1-2 15,0-2 5-15,0 2-4 16,0-8 2-16,0-5 0 16,0 0 0-16,0-3-1 15,7 0 1-15,0-4 0 16,-7 1 0-16,14-5-1 16,-7 1 1-16,4 0 0 15,-4 1 0-15,7-3 0 16,0 0 1-16,-7-1-1 15,6 3 0-15,1 2 1 16,0-3-2-16,4 2 2 16,3 5 1-16,-7-5-2 15,-1 2 0-15,1 3 0 0,0-5 0 16,-7 1 1 0,0 3 0-16,0-3-1 0,-3 1 0 15,-4 2 0-15,0 5 0 16,0 1 0-16,0 1 0 15,0 5 3-15,0-1-3 16,0-1 0-16,0 3 2 16,0-1-2-16,0-4 1 15,7-2-2-15,7-4 1 16,0-2 0-16,-1-3 0 16,-6-1 0-16,7-3 0 15,-7-2 0-15,7 2 0 0,-8-1 1 16,-1-1 1-1,2-2-2-15,-7 0 0 0,7-2 0 16,7 0 0 0,-8 6 0-16,1 2 0 0,0-1 0 15,0 8 3-15,-7 1-3 16,0-1 1-16,7 0 0 16,-7-2-1-16,0-2 0 15,7 3 2-15,-7-1-2 16,7 2 3-16,0-1-2 15,-1 1-1-15,1 2 1 16,5 2-1-16,-5 3 0 16,6 1 2-16,1 4-2 15,7-3 0-15,-7-3 3 16,11-2-3-16,-5 0 0 0,-6 0 0 16,0 3 1-16,7-1-1 15,-14 4 0-15,6 1 5 16,6-1-5-16,-6 1 1 15,1-3-1-15,7 3 2 16,-14 1 0-16,6-3-1 16,-6 4 0-16,-7-1-1 15,0-4 0-15,0-4 2 16,0-6-1-16,0 0-1 16,0-2-1-16,0 3 0 15,0 5 1-15,0 2 3 16,0 2-3-16,0-3 1 0,0 3-1 15,0-1 0-15,0 0 0 16,-13-2 1-16,6-1 1 16,0-2-2-16,0-2-1 15,0-2 1-15,0-3 0 16,0-1 0-16,7 1 0 16,-7 0 0-16,7-5 1 15,-7 1-1-15,1 0 0 16,6-6-1-16,-7-4 1 15,7 0 0-15,0-7 0 16,-5-2-1-16,5-5 0 16,0-3 0-16,0-4 1 15,0-1-1-15,0 0 0 0,0-2 1 16,0-2-1 0,0 0 1-16,0 0-2 0,0 0 0 15,0 0-2-15,0 0 2 16,0 0 1-16,0 0 1 15,0 0 1-15,0 0 1 16,0 0-2-16,0 0 3 16,0 0-1-16,0 0 0 15,0 0-1-15,0 0 1 16,-7 0 0-16,-13-2-2 16,-1-6-1-16,-7-1 0 15,-4 1 1-15,5-1 0 0,-1 0 0 16,1 1 0-1,-12-1-1-15,4 5 1 0,1-2 0 16,-12 1 0-16,12 1 0 16,2-1 0-16,4 1-1 15,1 0 2-15,6 0 0 16,7 0-1-16,3 3 0 16,4-3 0-16,0 0-1 15,0 0 1-15,7-1 0 16,-7-5 0-16,0 1 0 15,-6-4 0-15,6-3 0 16,-7 2 0-16,0-3 0 16,7 3 1-16,0 1 0 15,-4 0-2-15,11 4 1 16,-7 1 0-16,7 4 1 0,0 3-1 16,-7-3 1-16,7 4-1 15,0 0 0-15,0 0 0 16,0 0 0-16,0 0-1 15,0 0 1-15,0 0 0 16,0 0-1-16,0 0 1 16,0 0-2-16,0 0 2 15,0 0-3-15,0 0 1 16,0 0-1-16,0 0-3 16,0 0 1-16,0 0-2 15,25 0 6-15,17 4 1 16,17 1 0-16,17-1 1 0,4 0-1 15,7-3 0-15,7-1 2 16,0 0 2-16,-6 0-4 16,-6 0 2-16,5-1-1 15,-6-7 1-15,-1 3 1 16,-7-1-1-16,3 0-2 16,-3 1 2-16,1-1-2 15,13 2 3-15,14 0-2 16,6 0 1-16,8 4-2 15,0 0 1-15,6 0-1 16,-13 0 0-16,7 0 1 16,-1 0 0-16,13 8 0 15,15 5 1-15,0-3 2 16,5 3-1-16,-5-4-3 16,5 0 4-16,15-5-4 0,6 4 3 15,2-2-1-15,-3-3-1 16,-7 7 0-16,-17-3-1 15,-6 3 1-15,1-1 1 16,-10 0-1-16,1-1-1 16,-8-2 1-16,-2-3 1 15,3 5-1-15,0-6 0 16,6 0 1-16,-4-2 3 16,7 0-3-16,-10 0-1 15,-6 0-1-15,-7 0 0 0,-1 0 1 16,8 0-1-1,9 0 2-15,7 0-2 0,-10 0 1 16,-6 0 0-16,-8-2-1 16,1-4 1-16,-7 6-1 15,-7-4 2-15,7 4-1 16,0 0 1-16,7-1-2 16,6-1 1-16,3-4 2 15,14 2-1-15,-9-5 0 16,6 1 0-16,0-1-1 15,5 0 1-15,-18 3 1 16,0-2-2-16,-14 1-1 16,-7-3 0-16,0 5 1 0,-7-3-1 15,-5-1 1 1,6 1-1-16,-1-1 2 0,0-2 1 16,0-1-3-1,0 3 2-15,-11 0 0 0,-3 1-1 16,-13 3 0-16,2-3-1 15,-10 4 0-15,6-2 1 16,6 3 0-16,3 1-1 16,1-6 0-16,-1 4 1 15,13 1 0-15,-4-7-1 16,4 6 1-16,14-5-1 16,-7 0 5-16,7 5-5 15,0-2 1-15,14-1 0 16,0 5-1-16,20-2 1 0,1 0 0 15,4 1-1-15,-5 3 0 16,-13-2 0-16,-1-2 0 16,-4 0 0-16,10 0 0 15,6 3 0-15,-5-7 1 16,8 8 0-16,-5-4 0 16,-1 4-1-16,-8 0 0 15,-7 0 1-15,0 0-1 16,-1 0 0-16,8 0 2 15,7 0-1-15,2 0 0 16,13 0-1-16,5 0 1 16,19 0 2-16,15 0-2 15,6 0 1-15,6-1-2 0,-7-7 0 16,7-5 0 0,2 3 0-16,7-1 0 0,-2 0 0 15,-9 2 0-15,-5-3 0 16,-7 3 2-16,-11 1-1 15,5-1-1-15,-10-1 2 16,14 3 0-16,2-4-2 16,-2-1 3-16,2 3-3 15,-15-4 0-15,-24 3 0 16,-7-1-1-16,-4 1 1 16,0 1 0-16,-9 4 1 15,-1-3-1-15,-6 4 1 16,9-5 2-16,5 7-2 15,15-4-1-15,-8 1 3 0,6 3-2 16,12-2-1-16,-5 2 1 16,0-4 3-16,19 6-4 15,-1-1 2-15,3-1-1 16,11-4 2-16,-11 6-1 16,0-5-2-16,-5 1-1 15,-2-4 1-15,5 3 2 16,-12-3-2-16,-3 2 1 15,-17-1 0-15,-1-3 0 16,-13 5-1-16,-7-3 1 16,-7 4-1-16,-5 0 1 15,-2-1 0-15,-2 1-1 16,-5 3 0-16,-14-2 1 0,-4 2-1 16,-2-3 0-16,-6 4 1 15,1 0 0-15,9 0-1 16,-6-4 0-16,6 4 1 15,-5 0 0-15,-18 0-1 16,5 0 0-16,-12 0-1 16,12 0 1-16,-9 0-1 15,6 0 1-15,-2 0-1 16,-4 4-1-16,-1 4 1 16,-6-3-1-16,0-1 1 15,-10 1 1-15,-13-1-2 16,-5 0 0-16,-4-2 1 0,-3-2 0 15,-2 0 1-15,5 0-1 16,2 2 1-16,-5 0 0 16,9 1 0-16,8 1-1 15,-12 0 0 1,6 2-1-16,1-3 2 0,0 1-1 16,-5-2-1-16,-2 2 1 15,-2 0 0-15,-3-4-1 16,-2 0 0-16,0 1 0 15,0-1 0-15,0 0 1 16,0 0 0-16,0 0-1 16,0 0 2-16,0 0-1 15,0 0 1-15,0 0 1 16,0 0-1-16,0 0-1 16,0 0 1-16,0 0 0 0,0 0 0 15,0 0 0-15,0 0 0 16,0 0 0-16,0 0 0 15,0 0-2-15,0 0-3 16,0 0-6-16,4 0-8 16,-1-5-10-16,4-16-14 15,9-7-35-15,-9-6 14 16,-1-2-48-16,-6-3-175 16</inkml:trace>
  <inkml:trace contextRef="#ctx0" brushRef="#br0" timeOffset="46872.0997">25679 4687 11 0,'0'-3'53'16,"0"3"-28"-16,0 0 7 16,0 0-6-16,0 0-4 15,0 0-5-15,0 0-2 16,0 0-4-16,0 0-5 0,0 0 1 16,0 0 1-16,0 0-3 15,0 0 1-15,0 14 1 16,0 10 2-16,0 10 12 15,-11 8 2-15,2 1-7 16,-3-2 2-16,5-1-6 16,-2-1 1-16,2-1-4 15,0-1 2-15,1-1-3 16,6-2 2-16,-7 2-2 16,0 2 3-16,0 1-2 15,-2 2-2-15,2 3 1 16,0-3-3-16,-2 2 0 0,2-2-1 15,-7 1 2-15,0-2-3 16,1-1 5-16,-1-2-5 16,-9-1 0-16,7-3 3 15,-5 0-4-15,8 0 1 16,-8-2-3-16,7 1 4 16,-11 4-1-16,7 2-3 15,2-1 4-15,2 2 1 16,-7-1-3-16,7-2 1 15,-2-2-1-15,3-4 0 16,3-2-1-16,-3 3 3 16,-1-1-2-16,7-1 0 15,0 2 1-15,-7-1-2 0,14 2 0 16,-7 2 1-16,-2 1-2 16,7 1 0-16,-3 0 0 15,3-1 1-15,-2 3 0 16,-3-2-1-16,4 2 1 15,-4-1-1-15,1 1 1 16,1-2 0-16,-2-1 0 16,0 0 0-16,5-2-1 15,-5 1 1-15,0 2-1 16,7-2 1-16,-7 0 0 16,7-5-1-16,-7 2 0 15,7-1 0-15,0-4-1 16,0 0 1-16,0-1 0 15,0-2 0-15,0-3 0 0,0 1 1 16,0-4-1-16,0 1 0 16,0 0 0-16,0 2 0 15,0-2 0-15,0 2 0 16,0-1 0-16,0 0 0 16,0 2 0-16,0-1 0 15,0 2 0-15,0-1 0 16,0 4 0-16,0-1 0 15,0 5 0-15,-6-3 1 16,6 3-1-16,0 2-1 16,0-3 1-16,0 0 0 15,0 4 0-15,0 2 0 16,0 0 0-16,0 4 0 0,0 1 0 16,0 1 0-16,0-1 0 15,0-1-1-15,0 2 1 16,0-3 1-16,-10 2-1 15,10 1 0-15,-2-1 0 16,2-1 0-16,0 0 0 16,-4-3 0-16,1 3 0 15,-1-2 0-15,4 2 0 16,0-5-1-16,0 1 1 16,-3 2 0-16,-1 2 0 15,1 2 1-15,-3-5-1 16,1 1 0-16,-2-4 0 0,5 2 0 15,-3-2 0-15,3 2 0 16,-3-1 0-16,3 0 0 16,2-2 1-16,0-3-1 15,0 2 0-15,-7 1 0 16,7-3 0-16,-7 2 0 16,7 0 1-16,0 6 0 15,0-2-1-15,-7 0 2 16,7 2-2-16,-6 1 0 15,-1 2 0-15,-9 5 0 16,6 5 0-16,-3 3 1 16,1 1-1-16,-4 5 1 15,2 3-1-15,-6-1 1 0,-5-2 0 16,6 0-1 0,3 4 3-16,-5 3-3 0,1 2 2 15,2 4-2-15,-1 2 0 16,10-6 0-16,4 0 0 15,-1-2 2-15,6-3 0 16,-3 0-2-16,-1 4 0 16,1-4 1-16,3 0-1 15,0-6 0-15,0 1 3 16,0-4-3-16,0-5 0 16,0 5 0-16,0-4 2 15,0 4-1-15,0-5-1 0,0-3 0 16,10-1 0-1,3-5 0-15,-1 1 1 0,-3-2 0 16,7-2-1-16,-9-1-1 16,7-3 0-16,-8 8 2 15,8 3-1-15,2 0 0 16,3 2-1-16,-3 3 1 16,7-3 0-16,-10 0 0 15,3-2 0-15,-2-4 0 16,-2 1 0-16,-3 0 1 15,-5-5-1-15,-1-1 0 16,1-2 1-16,-1-6 0 16,1 1-1-16,-4-1 0 15,2-5 0-15,-2-2 0 16,0-1 0-16,0-1 1 0,0-3-1 16,0-5 0-16,0-5 0 15,0 3 0-15,0-5 1 16,0-2-1-16,0 0 0 15,0 0-1-15,0 0 1 16,0 0-1-16,0 0-2 16,0 0 0-16,0 0-8 15,17-13-15-15,10-14-29 16,7-10-42-16,-11-10-189 16</inkml:trace>
  <inkml:trace contextRef="#ctx0" brushRef="#br0" timeOffset="56696.7163">4463 2683 26 0,'0'-2'32'16,"0"2"-3"-16,0 0-7 16,0 0-4-16,0 0-1 15,0 0-3-15,0 0-4 16,0 0 4-16,0-2 0 15,0 2-3-15,0 0-1 16,0 0 0-16,0 0 0 0,0-2-4 16,0 0 0-1,0-2-1-15,0 0-2 0,0-1 1 16,0 0-3-16,13-5 1 16,3 0-1-16,14-1 2 15,-9 0-3-15,-1 0 3 16,8-2-3-16,-3 1 3 15,3 1-3-15,-1 0 0 16,-6 1 1-16,11-3 0 16,-4 0-1-16,-1 0 1 15,5-1-1-15,3 0 1 16,-8 1-1-16,12-3 0 16,-11 5-1-16,6-2 1 15,5 0 0-15,2 0 1 16,1 0-1-16,-10 1-1 0,2 0 1 15,0 3 1 1,-1-2-1-16,1 2 2 0,-7-3-1 16,6 1 0-16,-6 0 0 15,7 1-1-15,-4-1 0 16,14 0 0-16,-3-1-1 16,-2-1 1-16,9 4 1 15,-2-4-1-15,2 3 0 16,-6 1 1-16,3 0-1 15,-10-1 3-15,4 3-3 16,-12-1 1-16,1 3 0 16,-8-2 2-16,6 4 0 0,-6-3 1 15,8 1 0-15,6-6-4 16,5-2 3-16,16-3-3 16,5-1-1-16,6 0 1 15,3 1 1-15,5-4-1 16,-8 3 0-16,3-1 3 15,4-1-3-15,8 0 0 16,-10-2 1-16,7 1 2 16,-5-1-1-16,0-2-1 15,-4 3 1-15,-2-1-1 16,6 0 2-16,-2 1-3 16,7-1 1-16,-5 2 0 15,-6 4 0-15,-5 4 0 16,11 3-1-16,-15 3 0 15,6-3 1-15,-11 3 2 0,-12 1-3 16,-7 0 0-16,5 2 0 16,-4 2 1-16,1-2-2 15,1 2-1-15,4 0 2 16,-6 0 2-16,11 0-2 16,-3 0 0-16,14 0 0 15,-2 2 0-15,5 2 1 16,0 2 0-16,-5-1-1 15,-2-1-1-15,2 4 1 16,-10-3 0-16,4 3 2 16,-4 1-2-16,-3 2 0 15,1 1 0-15,8-1 2 0,-10 2-2 16,5 0 0-16,2 0 3 16,-2 4-3-16,-5-1 1 15,0 0-1-15,-2 1 0 16,3-1 0-16,-3 2 0 15,2-1 0-15,0 0 1 16,5 0 1-16,-5-2 1 16,5 2-2-16,2-2 0 15,-9 2 2-15,3-2-3 16,-1 0 2-16,5 0 0 16,-5 0 5-16,5 0-4 15,-5-2 1-15,-4-1 0 16,7-1 1-16,-3-2-1 0,-2 0 1 15,-5-1-3-15,1 1 1 16,4-1 0-16,-5 1-1 16,0-3 1-16,-2 0-2 15,3-1 0-15,-8 1 0 16,-1-2 0-16,1 0 0 16,8-3 3-16,4 2-2 15,2-2 1-15,2 1 1 16,8-2-3-16,4 0 3 15,11 0-3-15,-6 0 2 16,16 0 0-16,-3-9-2 16,-6-1 3-16,-6 1-3 0,-1-1 0 15,-3 1-1-15,14-3 2 16,-4 3-1 0,-5 0-1-16,-2 0 1 0,-8 3 0 15,-4-2-1-15,-11 1 3 16,14 0-3-16,-1-3 2 15,7-1-2-15,-6 1 0 16,6-1 2-16,3-2-2 16,-5 2 0-16,-2-2 1 15,-5 1 0-15,-5 1 1 16,8-2-1-16,-10 0 1 16,5 0-2-16,-5-1 1 15,5-1 1-15,-5 0-1 0,12 0-1 16,-5 0 1-1,-7-2-1-15,12 2 0 0,-5-2 2 16,5-4-2-16,-2 4 0 16,6 0 0-16,-16 2 0 15,-2 6 0-15,2-4 0 16,-8 1 0-16,8-1 1 16,0-2 0-16,5 1-1 15,2-2 0-15,12 1 1 16,-5 0 0-16,4-2 0 15,8 2 0-15,-5 0-1 16,-3 0 0-16,3 0 0 0,-2 3 0 16,-10-1 0-1,8 4 0-15,-5-2 0 0,2 0 0 16,11-1 0-16,3-1 0 16,4-2 0-16,7 2 0 15,-13 0 1-15,-12 1-1 16,-2 3 0-16,-12 2 0 15,0-1 1-15,5 0 2 16,-2-1-3-16,13 0 0 16,-9 1 0-16,5-1 0 15,-16 3 0-15,13 0 0 16,-9-1 0-16,12 2-3 16,2 1 3-16,-2-3 3 15,2 4-3-15,-2-1 0 16,-5 1 0-16,-9 3 0 0,2-3-3 15,-6 3 3-15,4 0-1 16,-5 0 1-16,-4 0-1 16,6 0 0-16,13 0 1 15,3 0 0-15,10 8 0 16,-2 0 0-16,2 0 0 16,-3-1 0-16,1-2 1 15,-3 3 0-15,8-3 0 16,-10 3-1-16,4 0 0 15,-8-3 0-15,-1 3 3 16,-9-4-2-16,-2 1-1 16,3-1 0-16,-13 0 0 0,15 1 0 15,-10 1 0-15,5 0 1 16,-11-1-1-16,9 1 0 16,6-1 0-16,-2 1 0 15,8 1 0-15,3 1 1 16,-3 0-1-16,-4-3 1 15,-1 1-1-15,0 0 0 16,-10-1 2-16,7 1-2 16,5 0 0-16,-5-1 0 15,5 3 0-15,-4-2 0 16,3 1 1-16,4 0-1 16,3-1 1-16,3 1-1 15,-2 1 0-15,4 2 3 16,8-5-1-16,-22 1-1 15,8 0-1-15,-17-3 2 0,12 1-1 16,-5-1 0-16,0 1 0 16,-2 0-1-16,3 0 1 15,-3 0-1-15,2 0 2 16,-7 0-1-16,5-3-1 16,3 3 2-16,-13-2-1 15,8 0-1-15,4 0 1 16,5 0 1-16,2-2-1 15,5 0-1-15,5 0 2 16,-1 0 1-16,-7 0-2 16,8 0 1-16,-17 0-2 15,5-2 1-15,-5-4 0 0,0 2-1 16,5 0 0-16,-11-1 1 16,10 1-1-16,-3 0 1 15,1-1 1-15,15-1-1 16,-10 0 2-16,11-1-3 15,-6 1 0-15,2-1 1 16,-2-1-1-16,-5 3 0 16,-2-1 0-16,-5 0 0 15,-6 1 2-15,4-1-1 16,-12-1 0-16,1 1 1 16,1 0-1-16,8-1-1 15,-2-3 0-15,4-1-1 16,9-1-1-16,4 2 2 0,-3-4-3 15,-6 1-7 1,14-6-7-16,-13-17-29 0</inkml:trace>
  <inkml:trace contextRef="#ctx0" brushRef="#br0" timeOffset="59587.0446">10310 3005 3 0,'3'-16'25'0,"-3"1"8"15,4 4-6-15,-4 0-1 16,0 7 7-16,0 0 4 0,0-1-6 15,0-2-5-15,0 0-10 16,0-2-2-16,0 3-1 16,2-1 4-16,3 1-6 15,-5 3 2-15,0 0-1 16,0 3-5-16,0 0 1 16,0 0-1-16,0-1-7 15,0 1 0-15,0 0-5 16,0 0-3-16,0 0-5 15,0 0 6-15,0 13 6 16,0 9 1-16,0 5 1 16,0 1 0-16,0 2 2 0,-5 2-2 15,-4 2 3 1,-4 2-2-16,-1 2 1 0,0-1-1 16,7 1 1-16,0 1-2 15,0-2-1-15,0-1 1 16,1-3 0-16,-4-9-1 15,8-2 0-15,2-6 2 16,0-5-2-16,0-5 0 16,0-3 0-16,0-3 0 15,0 0 0-15,0 0 2 16,0 0 1-16,0 0 7 16,0 0 10-16,0-16-4 15,0-13-8-15,0-12-7 0,12-10-1 16,1-4 2-16,8-1-2 15,7-2 0-15,-6 6 0 16,8 4 0-16,-9 4 1 16,0 11-1-16,-15 4 3 15,8 7-1-15,-14 9-1 16,0 5 0-16,0 5 2 16,0 0-1-16,0 3-2 15,0 0-5-15,0 0-3 16,0 0 4-16,0 12-7 15,0 14 10-15,-14 8-2 16,1 5 3-16,-1 5 3 0,0-1-3 16,0 2 0-1,8 0 0-15,-6-3 0 0,5-3 0 16,0-3 0-16,7-10 0 16,-7-3 0-16,7-10 0 15,0-5 0-15,0-4 0 16,0-4 0-16,0 0 0 15,0 0 5-15,0 0 3 16,0-10 5-16,0-22-6 16,0-13-7-16,0-6 0 15,0 2 0-15,0 0 0 16,0 6-2 0,0 5 2-16,0 7 0 0,0 6 2 15,0 6-1-15,0 10-1 16,0 5 1-16,0 4-1 0,0 0 0 15,0 0-8-15,0 0 1 16,0 20-5-16,0 14 12 16,0 8 0-16,0 5 0 15,0 1 1-15,-6 1 1 16,-8-1-2-16,0-5 0 16,7-6-2-16,0-8 2 15,7-12 0-15,0-6 0 16,0-9 0-16,0-2 0 15,0 0 4-15,0 0 4 16,0 0 1-16,0-25 1 16,0-12-9-16,0-6 0 0,0-6-1 15,0 3 0 1,0 4 0-16,0 4 0 0,7 7 1 16,0 7-1-16,-7 9 0 15,0 5 4-15,0 7-3 16,0 3-1-16,0 0-5 15,0 0-3-15,0 0-2 16,0 21 1-16,0 10 8 16,0 11 1-16,0 5 0 15,0 4 0-15,0-1 1 16,-7-4-1-16,0-7 0 16,0-11-1-16,7-9 0 15,0-6 1-15,0-9 0 16,0-4-5-16,0 0 5 15,0 0 5-15,0-28 2 0,0-18-5 16,14-6 1-16,0-4-2 16,-7 9 1-16,0 9 2 15,0 8-1-15,-7 9 1 16,0 4-3-16,0 9 2 16,0 5-2-16,0 3 2 15,0 0-3-15,0 0-7 16,0 11-8-16,0 17 11 15,0 12 4-15,0 5 1 16,0 4-1-16,0-4 0 16,0-4-1-16,0-11 0 15,0-10-3-15,0-11 2 0,6-7 0 16,-6 0 2-16,0-2 2 16,0 0 4-16,0 0 2 15,0 0 1-15,0-15-9 16,0-3 0-16,0 0-8 15,-6 3-2-15,-1 2-6 16,0 5-17-16,7 0-53 16,0 3-186-16</inkml:trace>
  <inkml:trace contextRef="#ctx0" brushRef="#br0" timeOffset="63108.3526">4192 2709 16 0,'0'0'26'0,"0"0"-5"0,0 0-3 15,0 0-7-15,0 0-1 16,0 0 0-16,0 0 1 0,0 0-1 15,0 0-3-15,0 0-3 16,0 0-1-16,0 0-3 16,0 0 0-16,0 0 0 15,0 0-2-15,0 0 2 16,0 0 1-16,0 0 0 16,0 0 1-16,7 0 0 15,0-2-1-15,0 0 3 16,6-2 0-16,1 1 2 15,0-3-2-15,0 2-1 16,-1 0 2-16,-3 3-2 16,6-3-2-16,4 0 1 15,1-1-2-15,0-2 1 0,-8 4-1 16,6 0 1-16,-6 0 2 16,8-1-1-16,-7 3-1 15,-7-3 2-15,0 2 0 16,-1-2-2-16,8 1 4 15,5-1-4-15,-6 2 3 16,1-2-2-16,0-1 1 16,6-1-1-16,8-1 0 15,-3 0 5-15,3 2-4 16,-8 0-2-16,1 1 1 16,-7 0 0-16,-3 0-2 15,3 2 1-15,-7 0 0 16,0-2 2-16,7 3 0 0,-8-1-2 15,1-2 0-15,7 2 0 16,7-3 2-16,-3 1-2 16,-4 0-1-16,6-2 1 15,-6 2-1 1,-7 3 1-16,7-3-1 0,-7 2 1 16,0 0 1-16,4 1-1 15,-4-3 0-15,0 1 1 16,7 0-1-16,-1-3-1 15,1 2 2-15,0 1-2 16,-7-1 0-16,6 0 0 16,6-1 1-16,1-3 0 0,-6 3 4 15,7-3-3 1,-7 0-1-16,11 1 0 0,-4 0 0 16,-8-1-1-16,8 0 0 15,6 1 0-15,-11-1 0 16,7 3 0-16,-2-1 0 15,7-4 2-15,-1 3-2 16,5 0-2-16,3-3 2 16,-8 3 2-16,5-3-2 15,3 3 0-15,-1-3 1 16,12-1 0-16,-5 0-1 16,12-2 2-16,-12 1 0 0,5 1-2 15,-5-1 0 1,-6 5 2-16,4-3-2 0,-12 5 0 15,1 0 0-15,-8-2 0 16,-1 4 0-16,-6-1 0 16,1 1 0-16,14-1 1 15,-8-4 0-15,12 2 0 16,-4-1 2-16,0-3-1 16,-6 3 3-16,1 0 1 15,-2-1-5-15,-7 4 3 16,0 0 0-16,-1 0-2 15,-6 1-2-15,2 1 0 16,14-4 0-16,-2 3 0 16,0-3 0-16,-1 1 1 15,3-1 1-15,7-1-2 0,-3-1 2 16,8 0 1-16,4-1 0 16,-5 1 1-16,3-5 1 15,7 2-4-15,-3-2 4 16,5-3 1-16,-5 3-2 15,-4 0-2-15,-1 2 3 16,-1 2 0-16,-8-3-2 16,12 3-2-16,-11-3 5 15,-1 3-6-15,5 0 1 16,-4 1 3-16,-7 1-4 16,6-1 0-16,-2 3 0 15,3-2 0-15,-1 2 1 16,-4 0-1-16,7-3 1 0,-9 4 0 15,-1-1 0-15,1 1 1 16,-5 0 0-16,14-2 1 16,-10 3-1-16,15-5-1 15,-10 2 1-15,9-3 1 16,1 0-3-16,4-1 5 16,-5 1-5-16,8-1 1 15,-3 1 2-15,2 2-2 16,-11-3 0-16,6 4 1 15,-8 2-2-15,6-1 2 16,-9 1-2-16,10 0 0 16,-8 1 0-16,5-1 1 0,3 2 0 15,-8-2 0 1,1 3 3-16,4-3-3 0,-11 0-1 16,6 2 1-16,1-2 0 15,4 0 0-15,9 1-1 16,-11 1 0-16,7 0 0 15,-3 0 0-15,-11 2 0 16,0 0 0-16,-9 0-1 16,-1 0 0-16,1-1 1 15,-7 1-1-15,7 0-4 16,-7 0 4-16,2 0 0 16,7 0 1-16,-9 0-2 0,7 0-1 15,-8 0 1-15,1 0 2 16,0 0-4-16,-7 0-2 15,7 0-3-15,-7 0-5 16,0 0 7-16,7 0-8 16,-7 5 4-16,0 8-7 15,7 0-43-15,0-3-197 16</inkml:trace>
  <inkml:trace contextRef="#ctx0" brushRef="#br0" timeOffset="65208.4059">20958 3117 6 0,'-3'-2'48'0,"-1"0"-8"16,4 1 6-16,-3 1 2 15,3 0-11-15,0-2-2 16,0 2 2-16,0-2-12 15,0 2-3-15,0 0-5 16,0 0-9-16,0 0-8 16,0 0-4-16,0 0 0 0,0 0 0 15,0 0 2-15,10-2 2 16,33-2 5-16,1-4 3 16,13 2-5-16,-13-5-1 15,6 2 0-15,-6-2-2 16,6 2 0-16,-9-1-3 15,-18 1-1-15,-2 3-15 16,-14 1-8-16,-7 1-41 16,0-4-78-16</inkml:trace>
  <inkml:trace contextRef="#ctx0" brushRef="#br0" timeOffset="65696.9122">21253 2715 51 0,'0'0'3'15,"0"0"4"-15,0 5-7 16,0 18 13-16,5 9 9 16,4 8-11-16,5 5 19 15,2 5-15-15,-2 7 4 16,-7 1 5-16,0 5-10 15,-1 5-1-15,-6 6-4 16,0 3 5-16,0-5-5 0,0-6-7 16,0-13 2-1,0-7-4-15,-20-4 1 0,-10-10 2 16,2-4-3-16,6-9 0 16,-6-6 0-16,-4-6 4 15,4-5-4-15,8 0-1 16,-8-2 1-16,10 0-2 15,0-13-2-15,2-7-6 16,4-5 3-16,3 2 3 16,2-1-5-16,0 5 5 15,7-2 4-15,0 2 14 16,0-1-8-16,0-3-3 0,14 1-3 16,16 1 4-1,6 1-3-15,-8 0 0 0,6 0-1 16,5 3-11-16,3-2-3 15,-6-2-12-15,8 3-24 16,-3-5-77-16</inkml:trace>
  <inkml:trace contextRef="#ctx0" brushRef="#br0" timeOffset="66018.1446">21735 2818 33 0,'41'-10'12'0,"19"0"-5"15,6-4 21-15,6 3-9 16,12-2 0-16,10 3 1 16,-6-1 5-16,-1 4-3 15,-18 3 1-15,-17 1-11 16,-29 3-9-16,-9 0-3 15,-14 0-15-15,0 21 15 16,0 8 19-16,-21 3-9 16,-9 4-4-16,-20-1-4 15,6-1-2-15,-13 0-1 16,0-4-8-16,-10-5-2 16,1-8-23-16,18-8-24 0,-3-4-55 15</inkml:trace>
  <inkml:trace contextRef="#ctx0" brushRef="#br0" timeOffset="66245.1424">21822 2970 50 0,'-43'31'38'16,"-8"3"-24"-16,-6 1-3 15,-7 3-3-15,-17 4-4 16,1-5-2-16,7 1-4 16,11-7 0-16,9-3-8 15,26-7-4-15,6-7 0 0,14-9-14 16,7-3-16-16</inkml:trace>
  <inkml:trace contextRef="#ctx0" brushRef="#br0" timeOffset="66670.079">21526 3531 25 0,'16'22'14'15,"3"-1"4"-15,-10-8-6 16,5-1-7-16,-10-8 2 16,8-1-2-16,-12-3-5 15,0 0 6-15,0 0 1 0,0 0 2 16,0-19-8-16,0-8-1 15,0-8-2-15,0 0-6 16,7 1-8-16,0 0 9 16,6 6 6-16,1 7 1 15,2 2 1-15,16 8 3 16,7 1-1-16,5 3-1 16,6 7-2-16,-9 0 4 15,5 0 0-15,-11 0 3 16,-8 13 1-16,-4 2 4 15,0 2-11-15,-16 4 2 16,-7 2-2-16,0 3 18 16,0 4-1-16,-39-2 3 0,-2 0-3 15,-19-2-4 1,5-5-13-16,9-4 1 0,12-5 1 16,13-7-3-16,7-1-5 15,8-4 1-15,6 0-3 16,0-6-40-16,20-20-30 15</inkml:trace>
  <inkml:trace contextRef="#ctx0" brushRef="#br0" timeOffset="67008.4209">23343 2628 24 0,'0'19'37'16,"6"0"-22"-16,1 3-5 16,7-3-6-16,-7-1-1 15,0 2-3-15,-5-5-4 16,-2 0 3-16,0-2-6 0,0 0-6 16,-30 1-13-16</inkml:trace>
  <inkml:trace contextRef="#ctx0" brushRef="#br0" timeOffset="67511.0813">22996 2932 26 0,'0'0'45'0,"0"0"-22"16,0-1 3-16,0-1-14 15,14 0-1-15,30-2 8 16,4 0-4-16,11-1-6 15,6-2 3-15,1-1-5 16,12-1 2-16,-4 0-2 16,-3-3 1-16,0 3-3 15,-12-3-5-15,-15 5 0 16,-19 1-3-16,-9 2-4 16,-16 4-13-16,0 0-31 0</inkml:trace>
  <inkml:trace contextRef="#ctx0" brushRef="#br0" timeOffset="67863.1614">23425 3068 24 0,'-41'17'34'0,"6"4"-17"16,-10-4-11-16,17-1-2 16,-6 0-2-16,-3-3-2 15,7-2-2-15,3-3-6 16,-5-1-13-16</inkml:trace>
  <inkml:trace contextRef="#ctx0" brushRef="#br0" timeOffset="68177.1121">22597 3557 62 0,'0'34'37'15,"0"2"-2"-15,0 2-14 16,0-1 3-16,7 3-7 15,-5-5-4-15,-2 0-2 16,0-8-2-16,0-3-5 16,0-10 1-16,0-4-3 0,0-6-2 15,0-3 0-15,0-1 0 16,0 0 1-16,0 0 1 16,0-22-2-16,17-12-20 15,-4-9 1-15,15-12-14 16,-1-3-48-16,12-4-6 15</inkml:trace>
  <inkml:trace contextRef="#ctx0" brushRef="#br0" timeOffset="68456.5352">23047 3311 13 0,'55'-34'38'0,"4"8"-10"16,3 5-13-16,5 6 2 16,6 8-5-16,-9 4 5 0,3 3 1 15,-3 0 2-15,-7 20-2 16,1 2 3-16,-8 6-7 15,1 2 5-15,-21 2-12 16,-3 1 0-16,-4-2 1 16,-9 1-3-16,-14 0 5 15,0 1-2-15,0 0-5 16,0-3 1-16,0 0 4 16,-14-2-7-16,-18 1-1 15,4-5 0-15,-6-2-1 16,-5-1 1-16,5-9-8 15,-8-5 1-15,-8-5-11 16,6-2-11-16,-6 0-51 0,6-17-55 16</inkml:trace>
  <inkml:trace contextRef="#ctx0" brushRef="#br0" timeOffset="68998.02">23184 3463 47 0,'-9'0'23'0,"-5"0"-4"16,-6 14 12-16,-3 3-4 16,2 0-11-16,1-1-1 15,10 0-7-15,-3-6-4 16,6 2-4-16,7-4-1 16,0-4-19-16,0-3-2 15,0-1 9-15,14 0 13 0,15 0 12 16,22-9-12-16,-3-8-1 15,5-4-6-15,-5 6 2 16,-2 2 5-16,-12 4 1 16,-6 3 2-16,-12 4-1 15,-5 2 4-15,-11 0-6 16,0 4-4-16,0 13 4 16,-7 3 9-16,-20 3-1 15,-1-4 2-15,1 2-9 16,-10-5-1-16,14-3-10 15,-4 0 8-15,-3-1 0 16,2 0 2-16,5-3 0 16,3 2 0-16,6-2 3 0,-2 0-2 15,7-1 2-15,4-2-3 16,5-4-4-16,0-2-1 16,0 2 2-16,0 0-2 15,0-1 3-15,0-1-1 16,12 3 6-16,6-3 11 15,3 0-6-15,8 0 0 16,6-16 0-16,8-6-7 16,1-5-1-16,6-3-5 15,1-2-6-15,-1-2-9 16,-2 2-14-16,-2-2-33 16</inkml:trace>
  <inkml:trace contextRef="#ctx0" brushRef="#br0" timeOffset="69828.3291">24884 2729 16 0,'41'-1'21'16,"2"1"0"-16,1 0-6 15,-7 0-5-15,-1 0 1 16,-8 0-5-16,-12 0-6 16,-9 5-15-16,-7 7 9 15,0 3 6-15,-9 6 7 16,-33 1 16-16,-15 4-15 16,7 1-8-16,-17-1-9 15,3 0-5-15,0 1 5 0,4-3-6 16,5-3 1-16,5 0-3 15,20-4 17-15,16-3 2 16,7 0-2-16,7-3-8 16,0-1-6-16,28 0 8 15,6 1 6-15,12-1 9 16,-12 0-5-16,1 3 3 16,-3 4-1-16,-12-2 3 15,-3 6 1-15,-13 1-6 16,-4 1 3-16,0 7-6 15,-7-2 3-15,-34 2 9 16,4-4-12-16,7-1 5 16,3-4-6-16,11-4 0 0,7-2 0 15,4-2 0 1,5-1-5-16,0-7 3 0,0 3-8 16,0-3 1-16,23-1 9 15,-2 1 2-15,2-3 4 16,9 4-5-16,0 0 4 15,-12-1 1-15,1 3-2 16,-5-3 3-16,-4 1-2 16,-5-2-1-16,-5 2-4 15,-2-1-3-15,0 1 0 16,0 1 3-16,0 1 0 16,0-1-1-16,0-1 0 0,0 0 1 15,0-1 2-15,0-3-2 16,0 0-3-16,0 0-4 15,0-2-5-15,0 2-6 16,0-2-3-16,0 1-10 16</inkml:trace>
  <inkml:trace contextRef="#ctx0" brushRef="#br0" timeOffset="77334.1177">10585 2160 51 0,'0'0'28'0,"0"0"-7"0,0 0 4 16,0 0-7 0,0 0-8-16,0 0-1 0,0 0-3 15,0 0-4-15,0 0-2 16,0 0 0-16,0 0-5 16,0 5 5-16,-13 12 3 15,-1 4 4-15,7 3-7 16,-9 1 4-16,9-1-4 15,5-1 2-15,-5-3-1 16,2-1-1-16,5-4 0 16,0 0-1-16,0-3-3 15,0-4 4-15,0-3 0 16,12-3 0-16,-3-2 0 16,14 0 1-16,4 0 12 15,8-21 10-15,-3-5-13 0,2 0-1 16,-13-1-1-16,-7 1 1 15,-14 3-6-15,0-1-2 16,0 5 9-16,-7 2-9 16,-28 4-1-16,-10 7-1 15,-4 4-2-15,-15 2 3 16,7 2 3-16,-10 15-3 16,6 4 3-16,8 0-3 15,11-1 0-15,17 1-2 16,18-2-3-16,0-3 3 15,7 1-2-15,0-4-2 16,7-3 5-16,19-2 1 0,15-8 3 16,9 0 1-16,21 0 4 15,-4-10-1-15,-3-8-2 16,-7-3 1 0,-22-2-2-16,-3 2 1 0,-18 0-3 15,-1 3 5-15,-13 3-6 16,0 2 5-16,0 4-3 15,-6 2-2-15,-15 6-1 16,-9 1-4-16,-7 0 0 16,-4 21 0-16,2 5 4 15,-2 6 0-15,4 2-2 16,14-2 2-16,10-2-5 16,6-4 2-16,7-3 1 0,0-6-3 15,13-4 2-15,15-8 2 16,18-5 1-16,-3 0 1 15,8-2 5-15,-10-18-4 16,-2-6 1-16,-11-1 4 16,-15 1-7-16,-6 1 6 15,-7 7-4-15,0 0 6 16,0 5-6-16,-27 6-2 16,6 5-1-16,-11 2-3 15,-9 0 1-15,-5 12-1 16,-2 12 2-16,-5 4 1 15,12 2 1-15,13 0-4 0,14-5 2 16,8-5-3 0,6-3-2-16,0-4 3 0,27-5 2 15,14-4 2-15,12-4 1 16,2 0 1-16,5-13 2 16,-12-8 0-16,-9-3-4 15,-5-1 7-15,-13 0-2 16,-14 1-3-16,-7 5 2 15,0 2-2-15,-7 4-1 16,-21 5-1-16,-13 8-2 16,2 0 0-16,-9 6-3 15,-5 17 3-15,5 4 1 16,9 0 1-16,18-4-4 16,15-2 2-16,6-6-3 15,0-4 0-15,0-5 5 0,20-6 0 16,26 0 0-16,-5-2 4 15,12-19-2-15,-12-4 3 16,-13-1-3-16,-19 3 4 16,-9 5-5-16,0 3 4 15,-7 5 0-15,-30 3-5 16,-13 5 0-16,0 2-2 16,1 0 2-16,10 0-2 15,12 2-1-15,13 2-3 16,7-2 5-16,7-2-5 15,0 0-4-15,0 0 6 16,0 0 1-16,0 0 2 0,14 0 0 16,7-10 2-16,-8 1-1 15,-6 1 4-15,-7 4-3 16,0 0 0-16,-7 4 0 16,-41 0-1-16,-11 8-10 15,-15 15 7-15,12 1 0 16,3 0-1-16,17-3 4 15,22-6-4-15,11-2-6 16,9-5 4-16,0-4 0 16,23-4-1-16,25 0 7 15,11-9 0-15,-1-8 3 16,-1 0-3-16,-16-1 0 16,-9 5 0-16,-25 4 1 0,7 1 0 15,-14 3-1 1,0 3 2-16,0 0 0 0,0 2-2 15,0 0-4-15,0 0-9 16,0 0-30-16,7 0-3 16,7 9-51-16</inkml:trace>
  <inkml:trace contextRef="#ctx0" brushRef="#br0" timeOffset="79615.8566">4699 9697 14 0,'11'-24'90'0,"-11"1"-64"15,0 8 9-15,0 5 9 16,-7 10-4-16,3-1-6 0,4 1-2 16,-7 0-8-16,7 0-6 15,0 0-6-15,0 0-4 16,0 0-7-16,0 7 0 16,0 19-1-16,0 8 8 15,0 6-2-15,0 7-3 16,0 6-2-16,11 9 2 15,10 9-1-15,-7 4-1 16,6 4 1-16,1 2-2 16,-7-7 4-16,-5-5-4 15,0-12 0-15,-2-8-1 16,0-12 2-16,-7-7-1 16,7-9 0-16,-7-12 1 0,0-1-1 15,0-6-1-15,0-2 1 16,0 0 0-16,0 0 2 15,7 0-1-15,-7 0-1 16,0-13-1-16,-7-14-14 16,-14-8-4-16,-4-13-13 15,-3-10-29-15,-6-8-70 16,2-9-22-16</inkml:trace>
  <inkml:trace contextRef="#ctx0" brushRef="#br0" timeOffset="79998.303">4483 9449 82 0,'-7'-12'39'15,"7"6"-4"-15,0 1 5 16,0-4-16-16,0-3-13 16,26-1-9-16,15 0 5 15,7 0-2-15,19 3 3 16,-1 3-3-16,3 5-2 15,-3 2-2-15,1 0 1 16,-5 9-1-16,-3 12 2 16,-10 7-2-16,-4 2 4 15,-10 4-3-15,-8 2 0 16,-18-4 3-16,1 0 1 16,-10 3-1-16,0 3 6 15,-32 3 1-15,-23 3-2 0,-12 3-2 16,-6-3-4-16,-10-3 4 15,10-6-6-15,-1-4 1 16,12-4-3-16,10-6 1 16,24-9-2-16,7-7-6 15,12-1-5-15,9-4-15 16,0 0-51-16,30 0-68 16</inkml:trace>
  <inkml:trace contextRef="#ctx0" brushRef="#br0" timeOffset="80395.3379">5183 10250 36 0,'0'0'24'0,"0"0"-9"16,0 2-4-16,0 2 2 0,20-1-6 15,6-3 17 1,1 4-10-16,7-4 5 0,5 0-4 15,3 0 5-15,-1 0-15 16,12 0 15-16,-12-4-14 16,-2-1-4-16,-5-3-2 15,-6-5-3-15,-10 0 2 16,-11 0-17-16,-7-4 13 16,0-2-24-16,0-2-21 15,-7-1-62-15</inkml:trace>
  <inkml:trace contextRef="#ctx0" brushRef="#br0" timeOffset="80720.0174">5423 9977 95 0,'-9'0'5'16,"7"0"4"-16,2 15 5 15,0 6-5-15,0 9 0 16,0 0 10-16,0 6-6 15,2 0 2-15,14 3-4 16,-9 5 5-16,0-1-8 16,0-2 0-16,7 2 2 15,-1-3-3-15,1-4-5 16,0-6 2-16,4-2-4 16,10-3 1-16,-7-7 1 15,-1 1-2-15,3-4-1 0,0-4 0 16,-2-3-17-16,6-4 1 15,1-4 11-15,11 0 6 16,-5 0-2-16,12 0 1 16,-12-9-31-16,1-3-33 15</inkml:trace>
  <inkml:trace contextRef="#ctx0" brushRef="#br0" timeOffset="81769.0567">5816 10414 5 0,'0'0'43'16,"0"0"-20"-16,0 0-4 15,0 0-1-15,0 0 0 16,0 0-1-16,0 0 0 0,0 0-5 16,0 0 1-16,0 0-6 15,0 0 2-15,18 0 10 16,9 0 3-16,8 0 0 16,4-2-1-16,-5 0 2 15,8-2-13-15,-10 2-3 16,2-2 2-16,-6 3-3 15,-8-3 0-15,5 2-4 16,-11 0 2-16,-7-2-4 16,0 4 0-16,0 0 0 15,-7 0-3-15,0 0-4 16,0 0-4-16,0 0-7 16,0 0-20-16,0 0-25 0,0 0-63 15</inkml:trace>
  <inkml:trace contextRef="#ctx0" brushRef="#br0" timeOffset="82375.1423">6359 10137 92 0,'0'0'20'0,"0"0"17"15,0 0 0-15,0 0-19 16,0 0-2-16,0 0-5 16,0 0-2-16,0 0 0 15,0 0-1-15,0 0 0 16,0 0-2-16,0 9 7 15,0 8 1-15,0 0-1 16,0 4-7-16,0-2 3 16,7 7-1-16,0-1-2 15,7-1-2-15,-8 2 0 16,8 5 1-16,0-5 1 16,-7-4-4-16,0 3 1 15,4-6 0-15,-4-4-3 0,0-2 1 16,-7-5 0-16,0-1 0 15,7-5 0-15,-7 2-1 16,0-4 0-16,0 0 0 16,0 0 0-16,0 0 0 15,0 0 0-15,0 0 0 16,0 0 0-16,0 0 0 16,0 0 0-16,0 0 0 15,0 0 0-15,0 0 0 16,0 0 1-16,0 0-1 15,0 0 1-15,0 0-1 16,0 0 0-16,0 0 0 0,0 0-2 16,0 0 1-16,0 0-2 15,0 0-4-15,0 0-12 16,0 0-13-16,0 0-65 16</inkml:trace>
  <inkml:trace contextRef="#ctx0" brushRef="#br0" timeOffset="83844.3395">7343 9422 63 0,'-7'0'32'0,"0"0"-6"16,7 0 9-16,0 0-18 15,0 0-9-15,0 0-6 16,0 15 0-16,0 14 15 16,-7 6-4-16,7 5 0 15,0 3 2-15,0 4-4 0,0 4-1 16,0 5 0-16,0 6 0 15,0 10 7-15,0 8-9 16,7 2 0-16,-7-2 1 16,0-1-5-16,7-1 7 15,-7-11-5-15,7-5 4 16,0-9-4-16,-5-13-2 16,3-6-3-16,-5-16 0 15,11-3-1-15,-11-7 0 16,0-8-2-16,7 0-2 15,-7 0 0-15,0-2 2 16,0-24-17-16,0-12-13 0,0-12 1 16,0-5-7-16,-16-9-88 15</inkml:trace>
  <inkml:trace contextRef="#ctx0" brushRef="#br0" timeOffset="84293.7867">7120 9417 88 0,'0'-17'38'16,"0"1"-11"-16,14-2 8 16,9 3-3-16,14-1-9 0,-3 2-4 15,12 0-1-15,-5 3-1 16,-4 2-9-16,13 3-1 15,-1 2-2-15,-3 4-4 16,9 0-1-16,4 0 1 16,-2 12-1-16,1 3 1 15,-15 7 1-15,1 4 0 16,-10 6-1-16,-13 6 4 16,-3 2-3-16,-4 3 4 15,-14 2 0-15,0 0-2 16,0-2-3-16,-37 1 10 15,-13-1-3-15,-17-3 1 0,-17-3-5 16,-1-1 2 0,-16-4-1-16,14-4-3 0,6-5 3 15,22-5-4-15,11-6-1 16,20-7 0-16,10-2-1 16,13-2-2-16,5-1-7 15,0 0-12-15,0 0-27 16,7 4-51-16,23 0-51 15</inkml:trace>
  <inkml:trace contextRef="#ctx0" brushRef="#br0" timeOffset="84679.2832">7698 10338 105 0,'0'-3'31'15,"0"3"-16"-15,0 0 32 16,0-4-20-16,14-2-18 15,0 2 7-15,13 3-4 16,-1-7-4-16,8 4-1 0,7 4 1 16,-2-5-2-16,9-3 2 15,-2 4-2-15,2-5-1 16,-6 0-2-16,-3 1-3 16,-12-1 0-16,1-2 0 15,-3-1-3-15,-4-1-3 16,-1 0-11-16,-13-1-17 15,-7 1-69-15</inkml:trace>
  <inkml:trace contextRef="#ctx0" brushRef="#br0" timeOffset="85052.0505">8035 9966 64 0,'-13'0'12'0,"-1"2"-2"16,7 11 10-16,-7 2-5 16,7 2-3-16,-2 8-2 15,2 1 2-15,5 10 6 16,-5 3 1-16,0 2-2 16,0-1-6-16,7 5 0 15,-6-2 0-15,6 1 3 16,0-1-2-16,0-7-4 15,0-1 1-15,6-4 1 0,15-4-3 16,-3-2-1 0,3-2-3-16,0-5-1 0,-1-1 0 15,1-3-2-15,-5-7-4 16,14-1 3-16,-3-6-3 16,10 0 2-16,13 0 2 15,8-6 0-15,13-15-22 16,2-1-6-16,-15-1-27 15,-1 3-115-15</inkml:trace>
  <inkml:trace contextRef="#ctx0" brushRef="#br0" timeOffset="85434.7885">8506 10427 28 0,'27'4'46'0,"7"-4"-9"0,5 0-5 16,3 0-16-16,-1 0 11 15,-2 0-12-15,2 0 2 16,-9 0-4-16,3 0-6 16,-8 0-2-16,-4 0-5 15,0-4-1-15,-2 4 0 16,-7 0-7-16,-1-2-13 15,-6 2-22-15,-7-4-52 16</inkml:trace>
  <inkml:trace contextRef="#ctx0" brushRef="#br0" timeOffset="86027.2459">8923 10254 24 0,'14'0'39'15,"13"4"-16"-15,1 5-4 16,11 0-4-16,-5 5-1 16,-4-1-4-16,7 5-1 15,-10 3 3-15,1 3-2 16,-12 3 1-16,0 1-3 15,-3 3 0-15,-13-3 2 0,0 7 0 16,0-5 2 0,0 5-2-16,-13-8-1 0,-10 0-4 15,0-1-1-15,-5-7-2 16,1-4 1-16,-5-4-2 16,4-3 1-16,8-4-2 15,-8-3 2-15,10-1 2 16,-3 0-2-16,7 0 3 15,7-5-5-15,1-8 0 16,6 3-2-16,0-3 2 16,0 2 3-16,0-3 2 15,20 4 3-15,1 2-4 0,4 0-4 16,3 3-4 0,6 5 2-16,-4 0 2 15,13 0 6-15,-1 0-4 0,-3 5 3 16,2 7-3-16,-4 1 0 15,6 0 1-15,-8 0 0 16,-13-4-3-16,1 1 0 16,-2 1 1-16,-7-5-1 15,0 2 0 1,-8-7-1-16,1 3-1 0,0 0-3 16,0 0-7-16,0-3-10 15,4-1-17-15,-4 0-34 16</inkml:trace>
  <inkml:trace contextRef="#ctx0" brushRef="#br0" timeOffset="87010.9247">9657 10113 215 0,'20'11'0'0,"-20"-7"-3"16,0 3 2-16,7 4 2 15,7 6-2-15,2-4-1 16,7 3-3-16,4-5-13 16,1 2-17-16,-5-9-27 0</inkml:trace>
  <inkml:trace contextRef="#ctx0" brushRef="#br0" timeOffset="87191.2186">10235 10199 208 0,'0'6'0'0,"0"1"-1"15,6-5-22-15,36-2-14 0,11 0-37 16</inkml:trace>
  <inkml:trace contextRef="#ctx0" brushRef="#br0" timeOffset="87340.9316">10746 10214 4 0,'0'11'29'16,"0"-3"-17"-16,14 1-12 16,6-5-22-16,15-4-1 15</inkml:trace>
  <inkml:trace contextRef="#ctx0" brushRef="#br0" timeOffset="89440.3834">11365 9317 39 0,'0'0'24'15,"0"8"-16"-15,0 6 3 16,0 5 9-16,0 7-4 15,0 7-7 1,0 6 11-16,0 2-2 0,0 4 1 16,0 3 2-16,0 0-2 15,0 4-1-15,7-4-2 16,7 1 3-16,-7 2-8 0,0-4-1 16,6 7 0-16,-6-1-1 15,0 0-6 1,0 2 3-16,-5-5 1 0,5-1-5 15,-2-2 0-15,-3-3 0 16,3-5-2-16,-3-2 1 16,7-4-1-16,-9-5-1 15,0-2 1-15,0-3 1 16,0-2-1-16,0-4 0 16,0-7-3-16,0-2 0 15,0-4-3-15,0-2 3 16,0 0-6-16,0-2-2 15,0 0-3-15,0-8-13 0,0-13-129 16</inkml:trace>
  <inkml:trace contextRef="#ctx0" brushRef="#br0" timeOffset="90122.9334">10989 9251 58 0,'0'0'23'0,"0"0"-12"16,0-2 9-16,7 0 13 16,23-3 3-16,20-1-3 15,-9 0 0-15,12 1-6 16,-5 3-11-16,5 0 0 15,-5 2-6-15,5 0-8 16,2 0 2-16,-2 0 0 0,-5 0-2 16,12 9 0-16,-12 3 1 15,-9-3-1-15,2 3-2 16,-13 1-1-16,-12 0 1 16,7 2 0-16,-10 6 3 15,1 1-1-15,-7 6 3 16,7 6-3-16,-14 2 0 15,7 3 2-15,-7 5 3 16,0-1-6-16,0-2 4 16,0-1-1-16,-14-1-2 15,-7-5 3-15,-6-2-3 16,-5-6 3-16,-3 2-2 0,-6-1-1 16,-5-3-2-16,-2-1 3 15,-5 3-3-15,-2-5 1 16,9-6-1-16,-2 2 0 15,2-4 1-15,5-3-1 16,4-1 0-16,14-5-1 16,-4 3 1-16,13-5-7 15,0 2-6-15,7 0-12 16,0 4-19-16,7-3-88 16</inkml:trace>
  <inkml:trace contextRef="#ctx0" brushRef="#br0" timeOffset="91022.5479">11622 10348 95 0,'0'0'10'0,"0"0"-9"15,0 0 11-15,0 0-2 16,7 0 14-16,9 0 1 16,14 0-1-16,-3 0-2 15,8 0-7-15,4 0 1 16,-5 0-3-16,0 0-5 15,-1 0 0-15,1 0 3 0,0 0-6 16,-2 0-1-16,3 0-3 16,-15 0-1-16,3 0 0 15,0 0-1-15,-2 0-3 16,-7-2-12-16,-7-2-3 16,0-5-18-16,-7-3-7 15,0-1-28-15</inkml:trace>
  <inkml:trace contextRef="#ctx0" brushRef="#br0" timeOffset="91352.6483">11870 10152 96 0,'0'0'13'15,"-10"0"-11"-15,10 7 6 16,-2 13 5-16,2 2-4 15,0 5 3-15,0 3-2 16,0 2 9-16,-4 3 0 16,4 9-8-16,0-3 4 15,0 2-4-15,0 4 1 16,0-5-2-16,0-3-3 16,0-5 0-16,0-7-3 15,4-9 0-15,21-5-4 16,3-5-2-1,6-6-1-15,5-2 1 0,3 0-11 16,-1-2 11-16,-2-13-13 16,2-4-12-16,-9-2-20 0,-11 1-22 15,-7-1-20-15</inkml:trace>
  <inkml:trace contextRef="#ctx0" brushRef="#br0" timeOffset="91533.2343">12214 10493 87 0,'-7'0'20'0,"7"0"6"16,0 0-6-16,0 0-13 16,0 0-7-16,14 0 18 0,15-4-7 15,1 4-5 1,5-2-3-16,-8 0-3 0,7-3 0 16,5 1-4-16,-4-6-22 15,-8 1 3-15,5-4-37 16</inkml:trace>
  <inkml:trace contextRef="#ctx0" brushRef="#br0" timeOffset="92423.7874">12725 10286 36 0,'0'18'24'0,"0"3"-7"15,0 2 2-15,0 3 4 16,0 4-5-16,0 2 2 16,0 2 5-16,0-2-9 15,0 2-4-15,0-2-1 16,0-2 1-16,0-2-1 15,0-3-6-15,0-7 0 16,0-1 3-16,0-3-6 16,0-9-1-16,0-1 2 15,0-4-3-15,0 4-1 0,0-4 1 16,0 0 0 0,0 4 0-16,0-4 0 0,7 0 0 15,-7 1 1-15,0-1-1 16,0 0 0-16,0 0 0 15,0 0 1-15,0 0-1 16,0 0 0-16,0 0 0 16,0 0 0-16,0 0 0 15,0 0-1-15,0 0 0 16,0 0 1-16,0 0 0 16,0 0 1-16,0 0-1 15,0 0 0-15,0 0-3 16,0 0 0-16,0 0 2 15,0 0 0-15,0 0-2 16,0 0 3-16,0 0 0 0,0 0-2 16,0 0 2-16,0 0-1 15,0 0-2-15,0 0 1 16,0 0 1-16,0 3-3 16,0-2 4-16,7 7 3 15,-7-3-3-15,0-5 0 16,0 4-2-16,0-4 2 15,0 0 2-15,0 0-2 16,0 0 0-16,0 0 1 16,0 0 0-16,0 0 0 15,0 0 0-15,0 0-1 16,0 0 0-16,0 0-1 0,7 0 1 16,-7 0-1-16,0 0-1 15,0 0-1-15,0 0 3 16,0 0-1-16,0 0 0 15,0 0 0-15,0 0 1 16,0 0 0-16,0 0 0 16,0 0 3-16,0 0-3 15,0 0 3-15,0 0-2 16,0 0-1-16,0 0 0 16,0 0 0-16,0 0-3 15,0 0-1-15,0 0-4 16,0 0-1-16,-7 0-20 15,0 0-72-15</inkml:trace>
  <inkml:trace contextRef="#ctx0" brushRef="#br0" timeOffset="95514.2701">13344 10004 36 0,'-7'0'75'15,"7"0"-14"-15,0 0 17 16,0 0-13-16,0 0-21 15,0-10-9-15,-7-7-9 16,7-9-20-16,-6-4 3 16,6-10-7-16,0-5 4 15,0-8-5-15,-7-9 4 16,0-7-5-16,0-10 1 16,-9-6 3-16,7-3-3 15,4 1 0-15,3 12-1 16,2 13-1-16,0 5 1 15,0 14 1 1,0 7-1-16,0 10 0 0,9 11 0 0,-4 6-1 16,-5 5-4-16,2 1 3 15,-2 3-8-15,4 0-6 16,15 12 14-16,1 20 2 16,1 11 2-16,0 6 1 15,-1 8-2-15,6 1 2 16,-13 6-3-16,1-4 3 15,-7-1-3-15,0-14 2 16,0-11-2-16,-7-12 0 16,7-11 1-16,-7-7-1 0,6-4 0 15,-3 0 2 1,8-9-2-16,8-27-2 0,8-13-1 16,-6-11 3-16,6-2 3 15,-1 1-3-15,-6 2 0 16,1 2 1-16,-1 10 0 15,-13 11-1-15,0 10-2 16,-7 13 2-16,0 7 0 16,0 4-1-16,0 2-3 15,0 0 4-15,0 0-3 16,0 21-3-16,0 14 6 16,0 9 5-16,7 1-4 15,2 2 1-15,0 0 0 16,-2 0 1-16,0 2-3 15,0-2 2-15,0-2-1 0,-7-3-2 16,7-10 2 0,-7-2-2-16,0-4-1 0,0-7-1 15,0-6 1-15,0-4-6 16,0-5-9-16,0-4-4 16,0 0-9-16,0-18-82 15</inkml:trace>
  <inkml:trace contextRef="#ctx0" brushRef="#br0" timeOffset="95806.3504">14213 8918 92 0,'-20'34'8'0,"6"5"10"15,-7 6 2-15,8 8 5 16,-1 2-5-16,-2 5 2 16,2 4-5-16,-2-1 2 15,2 2-5-15,0-5-2 16,8-9-4-16,-8-8-3 16,7-13-5-16,0-11-3 15,-4-7-4-15,11-11 1 16,-5-1-3-16,5-1 3 15,0-30-42-15,-2-16-139 16</inkml:trace>
  <inkml:trace contextRef="#ctx0" brushRef="#br0" timeOffset="96114.4325">14131 8925 64 0,'0'0'43'0,"0"0"-41"15,14 0 2-15,-8 0 11 16,15 23 12-16,0 7-7 16,-5 10-4-16,7 8 0 15,-3 1 4-15,-6 4-6 16,7 0-2-16,-12 3-1 0,9 5-3 16,1-3 1-16,-6 0-1 15,1-5-2-15,0-1-2 16,-7-8 3-16,0-9-5 15,2-4-2-15,-2-9-2 16,-3-9 1-16,-1-3-6 16,-3-6-2-16,0-1-9 15,0-3 0-15,0 0-30 16,-30-9-137-16</inkml:trace>
  <inkml:trace contextRef="#ctx0" brushRef="#br0" timeOffset="96281.4331">13849 9497 73 0,'0'-13'0'16,"43"0"13"-16,21-2-6 16,10-2 1-16,2 2-8 15,4 0-6-15,-14 2-29 16</inkml:trace>
  <inkml:trace contextRef="#ctx0" brushRef="#br0" timeOffset="97696.5637">14986 9108 60 0,'0'0'21'0,"0"0"6"16,0-2 35-16,0-15-36 15,0-3 5-15,0-9 6 16,0-7-13-16,14 1-4 16,-5-10-4-16,3-4-2 15,-3-4-2-15,7-2-1 16,-2-3-1-16,-1 0-3 15,8-3-6-15,-5 7-1 16,5 5-1-16,2 10 0 0,-3 14-1 16,-13 12 0-16,-7 13 2 15,0 0-1-15,0 0-12 16,7 22-26 0,0 16 39-16,7 13 11 0,-5 5-5 15,5 6-1-15,-3-5-2 16,7-4-2-16,-11-6 2 15,7-8-2-15,0-12 1 16,-1-13-2-16,-6-8 0 16,0-6-6-16,7 0-8 15,11-9 9-15,3-19 5 16,6-12 3-16,5-7-3 0,-4-4-2 16,-1-1 2-16,-2 1 2 15,-11 6 0-15,-1 11 0 16,-13 15 4-16,-7 11-2 15,0 7 0-15,0 1-4 16,0 0-9-16,0 1 8 16,0 24 1-16,0 11 6 15,0 7 2-15,0 2-1 16,9-4-3-16,3 1 0 16,-3-9-1-16,7-2-1 15,-9-5-2-15,0-9-1 16,7-4-2-16,-1-5-1 15,1-8-13-15,7 0-22 0,11-8-29 16,16-24-162-16</inkml:trace>
  <inkml:trace contextRef="#ctx0" brushRef="#br0" timeOffset="97996.7778">16399 8365 134 0,'0'0'50'0,"-7"0"-50"16,-7 0 12-16,-4 4 13 15,-7 10-15-15,2 5 1 0,-5 6-3 16,-9 7-2 0,8 3 5-16,1 3-6 0,-4 0 3 15,7-4-7-15,9 0 3 16,-5-2-4-16,14-2 0 15,0 0-2-15,0-2 0 16,7-6-7-16,0-5 5 16,0 0-7-16,0-7-4 15,0-2-7 1,0-7-2-16,0-1-33 16,0 0-79-16</inkml:trace>
  <inkml:trace contextRef="#ctx0" brushRef="#br0" timeOffset="98387.4847">16440 8391 25 0,'14'32'39'0,"11"6"-4"15,-4-2-9-15,-1-1 2 16,1-3-2-16,-12 4-13 15,5-2-3-15,2-4 4 16,-9-4-12-16,0-3 0 16,0-4-2-16,-1-6-5 15,-6-4 1-15,0-5-8 16,0-4-15-16,0 0-12 16,0 0-14-16</inkml:trace>
  <inkml:trace contextRef="#ctx0" brushRef="#br0" timeOffset="98574.8378">16151 8642 3 0,'0'0'28'0,"0"0"-15"15,18 0 26-15,24-4-14 16,1-4-13-16,21-1-12 15,3-3-1-15,-5-1-1 16,11 0-19-16,1-6-25 16</inkml:trace>
  <inkml:trace contextRef="#ctx0" brushRef="#br0" timeOffset="98934.4234">17435 8203 93 0,'-13'0'8'16,"-8"0"-1"-16,3 0 8 16,-8 8-6-16,-3 6-4 15,-8 9 2-15,-7 7-1 16,-4 6 9-16,-5 6-7 15,5-1 10-15,-5 2-5 16,19-7-2-16,-3-1-6 0,24-4 0 16,10-9 1-16,3 1-6 15,0-6 0-15,0 0 0 16,32-4-4-16,3-4 2 16,-1-1-5-16,19-4 4 15,-9-4 3-15,6 0 0 16,-2 0-17-16,-11 0 9 15,0 0-29-15,-10-12-60 16</inkml:trace>
  <inkml:trace contextRef="#ctx0" brushRef="#br0" timeOffset="102932.5169">15101 8983 77 0,'30'0'19'0,"20"0"10"15,5 0 4-15,32-1 1 16,16-8-9-16,-18 1-5 15,9 0-1-15,0-3 2 16,21 0-1-16,13-4-6 16,12-4 5-16,12-2-9 15,13-3-5-15,0-8 3 16,16 4-7-16,-2-2-1 16,-12 5 0-16,-31 6-4 15,-22 6-6-15,-20 5-5 16,-27 3-4-16,-26 5-7 0,-20 0-27 15,-14 0-54-15</inkml:trace>
  <inkml:trace contextRef="#ctx0" brushRef="#br0" timeOffset="103255.2368">15578 9206 10 0,'94'-23'10'15,"27"-1"1"-15,17-3 1 16,20 1-12-16,-2 2-6 16,-2-1-31-16</inkml:trace>
  <inkml:trace contextRef="#ctx0" brushRef="#br0" timeOffset="104253.3633">18889 7759 147 0,'2'-11'38'0,"3"2"-33"15,-5 9 13-15,0 0-10 16,0 13-8-16,7 11 9 16,0 6 1-16,0 2-8 15,0-2-2-15,-5 4-2 16,-2-1-5-16,0 2-17 0,0 0-33 16</inkml:trace>
  <inkml:trace contextRef="#ctx0" brushRef="#br0" timeOffset="104462.3583">18715 8459 85 0,'0'26'35'16,"0"0"-15"-16,0-1-9 0,0-5-11 15,0 0 0-15,0-6-12 16,0-2-2-16,9-10-11 16,14-2-14-16</inkml:trace>
  <inkml:trace contextRef="#ctx0" brushRef="#br0" timeOffset="104852.3775">19036 8269 56 0,'0'0'65'16,"0"0"-54"-16,0 0 15 16,0 13-19-16,0 17 17 15,0 2-5-15,0 6-7 0,0-5 1 16,0-3-2 0,0-5-4-16,7-8-5 0,-7-6 0 15,7-5-2-15,-7-4-1 16,7-2-5-16,13-4-5 15,-4-24 9-15,16-10-2 16,7-3-5-16,-4 2 5 16,-1 4 0-16,-9 11 4 15,-11 9 2-15,0 7 4 16,-14 7 3-16,0 1-3 16,0 0-3-16,7 0-3 15,2 0 0-15,9 14 9 0,8 6-1 16,1 0-1-1,-6 1-1-15,2 0-5 0,6-3-1 16,-8 1 0-16,13-4-6 16,-6-5-2-16,4-5-16 15,2-5-40-15</inkml:trace>
  <inkml:trace contextRef="#ctx0" brushRef="#br0" timeOffset="105623.9185">19985 8414 106 0,'0'-17'52'16,"0"-4"-29"-16,0-7 5 0,0-6-16 16,0 0-5-16,-20 4-4 15,-6 8 8-15,-1 5 5 16,-1 5-9-16,1 3 10 15,-3 9-12-15,0 0 0 16,-4 0-3-16,4 13-1 16,9 12 1-16,5 6 3 15,16 1-3-15,0-2 3 16,0-3-4-16,0-6-1 16,0-8 1-16,28-4 3 15,11-9 1-15,2 0 2 16,12-8 4-16,4-26-4 0,7-12-5 15,1-9 3-15,6-11-4 16,2-11-1-16,-9-11-1 16,7-10-5-16,-11 4 4 15,-19 15 2-15,-11 16 0 16,-7 24 4-16,-23 13-3 16,0 12 9-16,0 9-2 15,0 1 2-15,0 4-3 16,0 0-7-16,0 8-9 15,0 20 3-15,0 14 6 16,0 13 1-16,0 15-1 16,0 8 5-16,0 1-3 15,0-2 1-15,0-9-2 0,0-10 3 16,0-8-4 0,14-6 0-16,0-10 0 0,-1-10 0 15,3-9 0-15,3-7-2 16,13-8-3-16,2 0 3 15,-4-19-3-15,14-13-11 16,-10 2 1-16,-6 3-1 16,-3 9 8-16,-18 5 7 15,0 9 1-15,-7 4 2 16,0 0-2-16,0 5 1 16,0 14-1-16,0 8 7 15,0 1-4-15,0 0 1 16,13 0-2-16,-6-1 2 15,0-9-2-15,0-5-2 0,0-1 0 16,-7-10 0-16,2-2-2 16,3 0-2-16,2 0 3 15,2-21-2-15,2-11-32 16,1-5-32-16,-12-7-103 16</inkml:trace>
  <inkml:trace contextRef="#ctx0" brushRef="#br0" timeOffset="105782.6778">20900 7823 69 0,'0'0'21'15,"0"0"1"-15,0 9-2 16,0 6-12-16,0 2-8 0,0 0-3 16,28 4-6-16,-1-2 0 15,12-5-17-15,-2 0-16 16</inkml:trace>
  <inkml:trace contextRef="#ctx0" brushRef="#br0" timeOffset="106044.2872">21368 8004 114 0,'-14'0'93'0,"-2"0"-44"16,-11 0-16-16,-5 0-17 0,0 14-6 15,2 7-1 1,-7 6-2-16,10 4-5 0,11 7-2 16,-5 3 1-16,7-1 0 15,14 3-2-15,0-5-1 16,0-2-2-16,0-6-9 16,28-10 6-16,8-6-18 15,15-7 10-15,-8-7-6 16,15 0-12-16,6-21-87 15</inkml:trace>
  <inkml:trace contextRef="#ctx0" brushRef="#br0" timeOffset="106532.9555">21792 8142 9 0,'-2'-5'115'15,"2"-6"-100"-15,-7-6 18 16,0 0-10-16,-11-4-8 16,-5-1 2-16,2 7-2 15,-18 2 3-15,5 1-9 16,-7 12 0-16,-5 0-6 16,5 0 1-16,-3 9-4 15,7 14 2-15,10 7 1 0,-3 2-1 16,9 4 1-1,12 0-3-15,2-3 4 0,7-2-4 16,0-7 0-16,0-5 0 16,3-6-11-16,22-4 11 15,14-9 4-15,2 0 3 16,12-3-4-16,-10-20-3 16,15-1 0-16,-17-1-3 15,-11 7 2-15,-12 6 1 16,-6 7 3-16,-12 5 2 15,0 0-5-15,0 0-4 16,0 7-4-16,0 16 8 16,0 1 5-16,0 2-3 15,0-1-2-15,0-4 1 16,7-2-1-16,6-6-1 0,1-8-8 16,2 1-2-16,12-6-10 15,1 0-24-15,6-19-85 16</inkml:trace>
  <inkml:trace contextRef="#ctx0" brushRef="#br0" timeOffset="106748.9167">22152 8100 85 0,'67'0'36'0,"2"0"0"0,-3 0-14 16,1 0-18-16,-5-3-4 15,4-6-4-15,-15 0-23 16,-8-4-21-16,-15-4-53 16</inkml:trace>
  <inkml:trace contextRef="#ctx0" brushRef="#br0" timeOffset="106974.3402">22391 7909 60 0,'-16'46'45'15,"2"4"-18"-15,0 3-12 16,1 2 3-16,6-5-6 15,7-1-11-15,0-5-1 16,0-1-1-16,0-9-6 16,7-6-4-16,6-9-14 15,8-16-22-15</inkml:trace>
  <inkml:trace contextRef="#ctx0" brushRef="#br0" timeOffset="107304.3839">22774 8214 30 0,'-9'28'40'0,"2"4"-8"16,0-3-9 0,7-5-20-16,0-2-3 0,14-6 0 15,13-11 11-15,19-5-10 16,-2 0 25-16,13-13-15 15,-9-13-7-15,5-8-4 16,-19 0 0-16,-13-1 0 16,-14 4 3-16,-7 3 1 15,0 1-2-15,-35 7 6 16,-10 5 18-16,-4 5-15 0,8 10-2 16,-2 0-9-1,13 0 0-15,2 0-6 0,12 8-7 16,16 0-4-16,0-3-10 15,16-5-37-15</inkml:trace>
  <inkml:trace contextRef="#ctx0" brushRef="#br0" timeOffset="107537.1816">23356 8139 11 0,'-13'41'93'0,"6"4"-72"16,7 4 3-16,0 0-3 16,0 2-5-16,0-4-6 15,0-5-8-15,0-11-2 16,0-8-3-16,0-10-6 16,0-9 0-16,0-4 0 15,-12 0 6-15,-8-20-28 16,8-13-87-16</inkml:trace>
  <inkml:trace contextRef="#ctx0" brushRef="#br0" timeOffset="107888.1273">23297 7928 73 0,'16'-6'22'15,"14"1"-15"-15,6 5 19 16,6 0 1-16,8 0-3 15,-2 0 2-15,-9 9-2 16,-9 7-5-16,-9 2-14 16,-10 3 0-16,-9 6-3 15,-2 0 6-15,0 9-4 16,-27 0 2-16,-17-1 10 16,-13-1-11-16,7-2 2 15,-1-3-1-15,14-5-5 16,1-5 3-16,13-5-1 15,9-9-1-15,9-1-1 0,5-3-1 16,0 3-4-16,0 2-2 16,7 3 6-16,21-1 5 15,15 0-1-15,-1-5-4 16,10-3-4-16,13 0-13 16,6-6-27-16,2-18-80 15</inkml:trace>
  <inkml:trace contextRef="#ctx0" brushRef="#br0" timeOffset="108217.7662">24056 7981 70 0,'-37'11'30'16,"7"11"2"-16,-4 3-2 15,-3 3-10-15,14 2-8 16,3-3-1-16,13-1-2 15,0-3-9-15,7-2-4 16,0-1 4-16,27-1 1 16,8-2 10-16,11 2 7 15,-10 3-10-15,3 3 2 16,0-2-1-16,-16 1 4 16,-9 0 1-16,-9-1-3 15,-5 3-4-15,0-3 6 16,-35 3 11-16,-24-4 5 0,-10-2-15 15,-2-4-13-15,2-3-1 16,21-5-13-16,-5-8-4 16,25 0-34-16,24-9-141 15</inkml:trace>
  <inkml:trace contextRef="#ctx0" brushRef="#br0" timeOffset="108878.8318">18135 9140 30 0,'94'0'84'0,"7"0"-25"16,48-8-17-16,39-9-1 15,43-5 0-15,49-5-14 16,43-4-5-16,24-5 3 0,29 2-12 16,5-2-1-16,-15 2-1 15,11 2-2-15,-4 1-5 16,-8 2-1-16,-17 5-3 15,-31 3 0-15,-28 6-3 16,-53 4 0-16,-34 5 2 16,-46 4-4-16,-30-1-1 15,-32 3-3-15,-37 0-2 16,-13 0-14-16,-23 0-15 16,-15-3-46-16</inkml:trace>
  <inkml:trace contextRef="#ctx0" brushRef="#br0" timeOffset="111428.6292">3493 11014 30 0,'48'0'56'0,"18"0"-28"15,14 0 4-15,10 0-6 16,22-7-6-16,-22 3-8 16,4 1-1-16,7 2-1 15,25-3 2-15,16 4-1 16,9-4-2-16,21 3-2 16,3-7 4-16,-1 4-1 15,2-1-3-15,6-3 0 16,6-2 2-16,7 5-1 15,-7-7 0-15,-3 2-1 16,8-6 0-16,-5 1 2 16,-7-2-2-16,0 4 0 15,3 0-3-15,4 5 0 0,-7 3-1 16,0-1 2-16,-23-1-5 16,1 1 1-16,-3-3 0 15,4-3 1-15,8-1 1 16,-6 0-1-16,-8 0-1 15,-12 3 1-15,-13 3 0 16,-3 1-1-16,-5 2-1 16,-6 3 0-16,6-3 0 15,3 0 1-15,14-1 2 16,18-7-2-16,18 3-1 16,21-5 0-16,0 1 2 15,14 0-2-15,6 0 0 16,1 0 0-16,-8 7-3 15,-13-1 3-15,-13 7 0 0,-17 0 0 16,0 0 0-16,-7 0 0 16,7 0 3-16,2 0-3 15,5 0 0-15,28 0 0 16,18 0 2-16,13 0-1 16,13 0-2-16,-8 0 1 15,-2-4-1-15,-19 2 1 16,-20-2 0-16,-25 0 0 15,-10 4 0-15,-11 0 1 16,5-3 0-16,-9-1 0 16,6-3-1-16,-9 0 1 15,12 2 0-15,-12 0 1 16,-14-3-2-16,-11 4 0 0,-11-1 0 16,-17 1 2-16,-4 0-2 15,-12-2 0-15,8 6 0 16,-3-3 1-16,6-1-1 15,6-2 0-15,9 2 0 16,1 3-1-16,1-3 2 16,7 0-2-16,-7 4 1 15,0 0-1-15,-7 0 0 16,0 0 1-16,-7 0-2 16,0 5 1-16,-11-1 2 15,4-4-2-15,0 4 2 16,-13-4-2-16,-3 0 2 0,0 0-2 15,-9 0 2-15,5 0-1 16,-12 0 0-16,12 0 0 16,6 0-1-16,-8 0 1 15,13 0 1-15,-14 0-1 16,7 0 0-16,-11 0-1 16,-12 0 1-16,-6 0 0 15,-3 0 0-15,-5 0 0 16,-6 0 0-16,-5 0 0 15,7 0-1-15,-9 0 1 16,-1 0 1-16,8 0-1 16,-14 0 0-16,2 0 0 15,-4 0 0-15,-3 0 0 0,3 0-1 16,-5 0 0 0,2 0 1-16,-2 0-3 0,0-4-3 15,5 4-2-15,-5 0-4 16,0 0-9-16,0-1-12 15,0-3-75-15</inkml:trace>
  <inkml:trace contextRef="#ctx0" brushRef="#br0" timeOffset="114699.348">29555 7072 37 0,'0'0'44'16,"0"0"-7"-16,0 0 0 0,-7 0-7 15,-14 0-7-15,-6 4-6 16,-26 1 1-16,-9 7-6 15,-32 5 0-15,-30 1-2 16,-13 3-4-16,-12 2-2 16,-19-1-3-16,-6-1 1 15,-9 3-2-15,-5 5 1 16,-5 1 0-16,3 4 1 16,11 0-2-16,7-3 1 15,7 0 2-15,20-5-3 0,-2 0 0 16,21-1 0-1,16-2-1-15,16-3 1 0,7 1 0 16,14-8 0-16,18 0 0 16,4-5 1-16,28-3-1 15,5-5 1-15,16 4-1 16,2-4 2-16,-7 0-2 16,7 0 0-16,0 0-3 15,0 0 2-15,0 0-2 16,0 0-4-16,0 0-3 15,0 0-9-15,0 0-14 16,0 2-21-16,0-2-21 16</inkml:trace>
  <inkml:trace contextRef="#ctx0" brushRef="#br0" timeOffset="115569.0834">27340 7081 4 0,'0'0'13'0,"-7"0"-4"15,-25 3 7-15,-3 7-6 16,-8 6 5-16,-12 5-5 16,-7 1 1-16,-14 6 0 15,-18 6 1-15,-14 6-2 16,-6 6 1-16,-10 5-2 16,-5 8-1-16,-1 1-1 15,-8-2 6-15,17 0-4 16,17-3-2-16,13-4-3 15,26-2-2-15,6-6 2 16,31-9-3-16,8-6 1 16,13-9-2-16,7-4-2 15,0-2-2-15,20-1 4 0,22-1 4 16,17 0 18-16,-1 0-13 16,13 2-5-16,9 1-1 15,0 1-2-15,14 0 7 16,-2 2-3-16,9-2-4 15,0-2 6-15,4 0-2 16,8 0 1-16,-6-1-2 16,1-3-1-16,0 6 0 15,-7-5-2-15,-7 1 6 16,-18-6-1-16,-21-1 5 16,-14-2-4-16,-11-2 0 15,-23 0 1-15,-1 0 1 0,-6 0 5 16,7 0 2-1,0-17-6-15,-4-7-8 0,8-8 1 16,-11-8-3-16,0-5 7 16,0-15-5-16,0-10 7 15,0-7-5-15,-14-4 1 16,0 0-3-16,-8 5 1 16,1-2-2-16,-2 12 0 15,5 6 3-15,2 7-1 16,-10 8-3-16,13 8 3 15,1 3-3-15,5 6 0 16,7 3-1-16,0 6 0 16,0 4 2-16,0 6-1 15,0 3 0-15,0 2-1 16,0 0-2-16,0 3-3 0,0-1-2 16,0 0 2-16,0-2-2 15,0 3-5-15,0-3-6 16,0 1-3-16,0-2-3 15,-2 5-10-15,-5-2-24 16,-4 0-48-16</inkml:trace>
  <inkml:trace contextRef="#ctx0" brushRef="#br0" timeOffset="117984.3738">25698 7873 5 0,'0'0'18'0,"0"0"8"0,0-1-4 16,0 1 0-16,0-4-3 16,0 0 1-16,0-1-6 15,7-3 5-15,6-1-1 16,-3 3-6-16,3-2 1 16,1 3-1-16,4-4-1 15,8-3-1-15,1 4-4 16,-4-3 0-16,11 2-5 15,3-2 5-15,0 0-4 16,6 1 4-16,-1-1 1 0,6-1-2 16,5 1 0-1,-3-6-1-15,7 4-2 0,3-4 2 16,-10 2-1-16,8 2 3 16,-15-2-6-16,8 4 1 15,-14-1 2-15,-5 4-2 16,0 3 2-16,-12-3-2 15,3 3 1-15,-2 1-1 16,0 0 0-16,2 1-1 16,-10-3 3-16,1 2 0 15,0 1-1-15,0-1-1 16,-5 4 1-16,-2-2-2 16,-3 0 0-16,-2 2 0 15,-2 0-1-15,5 0 1 16,-5-2-1-16,2 2 0 0,3 0 0 15,-3-2 1-15,7 2-2 16,5-4-4-16,0 4-9 16,-5-1-4-16,5 1-2 15,-7 0-19-15,0 0-98 16</inkml:trace>
  <inkml:trace contextRef="#ctx0" brushRef="#br0" timeOffset="119056.6401">26957 7221 44 0,'-7'0'32'16,"-7"0"-13"-16,-11 0-3 0,4 0-4 16,1 7-9-16,-1 3 1 15,-7 3-2-15,-11 4-2 16,-2 5 4-16,-16 6-2 15,-1 6 1-15,-6 2 2 16,-2 4-2-16,2-1 0 16,-1-1-2-16,15-6 1 15,-1-4-1-15,15-3-1 16,8-7-1-16,-2-1 1 16,14-7-2-16,5 1 1 15,4-9-2-15,5 2-1 0,2-3-2 16,0-1-1-1,0 0-19-15,0 3-5 0</inkml:trace>
  <inkml:trace contextRef="#ctx0" brushRef="#br0" timeOffset="119610.3965">27124 7180 1 0,'-18'0'56'0,"-7"0"-43"16,-5 10-3-16,-23 15-2 16,-2 7 0-16,-12 11 3 15,-4 2 1-15,7 7-6 16,0-4 2-16,13-4 3 15,6-5-8-15,10-7 1 16,8-8-4-16,4-3 0 16,7-2-1-16,9-6-5 0,7-5-8 15,0-8-10-15,0 0-16 16</inkml:trace>
  <inkml:trace contextRef="#ctx0" brushRef="#br0" timeOffset="119858.8636">27124 7379 4 0,'-37'22'18'16,"1"3"-14"-16,-10 1-2 16,5-1-2-16,6-3 0 15,-4 0-5-15,7-2-7 16</inkml:trace>
  <inkml:trace contextRef="#ctx0" brushRef="#br0" timeOffset="120391.2021">26338 7783 6 0,'0'0'17'15,"0"4"-2"-15,6 10 3 16,1-1 3-16,2 1-15 16,3 0 4-16,2 7 1 15,11-3-4-15,-4 5 5 16,-1 1-3-16,3 0-4 15,5-1-1-15,1-2 0 16,-8 0 2-16,2-4-5 16,2-4 0-16,0-2-1 0,-11-7 0 15,0 1-6-15,-5-2-2 16,-2-3-3-16,5 0-6 16,-10 0-6-16,9-14-23 15</inkml:trace>
  <inkml:trace contextRef="#ctx0" brushRef="#br0" timeOffset="120788.0298">26727 7746 36 0,'7'34'27'16,"7"-4"-13"-16,2 0 2 0,-2-2-7 16,6-3-4-1,3 1 0-15,5-3-3 0,-12-1 3 16,9-5-5-16,-4-2-1 16,-3-3-5-16,3-3-4 15,-12-4 2-15,-4-5-16 16,-5 0-23-16</inkml:trace>
  <inkml:trace contextRef="#ctx0" brushRef="#br0" timeOffset="121103.2947">27159 7749 18 0,'22'31'17'15,"11"-3"-2"-15,-1-2-7 16,-3-5 1-16,6-3-2 15,-5-2-7-15,-3-7-1 16,-11-3-3-16,-2-4-14 16,-3-2 8-16,-1 0-30 0</inkml:trace>
  <inkml:trace contextRef="#ctx0" brushRef="#br0" timeOffset="121741.2812">26911 7616 4 0,'0'13'20'0,"0"6"-3"16,0 3-6-16,0 5 7 16,0 4-7-16,0 4-2 15,2 0 3-15,14-1-1 16,-9-2 1-16,0-7-5 0,0-3-5 15,2-5 3-15,-2-6-4 16,0-3-1-16,-7-3 0 16,4-1-4-16,-1 0-4 15,1-2-3-15,-4-2-21 16,0 0-35-16</inkml:trace>
  <inkml:trace contextRef="#ctx0" brushRef="#br0" timeOffset="130012.0162">3554 12316 134 0,'0'0'12'16,"0"-4"-7"-16,-6 0 14 0,6 4 1 16,0-1-6-1,0 1-3-15,0 0 1 0,0 0 2 16,0 0 0-16,0 0-1 16,0 0 0-16,0 0-2 15,0 0 0-15,0 0-2 16,0 0-1-16,-7 5-4 15,7 12 5-15,0 15-2 16,0 6 0-16,-7 7 0 16,7 8-2-16,-7 7-3 15,7 2 2-15,-7 2 0 16,7-4-1-16,-7 7 0 16,7-2 0-16,0 2-2 15,-7-1 0-15,0-4-1 0,7-5 0 16,0-14 0-16,0-3 0 15,0-12 0-15,0-7 0 16,0-8 0-16,0-8 0 16,0-1 0-16,0-4-1 15,0 0 2-15,0 0-1 16,0 0 0-16,0 0 0 16,0 0-1-16,7 0 0 15,14 0 1-15,6 0 1 16,12 0 1-16,16 0 1 15,-2-4-1-15,16-1-1 16,-2 1 0-16,13-2-1 16,14 3 1-16,7-1 3 0,13 2-3 15,8 2 1-15,13 0 2 16,19 0-3-16,2 0 2 16,11 2 0-16,8 2-3 15,1-1 2-15,19-1 0 16,7 2-1-16,-7 0 4 15,7 3-3-15,-8-5 0 16,1 2 0-16,0-4 1 16,-7 0 0-16,0 0 0 15,5 0-1-15,2 0 3 16,-9 0-5-16,-12 0 2 16,-18-8 0-16,4-1 0 0,-8 0-2 15,6-5 2 1,-7 1-1-16,-6 4 1 0,-17-4 1 15,-13 5-3-15,-21-1 1 16,0 5 0-16,-14 2 0 16,-13-2-1-16,-12 0 0 15,-9 3 0-15,-12-1 1 16,-6 0-1-16,-15-2 0 16,-6 4 1-16,-7 0 0 15,2-4 2-15,-2 4 0 16,0 0 0-16,0 0 2 15,0 0-3-15,0 0 0 16,0 0 1-16,0 0 1 0,0 0 2 16,0-9 1-1,0-10 1-15,0-7-5 0,0-12-3 16,0-5 0-16,0-6 0 16,0-9-3-16,0-8 3 15,0-4 0-15,-2-11 0 16,2-5 0-16,-7-3-1 15,7 9 1-15,0 6 0 16,0 16 0-16,0 10-1 16,0 9 1-16,0 11 0 15,0 7 0-15,0 12 0 16,0 3 1-16,0 4-1 16,0 2 0-16,0-1 1 15,0-3 2-15,0 4-3 0,0 0 0 16,0 0-3-16,0 0 3 15,0 0-2-15,0 0 0 16,0 0-1-16,0 0-4 16,0 0-1-16,0 0-5 15,0 0-5-15,0 0-3 16,0 5-5-16,-7 12-6 16,-6 8-25-16,-1-5-61 15</inkml:trace>
  <inkml:trace contextRef="#ctx0" brushRef="#br0" timeOffset="133222.6113">4981 13810 134 0,'0'-10'35'0,"0"6"-5"15,0-5 15-15,0 4-5 0,-7-3-19 16,-14 3-1-16,-6 1-5 15,-12 0-2-15,-16 4-2 16,2 0-7-16,-9 8 5 16,3 6-5-16,3 3 0 15,4 0-1-15,17-3 0 16,10-1-3-16,11 0-2 16,14-4 1-16,0 8-3 15,16 0-3-15,35 2-1 16,22 0 8-16,-4-2 0 15,18 4 1-15,-7-7-1 16,-6 7 1-16,-5-2-1 16,-10 2 1-16,-24-3-1 0,-10 7 1 15,-11-6-1-15,-7 3 3 16,-7 1 0-16,0 2-1 16,-14-3 1-16,-11-3-2 15,-3-2 2-15,-6-4-3 16,1-5 0-1,-1-7 0-15,0-1 0 0,-5 0-3 16,4 0-6-16,1-17-14 16,9-7-25-16,4-2-62 15,21-8-50-15</inkml:trace>
  <inkml:trace contextRef="#ctx0" brushRef="#br0" timeOffset="133763.325">5513 13554 141 0,'0'0'4'0,"2"0"10"16,7 0 15-16,-2 17-5 15,0 9 2-15,0 6-7 16,-7 8-2-16,7 3-1 16,0 10 0-16,-7-1-4 15,0 1-2-15,0 0-3 0,0 0-1 16,0-5-1-16,0-3-2 16,-7-9-3-16,7-11 0 15,0-10 0-15,0-12 0 16,0-3-9-16,0 0-4 15,0 0-1-15,0-22 5 16,0-14 9-16,21-13 0 16,6-7-5-16,-2 9 5 15,10 5-4-15,6 8 7 16,-9 8-3-16,2 11 0 16,-13 8 0-16,0 3-3 15,-12 4-1-15,14 7 4 0,-9 16 3 16,6 16 6-16,1 5-3 15,-1 5-3-15,-1 0 3 16,1-1-1-16,1-8-5 16,0-4 1-16,-7-16-1 15,-1-2-2-15,6-13-2 16,-6-5-5-16,1 0-8 16,0-4-30-16,0-18-108 15</inkml:trace>
  <inkml:trace contextRef="#ctx0" brushRef="#br0" timeOffset="134152.9426">6251 13923 73 0,'-7'18'6'0,"-9"-1"8"16,14 2 11-16,2-2-11 15,0-4-9-15,0 1 1 16,18-5-2-16,3-5 5 16,7 0-5-16,-1-4 1 15,-2 0-1-15,3 0-1 16,-1-8 14-16,1-5-8 16,-3-2-2-16,-11-2-2 15,-7 4 3-15,-7-1-1 16,0-3-1-16,0 8-2 0,-21 4 3 15,-11-3 1 1,4 4 6-16,-6 4-4 0,-5-1-6 16,12 1-2-16,-1 0 3 15,7 0-5-15,5 0-1 16,14 0 0-16,2 0-6 16,0 0-16-16,0 0-31 15,9-3 13-15,21-2-51 16</inkml:trace>
  <inkml:trace contextRef="#ctx0" brushRef="#br0" timeOffset="134721.7971">6682 13823 66 0,'0'0'17'15,"7"0"-6"-15,-7 13 25 16,14 8-6-16,-7 1-6 15,7 5 1-15,2-1-9 16,0 4 2-16,-2-2-10 16,6 3 1-16,-13-9-2 15,7 0 1-15,-7-8-8 16,-7-7 0-16,0-3 2 16,0-2-2-16,0-2-2 15,0 0-3-15,0-15-1 0,0-15-5 16,0-10 11-16,0 1 0 15,0-1 0-15,7 5-2 16,6 8 1-16,-3 9 2 16,12 6 1-1,-8 3-2 1,7 5 1-16,-1 4 1 0,-3 0-1 0,12 0 3 16,-1 0-1-16,-1 0 2 15,12 9 2-15,-4-1 1 16,6 0 5-16,5-3-5 15,-5 0 0-15,5-1 1 16,-12-4-4-16,8 0 1 16,-10 0-5-16,-5 0 3 0,-6 0-4 15,0 0 0 1,4 0 3-16,2-1 0 0,-6-7-2 16,7 4-1-16,-10-5 0 15,3 5 0-15,-8 0 0 16,-6-1-1-16,0 5-1 15,-7 0 1-15,0 0 0 16,0 0 0-16,0-4-4 16,0 4-6-16,0 0-51 15,0-6-100-15</inkml:trace>
  <inkml:trace contextRef="#ctx0" brushRef="#br0" timeOffset="135180.4495">7437 13610 61 0,'0'0'14'0,"0"0"-13"15,0 0 15-15,0 0-3 16,0 0-5-16,0 0 5 0,0 0 1 16,0 0 9-1,0 0-1-15,0 10 2 0,0 3-2 16,0 0-2-16,0 8 3 16,0 2-2-16,0 7 0 15,0 2-5-15,0 3-2 16,0 5 1-16,0-1-7 15,0 1-1-15,14 3-2 16,4-7 0-16,3 0-4 16,6-2 1-16,1-6 0 15,11-2-2-15,-5-4-3 16,0-6 3-16,12-11 0 16,-4-5 4-16,3 0-4 15,10 0 2-15,5-13-2 0,-5-9-6 16,5-12-19-16,-5 6-25 15,4-3-91-15</inkml:trace>
  <inkml:trace contextRef="#ctx0" brushRef="#br0" timeOffset="137617.9028">9597 12043 33 0,'0'-5'55'0,"0"-3"-47"16,0 8 30-16,0 0 11 15,0 0-20-15,0 0 2 16,0 0-4-16,2 0 0 16,-2 0-5-16,0 0-1 15,0 0 2-15,0 0-9 16,0 0 0-16,0 0-3 15,0 0-1-15,0 0-1 16,0 0-4-16,0 0-2 0,0 4-3 16,0 14 0-1,0 22 7-15,0 9-2 0,0 6 3 16,0-1-2-16,0 4-3 16,0-1-1-16,0 5 1 15,0 0 1-15,0-2-3 16,0-3 1-16,0-3-2 15,0-1 5-15,0-2-3 16,0-5-1-16,0-4 1 16,0-4-2-16,0 0 1 15,0-3 2-15,0 1-1 16,0-4-1-16,0-2-1 0,0 4 0 16,0-4 0-1,0-2 0-15,0-3 0 0,0-7 0 16,0-4 0-16,0-5 0 15,0-1 0-15,0-7-1 16,0 3 0-16,0-4 1 16,0 0 0-16,14 0 0 15,2 4 0-15,12-4 1 16,-1 2-1-16,-4 0 2 16,21-1-2-16,-3 3 1 15,19 0 1-15,13 0-1 16,10-2 2-16,11 2 2 15,13 1-4-15,3-1 1 16,7 0-2-16,-9-4 4 16,7 5-3-16,0-3 1 0,-1-2 0 15,8 0-1-15,8 0 0 16,15 0 2-16,4 0 3 16,5 0-3-16,2 0-1 15,-3 0 3-15,5-3-4 16,1-1 3-16,-10 0-3 15,-3 4 3-15,-3-2-4 16,-3 0 5-16,9 0-4 16,0-1 2-16,-3 3-1 15,-10-4 0-15,-8 0-2 16,-2-6 1-16,-4 1-1 16,-1 1 0-16,-4-2 0 0,-9-2 0 15,-9-1 1-15,-12 3 0 16,-21 5-1-16,-8-3 0 15,-8-1 2-15,-9 5-2 16,-13-1 1-16,-10 1 1 16,-11 0-1-16,0 4 0 15,-7 0 0-15,0 0 2 16,0 0 0-16,0 0 0 16,0 0-2-16,0-2 2 15,0 2 2-15,0-2-4 16,0 2 2-16,0 0 0 15,0-9-1-15,0-6 3 16,0-10-4-16,0-3-1 16,0-6 1-16,0-1-1 0,0-10-1 15,0-7 1-15,-14-2 0 16,-4-2-1-16,0-5 1 16,2-1 0-16,-5-1 0 15,0-3 0-15,-4 5 0 16,7 8 0-16,8 12-1 15,4 7 1-15,-1 12 0 16,0 1 0-16,0 2 1 16,7 2-2-16,0 0 1 15,0 2 0-15,0-6 0 16,0 3 0-16,0-7-1 16,0 1 0-16,0-1 1 15,0 8-2-15,0 2 2 0,7 4 0 16,-7 2 0-16,0 5 0 15,0-2 0-15,0 2 0 16,0 3 0-16,0-3 0 16,0-4 0-16,0 7 0 15,0-7 0-15,0 8 1 16,0-4-1-16,0 4 0 16,0 0 0-16,0 0-1 15,0 0 1-15,0 0 0 16,0 0 1-16,0 0-1 15,0 0 0-15,0 0-1 16,0 0 1-16,0 0-4 16,0 0-1-16,0 0-11 0,0 0-8 15,0 0-16 1,0 0-26-16,0 8-64 0</inkml:trace>
  <inkml:trace contextRef="#ctx0" brushRef="#br0" timeOffset="138249.1439">10175 13985 54 0,'0'-8'21'0,"0"3"3"15,0 1 24-15,0 4 0 0,0 0-6 16,0 0-1-16,0 0-11 16,-7 0-8-16,0 8 0 15,0 10-1-15,0 12-2 16,-6 10-10-16,-3 1 1 15,6 2-2-15,-3 6-2 16,-1 0-2-16,0-2-1 16,14-7-1-16,-7-4-1 15,7-10-1-15,0-4 0 16,0-5 0-16,7 0-1 16,14-2-1-16,6-2 2 15,12-5-1-15,3 1 2 0,10 1-1 16,3-6 3-16,-2 3-3 15,-5-5-1-15,-9 0 1 16,-4-2-2-16,-1 0-3 16,-2 0-1-16,-4 0-4 15,-1 0-8-15,-6-7-14 16,4-7-51-16,-11 1-70 16</inkml:trace>
  <inkml:trace contextRef="#ctx0" brushRef="#br0" timeOffset="138631.5096">10868 14267 108 0,'-14'0'96'0,"-5"0"-92"16,13 5 9-16,-1 7 4 15,0-3-8-15,7 5-2 16,0 3-1-16,0-3-1 15,0 0 1-15,9-1-2 16,14 0-2-16,11-5 1 16,1-5 0-16,4-3 1 15,9 0-3-15,5 0 12 16,-5-17-1-16,-5 0-8 16,-6-5-4-16,-9-4 1 0,-8 5 6 15,-18-2-4-15,-2 8-1 16,0 4 3-16,0 1-2 15,-2 5-1-15,-18 1 3 16,-1 4-2-16,0 0-2 16,7 0-1-16,-4 0-2 15,11 0-4-15,7 0-8 16,0 0-19-16,0 0-33 16,3 0-53-16</inkml:trace>
  <inkml:trace contextRef="#ctx0" brushRef="#br0" timeOffset="143992.6854">14663 11941 90 0,'-7'-7'30'0,"7"5"-11"16,0-2 31-16,0 4-22 15,0 0-4-15,0 0-5 16,0 0-2-16,0 0 1 16,0 0-1-16,0 6-3 15,0 11 8-15,0 9 1 0,0 1-3 16,0-1-9-16,0 4-2 16,0 0 2-16,0 2-6 15,0 2 5-15,0 2-8 16,0-4 2-16,0 3 1 15,0 3 1-15,0-6-2 16,0 2 2-16,0-6-2 16,0-2 3-16,0 1-2 15,-7-1-2-15,7 1-1 16,0-1 2-16,0 6-2 16,0-2 0-16,0 6 1 15,0-6 0-15,0 5-1 0,0 1-1 16,0-2 2-16,0-2-1 15,0-6-1-15,0 5-1 16,0-5 1-16,0 0 0 16,7 1-1-16,0-5 0 15,0-9 0-15,-7 0-1 16,0-1 0-16,0-6 1 16,0-1-1-16,0-1 1 15,0-4 0-15,0 4-2 16,0 1 2-16,13-1-1 15,1 0 1-15,0 0 3 16,11-3-2-16,3 7 3 16,6-4-2-16,12-3 1 0,-5 3 0 15,7 0-1 1,12-2-1-16,0 2 0 0,-3 0-1 16,14-4 2-16,-7 3-2 15,14-1 4-15,3 2-1 16,6-4 0-16,0 4-1 15,-7-4-1-15,-2 4 1 16,14-3 0-16,-5-1 3 16,0 0-3-16,7 0 0 15,-21 0 0-15,3 0-2 16,-3 0 1-16,-13-1 0 16,2-7-1-16,-2 6 1 0,-5-2-1 15,4 1 0-15,-15-1 1 16,-1 4-2-16,1 0 2 15,6 0 0-15,-1 0 1 16,10-2-2-16,-11-2 0 16,12 0 0-16,-10-1 0 15,8 1 0-15,-17-4 0 16,5 7 0-16,-19-7 0 16,-6 8 0-16,-12-4 0 15,-2 4 1-15,-7 0-1 16,0 0 2-16,0 0-1 15,0 0 1-15,0 0-1 16,5-1 2-16,-5 1 0 0,0 0 0 16,0 0 3-1,0 0-2-15,0-4 3 0,0 0-3 16,0-9 5-16,7-14 0 16,0-1-9-16,11-10 1 15,-11 3 3-15,0-5-4 16,0-1 0-16,-1-10 0 15,-6 2 2-15,7-7-3 16,-7-3 1-16,0 3-1 16,0-6 1-16,0 9 0 15,0 4-1-15,0 6 1 16,0-6 0-16,0 4 0 16,0-2-1-16,0 7 2 15,0 5-1-15,0 8 2 0,0 1-2 16,0-2-1-16,0 2 1 15,0 1 0-15,7 2-1 16,-7 5 0-16,0-3 1 16,0 4-1-16,7 4 1 15,-7 3 0-15,0-3 0 16,0 4-1-16,2-4 1 16,-2-1 0-16,0 3 0 15,0 0-3-15,0 3 3 16,0 8 1-16,0 0-1 15,0 0 0-15,0 0 0 16,0 0 0-16,0 0 1 16,0 0-1-16,0 0 0 0,0-1 0 15,0 1 1-15,0 0-1 16,0 0-1-16,0 0 1 16,0 0-1-16,0 0 0 15,0 0 1-15,0 0-1 16,0 0-1-16,0 0 1 15,0 0-1-15,0 0 1 16,0 0-1-16,0 0 1 16,0 0-1-16,0 0 1 15,0 0 0-15,0 1 2 16,0 12-1-16,0 1 1 16,0 6-1-16,0-1 2 0,0 0-2 15,0 2 0 1,0-3 0-16,0 3 2 0,0 0-2 15,0-2 0-15,0 3 0 16,0 5 1-16,0-5-1 16,0 4 0-16,0 5 1 15,5-9-1-15,-3 4 2 16,3-1-3-16,-3-6 2 16,3 3-1-16,-3-1 1 15,5-2-1-15,-3-2 0 16,-1 1 0-16,6 3 1 15,-9-2 0-15,7-2-1 16,-7 2 0-16,7-4 0 0,-7 0 0 16,7 2 1-16,-7 0-1 15,0-2 0-15,0-2 1 16,6 0-1-16,-6 0 0 16,0 4-1-16,7 2 1 15,-7-2 0-15,0-4 2 16,0 4-2-16,0-4 0 15,0 1 1-15,0-1-1 16,0 1 0-16,0 0 0 16,0 1 0-16,0 0 0 15,0-2 0-15,0 0 1 16,0 4 0-16,0 0-1 16,0-2 1-16,-7 1-2 15,7-2 1-15,-6 7 0 0,-1-2 0 16,0-1 0-16,0 0 0 15,-2 2 0-15,6-2 0 16,-1 0 0-16,4 1-1 16,-2-2 1-16,-3 0 0 15,-2 0 0-15,5 0 0 16,2-4 0-16,-5-2 0 16,5 1 0-16,0-3 0 15,0-4 0-15,0 3-2 16,0 1 2-16,0 1 0 15,0-1 0-15,0-1 0 16,0 1 0-16,0-5 0 16,0 0 1-16,0-3-1 0,0 2-1 15,0-2 1-15,0-1 1 16,0 0-1-16,0 0 1 16,0 0 1-16,0 0-1 15,-2 0 1-15,2 0 0 16,0 0 0-16,-5 0 0 15,-4 0-1-15,-18 0-1 16,-12 0 1-16,-3 0-1 16,1 4 0-16,-12 0 1 15,-2 1-1-15,-18-1 0 16,-7 2 0-16,-12-2 0 16,-9 5 0-16,0-5 0 15,-2 0 1-15,-5-1-1 16,7-3 1-16,-7 0-1 0,1 0 0 15,-1 0 2-15,-7-7-1 16,7-3-1-16,14 5 0 16,0-3-1-16,14 4 1 15,2 3-2 1,7-1 1-16,5 2 1 0,-8 0-2 16,12 0 2-16,5 0 0 15,13 0 0-15,-6 0 0 16,6 0 0-16,5-6-1 15,-2 2 1-15,7 4 0 16,-10-4 0-16,7 3 0 0,3-3 0 16,2 4-1-1,11 0 1-15,1 0 0 0,6 0 0 16,7 0-2-16,0 0 2 16,0 0-2-16,7 0 2 15,-11 0 0-15,4 0 0 16,-5 0 0-16,3 0 0 15,-4 0 0-15,-1 0-1 16,0 0 0-16,7 0 1 16,-7 0 0-16,5 0 0 15,7 0 0-15,-3 0 0 16,5 0 1-16,0 0-1 16,0 0 0-16,0 0-1 15,0 0 0-15,0-4 1 0,0 4 0 16,0 0 0-16,0 0 1 15,0-2-1-15,0-5 1 16,0-10-1-16,-2-6 0 16,-5-9-3-16,0-6 2 15,3-1 1-15,1-2-1 16,-3 1-1-16,-1 1 2 16,0 7-1-16,0 6 1 15,-7 1 0-15,7 2-1 16,0 6 1-16,0-1 0 15,-4-3-1-15,6-2 1 16,-1-3 0-16,-1-2 0 0,0-6-1 16,4 0 0-1,3 2-1-15,0 0 2 0,0 2 0 16,0 0-3-16,0 2 3 16,0 1 0-16,0-7 0 15,0 4-1-15,0-6 1 16,7 1-1-16,3-5-2 15,3-3 2-15,3 3 0 16,-2 3 1-16,-7 3 0 16,0 2-1-16,-7 6 0 15,0 1 1-15,0 3 0 16,0 5 0-16,0 2 1 16,0-1-1-16,0 2 0 15,0-3 0-15,0 2-1 16,0-6 2-16,0 4-2 0,0 4 2 15,0 7-1-15,0 2 0 16,0 0 0-16,0 4 1 16,0 0-1-16,0 0 0 15,0 0 0-15,0 0 0 16,0 0-2-16,0 0 1 16,0 0-1-16,0 0 1 15,0 0-2-15,0 0 1 16,0 0 1-16,0 0 1 15,0 0-1-15,0 0-2 0,0 0 2 16,0 4-6-16,0 19 5 16,0 7 2-16,-7 6 2 15,0 7-1-15,-7-2-2 16,-2 3 2-16,7-1 0 16,-2 2-1-16,1-2 1 15,4 1 0-15,6-5-1 16,-7-1 0-16,7 1 0 15,0 3 0-15,0-1 0 16,0 2 4-16,0 5-3 16,0-3-1-16,0-2 0 15,0-2 1-15,0-5-1 16,0-1 0-16,0-4 0 16,0-5 1-16,0 4-2 15,0-3 1-15,0-1 0 0,0 0 0 16,0 1 2-16,0-5-2 15,0-1 0-15,0-6 0 16,0 6 0-16,0 1 0 16,0-1 0-16,0-2 0 15,0-2 0-15,0-2-1 16,0-2 0-16,-7 0 1 16,7 4 0-16,0-8 0 15,0 3-1-15,0-7 1 16,0-1 0-16,0 0 0 15,0-4 0-15,0 2-2 16,0-2-1-16,0 4 3 0,0-4-1 16,0 0 0-16,0 3 0 15,0-1 0-15,0 0 1 16,0-2 1-16,0 0-1 16,0 0 0-16,0 2 0 15,14-2 1-15,15 0 1 16,8 4-2-16,-2-4 3 15,-8 0-3-15,12 5 0 16,-11-1 1-16,-1-4-1 16,-2 4 0-16,-11-4 0 15,-7 0 0-15,0 0 0 16,-7 0 0-16,0 4 0 16,0-4 1-16,0 0-1 0,0 0 0 15,7 0 0-15,0 0 0 16,-1 1 0-16,1-1 0 15,7 3 1-15,-7-3-2 16,2 1 2-16,7-1-1 16,-2 0 0-16,0 0-1 15,6 0 1-15,3 0 0 16,14 0 0-16,-3 0 1 16,10 0 0-16,13 0-1 15,-6 0 2-15,6 0-2 16,-7 0 1-16,8-4 0 15,-21 3 2-15,6 1-3 0,-2-4 0 16,5 4 0 0,-4-4 0-16,-6 4 1 0,8-2-1 15,-3-1 1-15,5-1-1 16,-12 4 0-16,8-4 0 16,-3 4 1-16,-3 0 0 15,8 0-1-15,-3 0 1 16,0 0-1-16,12 0 1 15,2-4-1-15,5-1 1 16,-1 1-1-16,-4-2 0 16,-9-2-1-16,2 7 1 15,-11-7-1-15,7 8 1 16,-8-4-1-16,8 3 1 0,-16 1 0 16,6-3-1-1,5 3 1-15,-5 0 0 0,1 0 0 16,4 0 0-16,2 0-1 15,-11 0 0-15,13 0 1 16,-8 0 0-16,-8 0 0 16,12 0 0-16,-4 0 1 15,-8 0-1-15,5 0 0 16,-4 0 0-16,-1 0 0 16,5 0 0-16,-11 0 0 15,7 0 0-15,-15 0 0 16,8 0-1-16,-3 0 1 15,3 0 0-15,0 0 0 16,-8 0 0-16,1 0 0 0,0 0-1 16,-7 0 1-16,0 0 0 15,4 0 0-15,-4 0 0 16,0 0 0-16,0 0 0 16,0 0 0-16,6 0 0 15,-6 0 0-15,2 0-2 16,3 0 1-16,-5 0 1 15,2 0 0-15,-2 0-1 16,9 0 1-16,-2 0 0 16,-1-1-1-16,1-3 1 15,2 4 1-15,-2-4-1 16,-3 4 0-16,1 0-1 16,-12 0 1-16,7 0 0 0,-7 0-1 15,0 0 1-15,0 0 1 16,0 0-1-16,0 0 0 15,0 0 1-15,0 0-1 16,0 0 0-16,0 0 0 16,0 0 0-16,0 0 0 15,0 0 0-15,0 0-1 16,0 0 0-16,0 0 0 16,0 0 1-16,0 0-1 15,0 0-1-15,0 0-2 16,0 0 1-16,0-1 0 15,0 1-2-15,0 0-2 0,0 0-6 16,0 0-5-16,0 0-4 16,0 0-3-16,0 0-6 15,0 0-19-15,0 0-30 16,0 0-102-16</inkml:trace>
  <inkml:trace contextRef="#ctx0" brushRef="#br0" timeOffset="148799.8083">14023 11815 23 0,'0'0'22'16,"0"-1"3"-16,0 1 0 0,0 0-7 15,0 0-4-15,0 0 2 16,0 0 0-16,0 0 2 16,0 0 1-16,0 0-1 15,0 0-1-15,0 0-4 16,0 0-1-16,0 0-4 15,0 0 0-15,0 0-4 16,0 0 1-16,0 7 4 16,0 12 5-16,14 3-3 15,0 9 0-15,-1 0 0 16,-6 13 5-16,0 5-2 16,0 7-3-16,0 1 0 15,-7 1-1-15,0 0-6 0,0 3 4 16,0 1-1-16,0 4 0 15,0 1-5-15,0-1 5 16,0 0-4-16,0-10-2 16,0-3 1-16,7-6 1 15,2-6-3-15,-2 3 0 16,2 1 1-16,-2-2-1 16,0 2 1-16,-7-5-1 15,0-2 0-15,0-7 0 16,0-4 0-16,0-1 1 15,0-7-1-15,0-6 0 16,0-1 0-16,0-7-1 0,0 0 1 16,0-1 0-16,0 0 1 15,0 0 0-15,0 0-1 16,0-3 0-16,0 3 0 16,0 2 0-16,0-4 0 15,0 0 1-15,0-2-2 16,0 0 1-16,0 0 0 15,0 0-1-15,0 0 1 16,0 0 0-16,0 0 1 16,0-4 1-16,0-15-2 15,0-3 0-15,-7-9 0 16,7 0-1-16,-7-7 1 16,7-7 0-16,0-4-1 0,0-4-1 15,0-3 2-15,-12 3-1 16,8 0 1-16,-3 3 0 15,0 2 0-15,5 1 0 16,-5 2 1-16,0 10 0 16,7 0-1-16,-7 8 1 15,7 2 0-15,0-2 0 16,-7 3 0-16,7-2-1 16,0 0 0-16,-7-5 2 15,7 5-2-15,0-4 0 16,0 3-2-16,0 5 2 15,0 5 2-15,0 4-2 0,0-2 3 16,0-2-3 0,0-2 1-16,0-2 0 0,0-1-1 15,0-3 0-15,0-1 0 16,0 2 0-16,0-3 1 16,0-1-1-16,0-4 0 15,0 4 1-15,0-2-2 16,0 5 1-16,0 6 0 15,0 6 1-15,7 6-1 16,-7 1 1-16,0 6 2 16,0 0-2-16,0 0 1 15,0 0 2-15,0 0 0 16,0 0-3-16,0 0 1 16,0 0 0-16,0 0 2 15,0 0-4-15,0 0 0 0,0 0 0 16,0 0 0-16,0 0 0 15,0 0-2-15,0 0 2 16,0 0-2-16,0 0 1 16,0 0 1-16,0 13 0 15,0 10 2-15,0-1-1 16,-13 3 1-16,6-3-1 16,7 1-1-16,-7 7 1 15,0 2 0-15,7 2 0 16,-7 2 1-16,7 3-2 15,0 1 1-15,0 1-1 16,0 6 1-16,0 0 1 0,0 2 0 16,0 0-1-16,0 0 1 15,7-2-1-15,0-2 1 16,0 3 0-16,0-4-2 16,6-2 2-16,-6-1 0 15,0-3 0-15,0-4-1 16,-7-2 2-16,0 3-3 15,0-5 1-15,0 5 0 16,0-4 0-16,0 0-1 16,0-1 1-16,0-2-1 15,-7-4 0-15,7-1 0 16,-7-4 1-16,0 3 1 16,7-5-2-16,-7 6 0 0,7-3 0 15,-6-1-2-15,6 2 4 16,0-4-2-16,0-4 0 15,0-2 0-15,0 1 0 16,0-3 0-16,0-1 0 16,0-3 1-16,0 1-2 15,0-2 2-15,0-1-1 16,0 5 1-16,0-2-1 16,0-6-1-16,0 5 1 15,0-3 0-15,0 0 0 16,0-2-1-16,0 0 2 15,0 4-1-15,0-4 0 0,0 0 0 16,0 0-1 0,0 0 2-16,0 0-1 0,0 0 0 15,0 0 0-15,0 0 0 16,0 0 0-16,0 0-1 16,0 0-1-16,0 0 0 15,0 0 0-15,0 0-2 16,0 0 2-16,0 0-2 15,0 0 0-15,0 0 3 16,0 0-1-16,0 0 1 16,-7 0 0-16,7 0 1 15,0 0-2-15,0 0 1 16,0 0 2-16,0 0-1 16,0 0 0-16,0 0 2 15,0 0-4-15,0 0 4 0,0 0-2 16,0 0 1-16,0 0-1 15,0 0 1-15,0 0-1 16,0 0 0-16,0 0-1 16,0 0 1-16,0 0 0 15,0 0 1-15,0 0-1 16,0 0 0-16,0 0 1 16,0 0-1-16,0 0 1 15,0 0 0-15,0 0-1 16,0 0 0-16,0 0 0 15,0 0 0-15,0 0-1 16,0 0 1-16,0 0-1 0,0 0 1 16,0 0 0-16,0 0 0 15,0 0 0-15,0 0 1 16,0 0-1-16,0 0-1 16,0 0 1-16,0 0 0 15,0 0 0-15,0 0-2 16,0 0 1-16,0 0-1 15,0 0 2-15,0 0 0 16,0 0 0-16,0 0 0 16,0 0 0-16,0 0 0 15,0 0 0-15,0 0 0 16,0 0 0-16,0 0 0 16,0 0 0-16,0 0 0 0,0 0-1 15,0 0 1 1,0 0 0-16,0 0 3 0,0 0-3 15,0 0 0-15,0 0 0 16,0 0-2-16,0 0 2 16,0 0-1-16,0 0 1 15,0 0 0-15,0 0 0 16,0 0 0-16,0 0 0 16,0 0 0-16,0 0 0 15,0 0 1-15,0 0-1 16,0 0-1-16,0 0 1 15,0 0 0-15,0 0 0 0,0 0 0 16,0 0 0 0,0 0 0-16,0 0 0 0,0 0 0 15,0 0-1-15,0 0 1 16,0 0 0-16,0 0 0 16,0 0 0-16,0 0 0 15,0 0 0-15,0 0 0 16,0 0 0-16,0 0 0 15,0 0 0-15,0 0-1 16,0 0 1-16,0 0-1 16,0 0 1-16,0 0 0 15,0 0-1-15,0 0 0 16,0 0 1-16,0 0 0 16,0 0 0-16,0 0 0 15,0 0 1-15,0 0-1 0,0 0 0 16,0 0 0-16,0 0 0 15,0 0 0-15,0 0-1 16,0 0 1-16,0 0 0 16,0 0 0-16,0 0 0 15,0 0 0-15,0 0-1 16,0 0 1-16,0 0-1 16,0 0 1-16,0 0-4 15,0 0 3-15,0 0-2 16,0 0-6-16,7 4-15 15,6-4-44-15</inkml:trace>
  <inkml:trace contextRef="#ctx0" brushRef="#br0" timeOffset="152504.5178">10060 3053 10 0,'-13'-9'38'0,"-1"3"0"16,14 4-5-16,-9 1-7 16,9 1-3-16,0 0-3 15,0 0-4-15,-3-3-2 0,3 3-1 16,-4-1 0-16,1-1-4 15,3 0 0-15,-4 0-4 16,4 2-4-16,-2 0-1 16,2-2-6-16,0 2-12 15,0 0-10-15,0 0-13 16,0 0 11-16,2 2-3 16,21 5-13-16</inkml:trace>
  <inkml:trace contextRef="#ctx0" brushRef="#br0" timeOffset="154063.9647">10283 3101 57 0,'-7'0'31'0,"0"0"7"16,0-3 6-16,0 2-4 15,0-2-10-15,0 2-10 16,1-3-3-16,-13 0 3 16,12 0-8-16,-13 0 3 15,6 1-6-15,7-3 4 16,-14 1-2-16,8 1 0 16,-6-4-2-16,-1 1-2 15,6-1 2-15,-14-3-6 16,8 0 0-16,-5-2-1 15,-3 1-1-15,7 1 0 16,-6 2-1-16,-3-1 4 16,0-1-1-16,-4 2-3 0,-5-3 1 15,-2 3 1-15,-3-1-2 16,7 1 5-16,-11 0-3 16,9 1 4-16,-9 0-5 15,-5 1 1-15,-2 3-2 16,-11 1 2-16,-1-1 1 15,-8 2-3-15,1 0 0 16,1 0 1-16,-3 0 0 16,10 0-1-16,6 2 0 15,-2 0 1-15,2 0-1 16,5 0 0-16,-4 0 1 16,6 0-1-16,5 0-1 15,-9 0 1-15,13 0 0 0,-4 0-1 16,2 6 2-16,5-1 0 15,-5 3-1-15,5 0-1 16,-12 1 1-16,-2 0-1 16,2 1 1-16,5 1 0 15,-5 2 0-15,5 1-1 16,2 0 0-16,5 2-1 16,6-1 2-16,-4 2-1 15,12-3 1-15,-1 2-2 16,3-1 2-16,11 0 0 15,1 0-2-15,-1 3 1 16,0 3-2-16,7 2 0 0,-6-1 3 16,13 1-2-16,0-1 0 15,0 2-1-15,0 0 2 16,0-2 1-16,0 3-1 16,0-3-7-16,6 1 7 15,8 2 1-15,14 1-5 16,-5 0-3-16,6-2 6 15,-1 3 2-15,6-6-8 16,5-1 5-16,3 1 3 16,-6 0 3-16,15-3-3 15,-1-1-3-15,14-2 3 16,-4 1 0-16,9-2-3 16,4 0 3-16,-6-1 4 15,2-2-2-15,-3-1 2 0,-6-1-4 16,-5 0 2-16,4-1-2 15,-4-3 0-15,-2-1 3 16,9 0-3-16,-9-2 1 16,-5 0-1-16,-2-2 2 15,9 0-2-15,4 0 1 16,8 0 1-16,2 0-2 16,-3 0 0-16,-8-2-1 15,-1 0 0-15,3-2 1 16,-19 3 0-16,0-3 4 15,-2 2-4-15,-5-4 0 0,-11-2 0 16,14-3 0 0,-3 0 3-16,3-4-3 0,7-2 0 15,-3 0 1-15,-2-2 0 16,-5 2-1-16,-6-4 1 16,-5 4 0-16,7-1 3 15,-10-1-2-15,8 2-2 16,-5-4 1-16,13-1 0 15,-1-1-1-15,-5 2 1 16,-1 5-1-16,-8 1 1 16,-7 0 4-16,0 2-2 15,-8-3-2-15,1 1-1 0,3 0 1 16,6 0 1 0,-10 0-2-16,8 2 0 15,-7 0 1-15,0 1-1 0,0 5 0 16,-7 0 1-16,7-1 1 15,-7 3-2-15,0-2 2 16,0 4 1-16,0 1 0 16,0-4 0-16,0 3-3 15,0-5 3-15,0 4-2 16,0-1-1-16,0-1 0 16,0 2-1-16,0 0 1 15,0 3-6-15,0-3 4 16,0 4-4-16,0-2-15 15,-14 0-16-15,0 2-49 16,-6 0-74-16</inkml:trace>
  <inkml:trace contextRef="#ctx0" brushRef="#br0" timeOffset="157934.0818">14656 12607 202 0,'0'0'26'0,"-7"0"-20"0,0 0 16 16,7 0-2-16,0 0-13 16,0-1-6-16,0-3 17 15,14-1-4-15,7 1-6 16,-1-4-5-16,1 4 3 16,11-1-4-16,-5 1 3 15,8-2-3-15,4-1 1 16,2 3 0-16,-4-2-2 15,13 1 2-15,-6-3-2 16,13 4 0-16,10 4 4 16,4-1-1-16,7 1-4 15,9 0 2-15,14 0 0 0,20 0 2 16,15 0-4 0,10 0 5-16,-3 0-2 0,-4 0 1 15,-17 0-4-15,-14-4 1 16,-14-4 1-16,7 3-1 15,-7-3-1-15,-9 4 1 16,2-5 0-16,-2 3 1 16,2-2-1-16,-14 7-1 15,-2-1 0-15,-7 0 1 16,-4-2 0-16,-19 4-1 16,-11 0 0-16,7 0 0 15,-10-4 0-15,-6 3 0 16,0-3 2-16,4 0-2 15,-11 4 0-15,-1-4 0 16,1 4 0-16,-7 0 0 0,-7 0 0 16,0 0 0-16,0 0 0 15,0 0 0-15,0 0 1 16,0 0-1-16,0 0 0 16,0 0 0-16,0 0-3 15,0 0 3-15,0 0-5 16,0 0-7-16,0 0-12 15,0 0-21-15,0 0-72 16</inkml:trace>
  <inkml:trace contextRef="#ctx0" brushRef="#br0" timeOffset="158753.2064">15369 12188 9 0,'0'-4'19'16,"0"4"15"-16,0 0-3 15,0 0-3-15,0 0 7 16,0 0 4-16,0 0-3 15,0-1 2-15,0-2-19 16,-32 2-9-16,-2 1 2 16,-26 0-7-16,-9 0-2 15,-11 0 2-15,-21 4-4 0,-14 6 3 16,-6 2-1 0,6 1 1-16,7-2 3 0,14-3-1 15,14 1-2-15,20-5 1 16,33 1 1-16,6-2-4 15,21-3 1-15,0 0-3 16,0 0-4-16,0 1-7 16,14 3 11-16,16 4 0 15,13 3 4-15,-8 6 2 16,-1 5-6-16,-2 9 2 16,-11 4 2-16,-7 5-3 15,-7 9 1-15,-7-2 1 16,0 2-1-16,0 0 1 15,0-6 1-15,0-4-3 16,0-7 1-16,-7-7-1 0,7-8 2 16,-7-4-3-16,7-3 1 15,0-5 1-15,0 3-2 16,0-7-1-16,0 7-1 16,0-2 0-16,7-3-1 15,13 3 3-15,10-2 1 16,14 0 0-16,-3-4-1 15,19 0 0-15,6 0-1 16,5 0 0-16,14 0-5 16,2 0-2-16,7 0-4 15,0 0-7-15,-7-6 0 16,-2-2-18-16,-4 5-31 0,-3-3-69 16</inkml:trace>
  <inkml:trace contextRef="#ctx0" brushRef="#br0" timeOffset="162429.7426">4765 13985 0 0,'0'0'22'0,"37"-4"13"16,13-5-13-16,-8 1-2 15,10-1-2-15,-3-1-8 16,10 3 3-16,1-3-10 16,2 9-3-16,18-2-4 15,14 3-2-15,0 0 0 16,14 0-3-16,-7 0-10 15,-14 0-13-15</inkml:trace>
  <inkml:trace contextRef="#ctx0" brushRef="#br0" timeOffset="169558.4852">3937 12980 30 0,'-6'2'28'16,"6"-2"7"-16,0 2 4 0,0 0 7 15,0-2-2-15,0 0-1 16,0 0-5-16,0 0-4 15,0 0-8-15,0-17-10 16,0-19-9-16,0-7-2 16,0-6-2-16,20-4 0 15,1-5-3-15,11 0 0 16,-11-7-1-16,-1 7 4 16,-6 6-3-16,0 7 0 15,-7 7 0-15,4 14 0 0,-11 6 4 16,7 7-3-1,-7 5 2-15,0 6-3 0,0 0-2 16,0 0-2-16,0 0 3 16,0 0-2-16,0 10 6 15,0 12-2-15,0 5 1 16,0 3-1-16,7 5 4 16,-7 1-4-16,7-2-1 15,0 2 0-15,-7 0 1 16,0-6-2-16,0 2 2 15,0-4-1-15,0-5 0 16,0-5 1-16,0-4-3 16,0-7 2-16,0-5-1 15,0-2 1-15,0 0-1 16,0-13-4-16,0-19-2 0,0-12 7 16,0-8 3-16,0-1-3 15,0 3 1-15,0 2-2 16,0 13 2-16,0 8-1 15,0 10 0-15,0 4-3 16,0 9 3-16,0-1 2 16,0 5-2-16,6 0-3 15,-6 0-8-15,14 8-2 16,0 6 13-16,14 9 4 16,-3 11-3-16,2 2-1 15,1 8 2-15,-1 0-1 16,5-1 0-16,-11 1-1 0,-7-3 2 15,0 2-4-15,-14-3 5 16,6 1-2-16,-6-3 0 16,0-6 1-16,0-6-2 15,0-5 3-15,0-6-2 16,0-8-1-16,0 1 1 16,0-6-1-16,0-2 0 15,0 4-5-15,0-4 3 16,0 0-5-16,0 0-5 15,0-6-27-15,7-19-134 16</inkml:trace>
  <inkml:trace contextRef="#ctx0" brushRef="#br0" timeOffset="169978.5218">4839 12272 71 0,'0'0'33'0,"-7"0"-17"15,7 0 20-15,-7 0-9 0,7 0-14 16,-7 0-2-1,0 12-2-15,-4 7 0 0,-3 11 0 16,0 6-1-16,0 9-2 16,-6 7 1-16,-8 9 2 15,3-3-5-15,-2 0-1 16,6-3-3-16,0-5 6 16,7-6-2-16,-4-5-3 15,-3-7-1-15,8-5 0 16,6-7 0-16,0 1 1 15,0-6-1-15,7-6-5 16,0-1-2-16,0-8-7 16,0 0-3-16,0 0-9 15,0-5-13-15,0-22-47 16</inkml:trace>
  <inkml:trace contextRef="#ctx0" brushRef="#br0" timeOffset="170302.9795">4960 12282 6 0,'14'39'23'0,"0"5"-5"16,2 5-2-16,7 7-4 0,-10 2-1 15,8 3-2-15,-7 1 3 16,-7-2-1-16,0-7 4 16,0-4-8-16,-1-8-3 15,-6-7 1-15,3-2-3 16,6-6 0-16,-9-1-2 16,7-6-2-16,-7-2-8 15,0-7 6-15,0-2-6 16,0 1-4-16,-19-9-17 15,-8 0-46-15</inkml:trace>
  <inkml:trace contextRef="#ctx0" brushRef="#br0" timeOffset="170685.206">4602 12747 4 0,'0'-4'7'15,"0"4"2"-15,0-4 2 0,0 3 0 16,0-3 3-1,0-4-2-15,7 6-3 0,7-1 3 16,7-5 1-16,-1 4-3 16,8-5 8-16,4-1-4 15,-4 1-3-15,6 0-8 16,-2-3 1-16,9 7-4 16,-13-3 0-16,-3 4 0 15,-4 4-3-15,-8 0-5 16,8 0 0-16,-7 0-5 15,6-5-9-15,-1 1-39 16</inkml:trace>
  <inkml:trace contextRef="#ctx0" brushRef="#br0" timeOffset="171418.4127">5579 12743 45 0,'7'0'64'16,"7"0"-62"-16,0 5-2 16,11-1 3-16,3-4-3 15,6 0-10-15,5 0 2 16,2 0-14-16,-6 0-52 15</inkml:trace>
  <inkml:trace contextRef="#ctx0" brushRef="#br0" timeOffset="171606.2446">6306 12730 41 0,'14'0'38'0,"2"0"-13"16,14 0-25-16,4 0-9 15,12-6 6-15,2-7-50 16</inkml:trace>
  <inkml:trace contextRef="#ctx0" brushRef="#br0" timeOffset="172029.0603">7141 12696 33 0,'7'0'49'16,"-5"0"-20"-16,14 0-17 15,-2 0 6-15,0 0 1 16,6 0-6-16,-6-2-5 15,0-2-3-15,-7 4-1 16,0 0-2-16,4 0 1 16,-4 0 1-16,-7 0-4 15,0 0 0-15,0 0 3 0,0 0-2 16,0 0 3 0,0 0-3-16,0 0-1 0,0 0-1 15,0 0-1-15,0 0-1 16,7 0 3-16,-7 0 0 15,7 0 0-15,0 0 0 16,0 0 0-16,-1 4 0 16,1-2-4-16,0 0 4 15,0-2 0-15,0 2-6 16,0-2-3-16,0 0 4 16,0 0-10-16,11 0-3 15,-11 0 5-15,7 0-50 16</inkml:trace>
  <inkml:trace contextRef="#ctx0" brushRef="#br0" timeOffset="173188.408">10923 13896 1 0,'-42'-7'27'0,"-8"3"6"0,13 2 6 16,-4 2-11-16,-12 0 0 15,5 0-3-15,-12 2-8 16,-11 15-3-16,0 4 1 15,-9 1 0-15,-7 5 3 16,-7-1-1-16,7 6-3 16,2 2-8-16,14-2-1 15,-3-2-1-15,15-4-1 16,4 1-3-16,2-1 0 16,12 0 0-16,-1-3-3 15,17-2 0-15,11-8-1 16,7-4-11-16,7-3-8 0,0-2-10 15,0-4-17-15,30 0-16 16</inkml:trace>
  <inkml:trace contextRef="#ctx0" brushRef="#br0" timeOffset="173512.9995">10968 13990 44 0,'-45'17'26'15,"-17"6"-21"-15,-5 3 8 16,-13 1 3-16,-14 3-2 15,-7 9-4-15,-7-7 3 16,-6 2 2-16,13-4-3 16,7-3-3-16,25-5-5 15,23-3-4-15,12-6-10 16,6-1-4-16,28-7-6 16,0-5-23-16,0 0-51 15</inkml:trace>
  <inkml:trace contextRef="#ctx0" brushRef="#br0" timeOffset="173707.4044">11191 14039 67 0,'-87'30'9'15,"-21"10"-6"-15,0-1 13 16,-13 9-2-16,-1-7-5 15,-2 2-2-15,14-3-4 16,16-10-3-16,25-4-20 16,17-7-40-16</inkml:trace>
  <inkml:trace contextRef="#ctx0" brushRef="#br0" timeOffset="180038.8522">9865 12890 0 0,'0'-11'111'0,"0"3"-95"0,0-5 2 16,0-6-11-16,14-6 0 15,7-3 7-15,4-2-3 16,3-4-4-16,6-2 13 15,-4 1-8-15,13-5 0 16,-1-1-2-16,10 3-1 16,3-1 1-16,5 8-7 15,7 5 11-15,-19 7-8 16,4 6-3-16,-17 9 4 16,-1 4-2-16,-4 0-3 15,7 0-1-15,-3 21 4 16,12 7 4-16,-12 6-4 0,3 2-1 15,7-2 5-15,-10-4-8 16,-6-6 3-16,4 1-2 16,-5-10-2-16,8 2 1 15,-3-9-1-15,9-3-1 16,-7-5-1-16,19 0 2 16,4 0-2-16,28-22-5 15,2-9-15-15,21-8-40 16,0-6-146-16</inkml:trace>
  <inkml:trace contextRef="#ctx0" brushRef="#br0" timeOffset="182038.3366">9737 11968 44 0,'-7'0'22'0,"7"0"6"15,0 0 6-15,0 0-4 16,0 0-5-16,0 0-7 16,0 0-1-16,0 0-2 15,-7 0-5-15,7 4 2 16,-11 14 0-16,-1 9 1 15,-4 12-1-15,2 6-1 0,-6 8 2 16,-1 3-1-16,-2 6-6 16,7 4 2-16,9 10 2 15,-6-1-2-15,6-2-1 16,0-1-2-16,0-6-2 16,0-4 1-16,7-6-2 15,0 1 1-15,-7-8 0 16,7 3-1-16,0-7 0 15,-7-5-1-15,7-4-1 16,0-6-1-16,-7-4 1 0,7-5 0 16,0-8-3-1,-9-4 0-15,9-3 2 0,-2-2-2 16,2 0-3-16,0-4 0 16,0 0-3-16,-5-8-11 15,3-18-21-15,-5-16-74 16,0-9-9-16</inkml:trace>
  <inkml:trace contextRef="#ctx0" brushRef="#br0" timeOffset="182864.1358">9570 12324 60 0,'6'-21'23'0,"15"4"-13"16,4 3 1-16,-4 1 17 15,0 4-4-15,-1 5-5 16,1-1-2-16,4 1-2 16,-4 4 3-16,13 0-5 15,-4 0 13-15,14 0-9 16,6 0-4-16,14 0 2 15,10 0-5-15,13 0 4 16,20 0-2-16,8 0 0 16,7 0-1-16,-8 0-6 0,8 0 2 15,-1 0-1-15,12 0 0 16,10 0-2-16,-6 0 2 16,8 0 0-16,-17 0-1 15,-6 0 1-15,-12 0-3 16,-3-6 4-16,-8-1-5 15,-9 3 1-15,-6 0 0 16,-3 2-1-16,-8 2 0 16,-11 0 0-16,4 0-1 15,-8 0 1-15,6 0-1 16,-4 0 2-16,-5 0-3 16,-9 4 2-16,2 2-2 15,4-6 2-15,-3 5-1 16,10-1-1-16,3-4 1 15,-2 4 0-15,2-4-1 0,-10 0 0 16,-3 0 0-16,-4 0 0 16,-8 0 0-16,7 0 0 15,-10 0 0-15,-4 0 0 16,0 0 0-16,-3 0 0 16,1 0-1-16,-5 0 1 15,6 0 0-15,-1 0 0 16,-7 0 0-16,2-4-1 15,0 4 1-15,-3 0 0 16,1-2-1-16,-7 0 1 0,2 1 0 16,2 1 0-1,7 0 0-15,-4 0 0 0,6 0-2 16,-4 0-1-16,7 0 3 16,-2 0 0-16,-1 0 0 15,-6 0-2-15,4 0 2 16,2 0-2-16,-6 0 1 15,-7 0 0-15,0 0-4 16,-7 0-1-16,4 0-4 16,-11 0-7-16,0 0-4 15,0 0-26-15,0 0-52 16,-30 0-59-16</inkml:trace>
  <inkml:trace contextRef="#ctx0" brushRef="#br0" timeOffset="187070.287">9966 12066 0 0,'0'0'13'16,"0"0"-4"-16,0 0 2 16,0 0-2-16,7 0 1 15,7 0 4-15,0 0 1 0,2 3 0 16,14 1-4-1,-3-2 3-15,7 0 6 0,12-2-3 16,12 0 9-16,20 0-5 16,2 0-1-16,14 0-2 15,0 0-1-15,0 0-3 16,7 0 0-16,7 0-1 16,13 0-3-16,1-4 4 15,-1-3-6-15,1 5 1 16,-3-2-3-16,-11 0 5 15,-7 0-5-15,-7-1 0 16,-5 1 2-16,-2 0-3 16,-6-1 0-16,-8-3 3 15,-2 4-4-15,7-1 2 0,-11 3-3 16,6-2 0-16,-2 2 2 16,0-3-1-16,2 3 0 15,-1 0-4-15,6 0 3 16,2 2-2-16,0-2 4 15,-4 0-5-15,6-2 3 16,3 3-2-16,-11-2 3 16,-10 3-4-16,0-1 0 15,-4 1 1-15,-12-4-1 16,-12 4-1-16,8 0 1 16,-16 0-2-16,-1 0 4 15,-2 0-2-15,3 0 0 16,-8 0 0-16,3 0 0 0,7 0 0 15,-9 0 0-15,6 0 0 16,3 0 0-16,7 0 0 16,4 0 0-16,-2 0 0 15,9 0 0-15,-11 0 0 16,13 0 0-16,-13 0 0 16,7-4 0-16,-10 4 0 15,-4-1 0-15,7-2 0 16,-10 3 0-16,1-1 0 15,-15 1 0-15,3 0 0 16,0 0 0-16,-2 0 0 16,-7-4-2-16,-7 4 1 0,0 0 2 15,0 0-1 1,0 0 0-16,0 0-2 0,0 0 1 16,0 0 1-16,0 0-1 15,0 0-1-15,0 0-1 16,0 0 3-16,0 13 2 15,0 4 1-15,0 2-2 16,0-1 0-16,0 3 1 16,-7 2 0-16,0-1-1 15,0 3 1-15,1 1-2 16,-6 1 1-16,5 3 0 16,0-2 0-16,0-2 0 15,3 1-1-15,2-1 2 16,2 0 0-16,0 1-2 15,-7 1 0-15,7 2 0 0,0 4 0 16,0-2 2-16,0-2-2 16,0 2 0-16,0-2 1 15,0-4 0-15,0 4-1 16,0-7 1-16,0 3-1 16,0 1 1-16,0-5-1 15,0 5 0-15,-7-3 2 16,7 0-2-16,0 1 0 15,-7-1 0-15,7-3 0 16,-7 5-2-16,7-3 4 16,-7 2-2-16,7-3 0 0,0 1 0 15,0-5-2-15,0-1 2 16,0-3 0-16,0-5-1 16,0 2 1-16,0-5 1 15,0 2-1-15,0-3-1 16,0 1 0-16,0 1 0 15,0-1 1-15,0 1 0 16,0-3 0-16,0 0 0 16,0-2 0-16,0-2 0 15,0 0-1-15,0 4 0 16,0-4 1-16,0 5 0 16,0-3 0-16,-7 4-1 15,7-2 1-15,-7 1 0 16,7-1 0-16,0 1 0 0,-6-1-1 15,6 0 1-15,0-4 0 16,-7 4 0-16,7-4 0 16,0 0 0-16,0 0 0 15,0 0 0-15,0 0 1 16,0 0-1-16,0 0 0 16,0 0 0-16,0 0 0 15,0 0 0-15,0 0 0 16,0 0 0-16,-16 0-1 15,0 0 0-15,-12 0 1 16,-6 0-2-16,-3 0 2 16,0 2 0-16,-13-2 2 0,-1 0 0 15,-22 2-2-15,4-1-1 16,-11-1 1-16,-7 4 0 16,7 0 1-16,2-2 1 15,0-2-1-15,-3 0-1 16,-13 0 1-16,0 0 0 15,-7 0-1-15,0-6 0 16,1 2 0-16,-1-1 0 16,0 1-1-16,0 0 1 15,0 4 0-15,7 0 0 16,0 0-1-16,0 0 1 16,2 0 1-16,0 0-1 15,-2 0 0-15,-6 0 1 16,-1 0-1-16,-7 0 0 15,0 0 0-15,0 0 0 0,-4 0 0 16,0 0 0-16,15 0 0 16,5 0 0-16,15 0 0 15,10 0 0-15,3 0 0 16,13 0 0-16,1 0 0 16,13 0 0-16,-11 0 1 15,2 0-1-15,-2 0-1 16,-18 0 1-16,1 0 0 15,8 0 0-15,-10 0-1 16,6 0 1-16,1 0 0 16,0 0-1-16,12 0 1 15,7 0 0-15,2 0 0 0,5 0 0 16,6 0 0 0,-2 0 0-16,7 0 0 0,-4 0-3 15,6 0 3-15,-9 0 0 16,14 0 0-16,-4 0-1 15,-1 0 1-15,0 0-3 16,3 0 3-16,4 0-1 16,0 4 0-16,8-4 1 15,-8 0 0-15,7 0 0 16,0 0 0-16,0 0-1 16,7 0 1-16,-7 0-1 15,7 0 1-15,0 0 0 16,0 0-1-16,0 0 1 0,0 0 0 15,0 0 0-15,0-4 1 16,0-9-1-16,0-2 1 16,0-2 0-16,0-5-1 15,7-5 1-15,0-3-1 16,7-4 3-16,0-3-2 16,-8-3 0-16,1-7-1 15,0 0 0-15,0-7 1 16,0 1-1-16,-7-4 0 15,0-1 2-15,2 0-2 16,-2 1-1-16,5 5 1 16,6 7 0-16,-11 7 1 0,7 11 0 15,7 1 0 1,-7 4-1-16,0-1 0 0,6 6-1 16,-6 0 1-16,0 4 2 15,0 2-2-15,0-1 0 16,-7 5 0-16,0 1-1 15,2 2 1-15,-2-1 0 16,5 5 0-16,-5 0 0 16,0-4-1-16,2 4 0 15,3 0 0-15,6 0 0 16,3-2 0-16,7 0 1 16,6-3-1-16,12 1 1 15,9 2 0-15,5-6 0 0,9 5 0 16,18-7 0-16,7 5 0 15,21-3 2-15,7 0-2 16,6-1 0-16,1 0-1 16,4 3 1-16,2-5 1 15,8 1-1-15,-1 3 0 16,12-4 0-16,-3-1 0 16,1 7-1-16,-3-3 1 15,-5 6 0-15,1-1 0 16,-3 3 0-16,-4-4-1 15,0 4 1-15,-3 0 2 16,-13 0-2-16,0 0 0 0,-5 0 1 16,9-4-1-1,0 0 0-15,-18-1 0 0,0 3 1 16,-19 0-1-16,-8-2 0 16,-8 4-1-1,-11 0 1-15,-9-2-1 0,-11 2 1 16,-6 0 0-16,-6 0 0 15,-2 0-1-15,-7 0 1 16,-7 0-1-16,6 0 1 16,-6 0 0-16,0 0 0 15,-5 0-1-15,3 0-2 16,-3 0 4-16,3 0-2 16,-5 0 1-16,0 0 0 15,0 0-1-15,2 0 1 16,-2 0-1-16,0 0 1 0,5 0 0 15,-5 0-1-15,0 0 1 16,0 0 0-16,0 0-1 16,0 0 1-16,0 0 1 15,0 0-1-15,0 0-1 16,0 0 0-16,0 0 1 16,0 0-1-16,0 0-1 15,0 0 0-15,0 0 1 16,0 0 1-16,0 0 0 15,0 0-2-15,0 0 2 16,0 0-1-16,0 0 1 16,0 0 0-16,0 0 0 0,0 0 0 15,0 0-1-15,0 0 1 16,0 0 0-16,0 0 0 16,0 0-2-16,0 0 2 15,7 0 0-15,4 0-1 16,3 0 2-16,0 0-1 15,-7 0 0-15,-1-4-1 16,1 4 1-16,0-1 0 16,0-2 0-16,-7 3 0 15,2-1 1-15,3-3-1 16,-3 4-1-16,3 0 1 16,-3-4 0-16,3 4 0 15,-3 0 0-15,5 0 0 16,2 0 0-1,-2 0-1-15,0 0 1 0,0 0 1 0,-7 0-1 16,7 0-1-16,-7 0 1 16,0 0 0-16,0 0 1 15,0 0-1-15,0 0 0 16,0 0 0-16,6 0 0 16,-6 0 1-16,0 0-1 15,0 0 2-15,0 0-2 16,7-1 0-16,-7-3 0 15,7 0 0-15,-7-2 0 16,0 3-2-16,7-1 2 16,-7 4 0-16,0 0 0 15,0 0 0-15,0 0-1 0,0 0 1 16,0 0 0-16,0 0 0 16,0 0 0-16,0 0 0 15,0 0 0-15,7 0 0 16,0-4 0-16,2 0 0 15,3-2-2-15,-1 6 2 16,-11 0 0-16,7 0 0 16,-7 0 0-16,0 0-2 15,0 0 1-15,0 0 1 16,0 0 0-16,0 0-1 16,0 0-1-16,0 0 2 15,0 0 0-15,0 0 2 16,0 0-5-16,0 0 4 0,0 0-2 15,0 0 1-15,0 0 0 16,0 0 0-16,0 0 1 16,0 0-1-16,0 0 0 15,0 0 0-15,0 0 0 16,0 0-2-16,0 0 2 16,0 0 0-16,0 0-1 15,0 0 0-15,0 0 0 16,0 0 0-16,0 0 2 15,0 0-1-15,0 0 0 16,0 0 0-16,0 0 0 16,0 0 0-16,0 0 0 0,0 0-1 15,0 0 1-15,0 0 0 16,0 0 0-16,0 0 0 16,0 0-4-16,0 0 4 15,0 0 0-15,0 0 0 16,0 0 0-16,0 0-1 15,0 0 1-15,0 0 0 16,0 0 0-16,0 0 0 16,0 0-1-16,0 0 0 15,0 0 0-15,0 0 1 16,0 0 0-16,7 0-1 16,-7 0-3-16,0 0 3 15,0 0-2-15,0 0-1 0,0 0 2 16,0 0-1-1,0 0 1-15,0 0-2 0,0 0-18 16,0 0-69-16</inkml:trace>
  <inkml:trace contextRef="#ctx0" brushRef="#br0" timeOffset="188227.086">1541 13099 54 0,'-32'0'50'15,"11"0"-27"-15,21 0-7 16,0 0 7-16,0 0-1 16,0 0-5-16,0 0-1 15,0 0 0-15,0 0-9 0,0 0 4 16,35 0 2-16,11 0-1 16,15 0 7-16,13 0-3 15,20 0-7-15,7 1-1 16,13 3 2-16,8 2-3 15,11-4-1-15,9-2 0 16,12 2-2-16,9-2 0 16,-10 0-3-1,-11 0-1-15,-27 0 0 0,-21 3 0 16,-27 1 0-16,-12-2 1 16,-16 0-1-16,-12-2 0 15,-13 0-1-15,-7 0 1 16,-7 0 0-16,0 0-3 0,0 0-1 15,0 0-7-15,0 2-2 16,0-2 7-16,0 0 1 16,0 4-12-16,-28 5-25 15,-6-5-67-15</inkml:trace>
  <inkml:trace contextRef="#ctx0" brushRef="#br0" timeOffset="188594.477">2591 12871 146 0,'-13'0'1'15,"-1"9"-1"-15,2 12 3 16,5 6-3-16,1 4 2 16,-1 9 1-16,7 5 0 15,-7 2 2-15,7 10 1 16,0-9-3-16,0 1 0 16,0 0 1-16,0-2-1 15,0-2-2-15,-7-9 1 16,0-2-1-16,0-11 2 15,0-6-2-15,0-8-1 0,7-4 0 16,0-5-9-16,0 0-16 16,0-5-10-16,0-21-64 15</inkml:trace>
  <inkml:trace contextRef="#ctx0" brushRef="#br0" timeOffset="189036.818">2477 12892 198 0,'0'0'10'16,"0"0"-3"-16,0 0 2 16,7 0-6-16,27 0 7 15,19 0-3-15,9 5-1 16,25 8-2-16,-7 6 0 15,14-2 2-15,-14 6-5 16,-4-6 4-16,-16 4 0 16,-12-7-5-16,-9 3 2 15,-12-3 3-15,1-5-4 16,-10 2 1-16,-4-5 0 16,-14 2-4-16,0 3-2 15,0 4 4-15,0 7 9 16,-25 6 5-16,-24 3-6 0,-3 3 0 15,-10-2-3-15,-5 3-2 16,5 1 1-16,-4-6 3 16,13 0-1-16,-2-7-3 15,16-1 3-15,5-5-1 16,-1-4-5-16,8 1 0 16,2-1-6-16,4-4-9 15,0 4-7-15,14-1-47 16,1-7-122-16</inkml:trace>
  <inkml:trace contextRef="#ctx0" brushRef="#br0" timeOffset="194188.3247">5183 15663 152 0,'-35'0'60'0,"15"0"-39"16,20 0 1-16,0 0 7 16,0 0-10-16,0 0-10 15,0 0 1-15,0 0-8 16,0 4-1-16,13 24 6 15,22 11 7-15,-1 9-3 16,19 4 0-16,7 10-3 16,8 10-1-16,6 1 1 15,6 3-5-15,-9-1-1 16,14-5 2-16,-12-8-4 16,1-4 0-16,-12-7-1 15,-10-12-2-15,-10-11-4 0,-10-5-1 16,-19-10-3-16,-6-9-6 15,-7-4-18-15,0-4-40 16</inkml:trace>
  <inkml:trace contextRef="#ctx0" brushRef="#br0" timeOffset="194488.1624">5923 15676 216 0,'-41'36'0'15,"-7"7"0"-15,-12 6 2 16,1 0 4-16,-10 13 1 16,-11 4 5-16,-8 8-4 15,1 6 8-15,0-1 1 16,5 0-3-16,-5 4-6 15,6-8-3-15,1 1-4 16,7-7 0-16,11-7-1 16,16-9-4-16,18-8-3 15,21-7-19-15,7-10-21 16,14-16-82-16</inkml:trace>
  <inkml:trace contextRef="#ctx0" brushRef="#br0" timeOffset="194796.5432">6118 16472 147 0,'9'6'0'0,"14"-2"-3"16,12 1 3-16,6-5 6 0,5 0 4 16,11 0 7-1,7 0-5-15,10-13 8 0,-3-2 2 16,0-6 3-16,2 4-14 16,-18 4-9-16,-9 0-2 15,-4 0-5-15,-22-1-16 16,-1 1-27-16,-13-1-42 15</inkml:trace>
  <inkml:trace contextRef="#ctx0" brushRef="#br0" timeOffset="195080.3602">6595 16222 198 0,'-34'45'0'0,"9"8"1"16,4 3 7-16,7-3-1 16,0 0 1-16,8-1-2 15,6-3 4-15,0 0-4 16,0-9 3-16,0-1-5 16,6-9-3-16,22-3 1 15,11-5-2-15,9-5-2 16,5-7 0-16,16-5 3 15,4-5-7-15,14 0 4 16,7 0-7-16,14-13-21 16,-7-6-55-16</inkml:trace>
  <inkml:trace contextRef="#ctx0" brushRef="#br0" timeOffset="195996.7729">13351 15531 183 0,'-7'17'0'15,"7"0"0"-15,0 11 3 16,44 20 7-16,41 10 3 15,-12-15-5-15,7-3 4 16,-4-1 0-16,-3-3-5 16,-6-4-4-16,-12-6-3 15,4-5-7-15,-8-2-10 16,-1-12-22-16,1-7-37 16</inkml:trace>
  <inkml:trace contextRef="#ctx0" brushRef="#br0" timeOffset="196408.7539">14771 15460 119 0,'-51'30'14'0,"1"6"-2"15,-21 5 16-15,-12 6-2 16,-9 2-7-16,-11-4-3 15,-5 2-1-15,3-2-3 16,20-11-2-16,12-7 3 16,15-5-7-16,35-12-4 15,10-3-2-15,13-1-2 0,0-2-19 16,20 5 8-16,26 4 13 16,9 0 5-16,5 4 2 15,-5 6-1-15,-2-1-5 16,-12 8 4-16,-2 6-1 15,-12 4 0-15,-13 3 5 16,-7 10-5-16,-7 3 0 16,0 3 7-16,0-1-3 15,0-2-4-15,0-7 2 16,-7-5-2-16,0-13-4 16,7-4 0-16,0-10-7 15,0-10-11-15,14-7-18 0,16 0-66 16</inkml:trace>
  <inkml:trace contextRef="#ctx0" brushRef="#br0" timeOffset="196626.686">14858 16252 240 0,'27'-8'7'15,"8"-1"2"-15,17 0 13 16,-1-3-19-16,20 3 3 16,2-4-4-16,-2 3-2 0,7-3-1 15,-4 0-7-15,-8-4-11 16,-24 4-26-16,-15-4-53 16</inkml:trace>
  <inkml:trace contextRef="#ctx0" brushRef="#br0" timeOffset="196901.9955">15174 15919 182 0,'-37'22'19'0,"10"16"-16"0,11 7 8 15,2 8 16-15,0 5-1 16,8 3-5-16,6-3-2 15,0-2 0-15,0-3-5 16,0-10-7-16,6-3-2 16,22-12-4-16,6-2 4 15,5-9-5-15,3-11 0 16,10-2-2-16,3-4 0 16,12 0-1-16,6-10-5 15,3-16-28-15,4-4-57 16</inkml:trace>
  <inkml:trace contextRef="#ctx0" brushRef="#br0" timeOffset="197742.7996">15007 15232 56 0,'-35'-19'25'0,"-8"-1"-7"0,6 1 6 0,-4-4 8 16,-19-1-9-16,-6 1-5 16,-3-3 4-16,-11 3 0 15,-14 1-6-15,-7 5-1 16,-7 0-3-16,-7 4 0 16,-6 3-3-16,-3 6-1 15,7 4-5-15,2 0 2 16,1 0-2-16,6 17 0 15,-7 10 1-15,1 3-3 16,-1 6 1-16,14 9 0 16,7 7 0-16,21 14-1 0,18 13-1 15,16 17 3 1,18 15-3-16,21 8 3 0,0 9-2 16,41 0 1-16,26 0-2 15,13 0 1-15,21-10 0 16,7-9 0-16,6-16 1 15,8-13-2-15,-5-10-2 16,14-8 1-16,11-9 1 16,7-6 1-1,18-11-1-15,1-4 0 0,8-6 2 16,5-9-1-16,7-4 6 16,0-9-4-16,7-4-2 0,0-4 7 15,7-22-2 1,7-10-5-16,-7-11 19 0,-8-6-8 15,-15-9-10-15,-20-5 8 16,-24-3-3-16,-25-4-7 16,-25 3 1-16,-32-12-1 15,-26-5-2-15,-13-10 0 16,-14-11 0-16,0 3-2 16,0 5 1-16,-35 7 1 15,-15 7-2-15,-1 16 3 16,-8 10-1-16,-12 16 1 15,7 10 0-15,-17 4-1 16,8 9-1-16,4 5-3 16,-11 0-4-16,6 2 2 15,-6 2-3-15,5 0-21 0,-6 0-63 16,8-8-115-16</inkml:trace>
  <inkml:trace contextRef="#ctx0" brushRef="#br0" timeOffset="201576.1894">11991 1974 5 0,'-14'0'19'0,"-8"0"-1"16,5 18-6-16,4 3-4 15,13-6-3-15,-7-4-4 16,7-1-1-16,0-1 0 16,0 0 0-16,14-1 14 15,2-4-8-15,13-4 1 16,6 0 3-16,2 0 15 15,6-10-8-15,-15-6-8 16,-1-5-2-16,-18 0-2 16,-4 0-3-16,-5 2 0 0,0 5-1 15,0 2 1 1,-21 3-2-16,-6 5 7 0,-8 4 12 16,-4 0-17-16,-9 0 2 15,2 15-1-15,5 5-1 16,7 0 2-16,11-4-2 15,14 0-2-15,9-6-4 16,0-2-5-16,0-2-2 16,9-3-2-16,27-3 13 15,6 0 14-15,1 0-4 16,1-7-7-16,-24-3 3 16,-6 5-5-16,-14 3 5 0,0 0-6 15,-7 2-5-15,-34 0 5 16,-19 2 8-16,-1 17-5 15,-13 0 1-15,17-2 0 16,20-6 2-16,16-4-3 16,15-3-3-16,6-4 0 15,0 0-11-15,0 0 1 16,20 0 10-16,15-4 10 16,4-10 0-16,9-1-6 15,-21 2-1-15,-8 6-2 16,-19 6 3-16,0 1-4 15,0 0-7-15,-12 0 7 16,-15 4 2-16,-8 9 5 0,-4-4-3 16,19-1-1-1,6-5 2-15,14-3-5 0,0 0 0 16,0 0-7-16,0 0-2 16,0 0 9-16,14 0 1 15,-1-1 6-15,6-5-7 16,-12 0 1-16,0 4-1 15,-7 1-6-15,0-1-1 16,0 2-20-16,0-2-55 16</inkml:trace>
  <inkml:trace contextRef="#ctx0" brushRef="#br0" timeOffset="202391.7016">10175 2186 5 0,'0'0'11'16,"0"0"-3"-16,0 0-2 15,7 0 0-15,-7 0-3 16,7 0 2-16,0 0 0 15,9 0 4-15,13-2 0 16,6-1 3-16,6-8-3 16,26 1 3-16,20-6-3 15,14-2 2-15,20-3 1 0,8-3-3 16,11-3 6-16,2 2-2 16,2-1 2-16,1 4-8 15,-17 1 6-15,-20 4-12 16,-28 4-1-16,-13 2 0 15,-26 4-2-15,-7 0 1 16,-8 2-5-16,-6 3 5 16,-6 2-4-16,-7 0-3 15,0 0-2-15,0 0-4 16,-1 0 1-16,1 0-6 16,0 0 4-16,-7 0-8 15,3 0-14-15</inkml:trace>
  <inkml:trace contextRef="#ctx0" brushRef="#br0" timeOffset="203802.2339">3816 15452 30 0,'0'102'39'0,"0"30"-2"16,-14 22-7-16,7-36-11 15,-11 10 1-15,11 4-6 16,-7 0-5-16,7 0-2 16,1-8-1-16,6 0-2 15,0 2 3-15,-7 2-2 16,7-4 2-16,-7-2-1 15,0-3-5-15,0-12 1 0,0-2 0 16,0-7-2 0,0-7-1-16,0-12 1 0,1-12 1 15,6-10-1-15,0-12 0 16,0-15-3-16,0-4 1 16,0-8-3-16,6-5-2 15,-6-4-4-15,7-5-4 16,-7-4-9-16,0 0-11 15,0-25-58-15</inkml:trace>
  <inkml:trace contextRef="#ctx0" brushRef="#br0" timeOffset="206562.616">4206 15046 101 0,'34'-13'17'0,"14"0"-2"16,19-4 17-16,13 0-3 15,14-2-1-15,14 6-2 16,13-8-3-16,8 8-3 15,11-6-3-15,2 6-2 16,25-4 0-16,21-2-1 16,12 2 1-16,18 0-2 15,-10 2-4-15,8-2-1 16,-7 8-2-16,6-3 3 0,21 3 0 16,19 4-1-16,16-3-1 15,4-1-2-15,14 3-2 16,-7-5 0-16,2 1 2 15,-2 3-2-15,-14-4-1 16,-11-1 1-16,-2 3 1 16,2 5-2-16,-3-2 2 15,-4 3-1-15,-2-1-2 16,-19 2-1-16,1 0 0 16,-1 0 0-16,-2 2 0 0,-12 0 0 15,-13 0 0 1,-7 0-1-16,-18 0 1 15,-10 0 1-15,7 4 0 0,-4 2 1 16,4-1-2 0,1-1 0-16,-10 0 0 0,7-4 0 15,2 0-1-15,3 0 0 16,11 0 0-16,7 0-3 16,-7-13 3-16,-7 5-1 15,-11-7-1-15,-3 6 1 16,-7-4 2-16,-4-1-3 15,-2 1 0-15,9 2-1 16,18-3 4-16,14 5 0 16,-14 4 0-16,-9-3-2 15,-7 3 0-15,-7-3 2 0,8 6 0 16,-6 0 1 0,-11 0-1-16,-14 2 1 0,-15 0-1 15,-19 0 2-15,-37 0-1 16,-14 0-1-16,-22 10 0 15,-12-1-1-15,2 0-3 16,-9 4 4-16,-2 5 0 16,2-1 1-16,-9 5 0 15,0 4 1-15,0 1-1 16,0-1 2-16,0 8-1 16,0 2-2-16,0 0 1 15,0 9-1-15,0-2 1 16,0 10-1-16,0-1 0 15,-9 6 2-15,0 4-2 0,-2-5 0 16,4 9 0-16,4 0 0 16,-1 9 0-16,2 4 0 15,-5 6 1-15,-7 1-1 16,7-1 0-16,7 3 0 16,0-5 0-16,0 2-1 15,7-2 2-15,7-4-1 16,-7-4 1-16,-5 0-1 15,2 4 0-15,-4 0 0 16,0 0 0-16,0 0 1 16,-4-7-1-16,-19 7 0 15,2-4 0-15,-4 0 1 16,11 8 1-16,-6 0-2 0,6-2-2 16,0-4 1-16,7-13 1 15,0 0 2-15,-6-6-2 16,-3 0 1-16,2 3-1 15,-2 1 1-15,2-6-1 16,0 3 0-16,0-11 1 16,1 5 2-1,-10-9-2-15,7-5 2 0,2-3-3 16,0-2 0-16,0-2 0 16,1-6 0-16,6-4 0 15,-9-1 0-15,9-6 0 16,-2 2 1-16,-3-8-1 0,5-1 1 15,5-4-1-15,-5-2 1 16,7-2 4-16,0 0-2 16,0 0-1-16,0 0 1 15,0 0 1-15,0 0-1 16,-7 0 1-16,0 0 0 16,-6 0 0-16,-17-2-4 15,0-6 0-15,-4 3 3 16,-3 1 0-16,0 0 3 15,-4-1 1-15,-5 1 0 16,-2 0-1-16,-12-1-1 16,-2-3 0-16,-18 4-2 15,0 2 1-15,-14-2-1 0,2 1 0 16,-2-1 2 0,0 2-2-16,-2-2 5 0,6 0-4 15,-4 1 1-15,7 1 0 16,0-2 2-16,-7 0-2 15,0-1 2-15,0 1-3 16,-7 0-1-16,-4-1 1 16,-12 1 0-16,-12 0 1 15,-11 2-5-15,-2-2 1 16,7 1 3-16,13-1-1 16,-2 2 0-16,17-2-1 15,10 4 2-15,3-4-4 16,5 4-1-16,-5-3 1 15,-7-3 2-15,0 2-2 16,7 0 1-16,-7-1 2 0,0 1 0 16,-13-1-2-16,-1 1 0 15,-2-4 0-15,9 3 1 16,0-5-1-16,1 3-1 16,6-3-1-16,0 1 1 15,5 1-1-15,1 3 1 16,-5 1 0-16,-1 0-1 15,0 4 1-15,2-4-1 16,7 3 1-16,5 1-1 16,0-4 2-16,7 4-2 0,2 0 1 15,7-4 0 1,-9 4 0-16,-8 0-1 0,-6 0 0 16,-6 0-1-16,-8 0 2 15,0 0 0-15,0 8 0 16,7-3 0-16,-7 3 2 15,-6-3-2-15,-1-1 2 16,-11 0-1-16,4 1-1 16,8-5 0-16,-1 8-2 15,1-2 2-15,-1 1 0 16,0-1-1-16,-18 7 1 16,-2-4-2-16,0-1 2 15,-3-3 0-15,14-1 0 16,10 0 0-16,-1 0 2 15,7-2-2-15,0 1-2 0,1 1 2 16,-8-4 0 0,-9 6 0-16,7-2 0 0,-4 3 0 15,-15-1 0-15,-1 3 0 16,-1 4 2-16,3-5-2 16,2 1 0-16,18 1 0 15,0-3-3-15,8 3 3 16,6-6-1-16,-7 1 0 15,-7 3-1-15,-6-3 1 16,-24 4-1-16,1 3-1 16,-14-3-1-16,13 1 4 15,17-3 0-15,6-1 1 0,-4-2-1 16,11 0 0 0,8-3-2-16,13 3 2 0,9-4 0 15,20 0 0-15,-1 0 0 16,11 0 0-16,9 0 0 15,5 0-2-15,2 0 2 16,-2 0 1-16,-1 0-1 16,-10 0-2-16,-13 0 2 15,8-5-2-15,-10-3 1 16,6-1-1-16,1-1 1 16,-13 3-1-16,4-3 2 15,-5 1-8-15,1 1 7 0,4 3 1 16,10-3 0-1,6 3 0-15,5 1-2 0,6 0 2 16,10 0 0-16,5 2 0 16,6-2 0-16,7 4 0 15,7-3-1-15,7 3 1 16,-6 0 0-16,-6-4 0 16,12 4 0-16,-7 0 1 15,7 0-2-15,0 0 1 16,-7-2-1-16,7 2 0 15,0 0-1-15,0 0 0 16,0 0-1-16,0 0 0 16,0 0 1-16,0 0-2 15,0 0 2-15,0 0 0 16,0 0-1-16,0 0 0 0,0 0-2 16,0 0-6-16,0 0-2 15,0 0-9-15,0 0-18 16,0 0-10-16,0 0-17 15,32 0-56-15,-4-13-133 16</inkml:trace>
  <inkml:trace contextRef="#ctx0" brushRef="#br0" timeOffset="207566.4299">4011 14993 9 0,'0'0'9'16,"0"0"2"-16,0 0 2 15,0 0-1-15,0 0 3 16,0 0-4-16,0 0-1 0,0 0 0 16,0 0-3-16,0 0-1 15,0 0 1-15,0 0-3 16,0 0-2-16,0 6-2 15,0 2 2-15,7 9 3 16,6 1 1-16,1 12 4 16,0 2-3-16,-7 4-3 15,0 3 1-15,-7 1-1 16,7 3-3-16,-7-3 2 16,0 5 3-16,7-2-4 15,-7 5-1-15,0-7 1 16,0 2 3-16,0 0-4 0,0-7-1 15,0 0 1-15,0-1 2 16,4 1-2-16,-4-6-1 16,7-7 0-16,-7-2 0 15,0-8 0-15,0 0 0 16,7-4-1-16,-7-5 1 16,0 0-2-16,0-4 0 15,0 0 1-15,0 0 1 16,0 0 0-16,0 0 0 15,0-12-6-15,0-2-26 16,-7-13-20-16</inkml:trace>
  <inkml:trace contextRef="#ctx0" brushRef="#br0" timeOffset="208256.9071">4018 15050 36 0,'0'-4'34'16,"-7"0"-14"-16,7 0 3 16,0 3-9-16,0-3-9 15,0-4-1-15,0 8-3 16,0-5-1-16,0 5 2 15,0-4 0-15,0 4-2 16,0 0 3-16,0 0-2 16,0 0-1-16,0 0 0 15,0 0 0-15,0 0 1 16,0 0 0-16,0 0 3 0,0 0 2 16,0 0-1-16,0-4-1 15,0 4-1-15,0 0-1 16,0-5 5-16,20 1-3 15,8 0 3-15,4-6-1 16,2 5 2-16,1-7 5 16,4 3-6-16,2-4 3 15,7 4-3-15,-2 1-2 16,-5 2-1-16,-8 3 0 16,8 3-3-16,-7 0-1 15,-2 0 0-15,10 0 2 16,-8 0-1-16,5 0-1 0,-5 0 0 15,1 0 1 1,-10 0-1-16,-4 0 0 0,-8 0 0 16,1 0-1-16,-7 0-1 15,7 0-4-15,4 0-5 16,-4 0-9-16,7 0-33 16,-1 0-109-16</inkml:trace>
  <inkml:trace contextRef="#ctx0" brushRef="#br0" timeOffset="211453.1142">2034 15072 77 0,'12'0'17'16,"-12"0"-11"-16,0 0 17 16,0 0-8-16,0 0 4 15,0 0-3-15,0 0 1 0,0 0 0 16,0 0 0 0,0 0-1-16,0 0-5 0,0 0-4 15,0 0-4-15,0 0-3 16,0 0 0-16,0 0-5 15,0 0-8-15,0 0-19 16,0 0-28-16,0 2-54 16</inkml:trace>
  <inkml:trace contextRef="#ctx0" brushRef="#br0" timeOffset="213446.2725">1952 15055 26 0,'0'0'44'16,"-7"0"-6"-16,7 0 5 0,0 0-8 16,0 0-9-16,0 0-3 15,0 0-8-15,-5 0-9 16,-2 0-6-16,7 0-2 15,0 17 2-15,0 10 0 16,0 5 13-16,0 7-10 16,0 4 3-16,7 1-5 15,-2-3 3-15,2 6-3 16,-7-6 1-16,6-1-2 16,-6-2 3-16,0-10-2 15,0-6-1-15,0-5 0 16,0-4 0-16,0-5-6 0,0-6-12 15,7-2-18-15,-7 0-21 16,7 0-109-16</inkml:trace>
  <inkml:trace contextRef="#ctx0" brushRef="#br0" timeOffset="213896.7454">2539 14901 0 0,'-28'8'42'16,"-6"10"-22"-16,-5 5-6 15,-3 3-2-15,1-3-1 16,9 3-4-16,-2 0-7 16,6-1-1-16,10-1-17 15,-3 1-39-15</inkml:trace>
  <inkml:trace contextRef="#ctx0" brushRef="#br0" timeOffset="214128.8004">2243 15341 43 0,'59'-17'53'15,"8"-1"-11"-15,9-9-9 16,11 1-3-16,0 0-15 16,-7-1-15-16,-13 5 0 15,-19 1-2-15,-7-2-5 16,-23 6-2-16,-18 4-20 16,0 0-35-16</inkml:trace>
  <inkml:trace contextRef="#ctx0" brushRef="#br0" timeOffset="214376.8965">2532 15065 28 0,'0'26'41'16,"0"0"-14"-16,0 10-5 15,13-2-4-15,6 6-7 16,-5-1-1-16,-1-3-2 15,1 3-4-15,-7 1-2 16,0-1 2-16,-7-3-4 16,0-6-3-16,0-2-1 15,-7-11-2-15,-7-7-4 0,7-10-1 16,-6 0-7 0,-1-10-63-16</inkml:trace>
  <inkml:trace contextRef="#ctx0" brushRef="#br0" timeOffset="214556.8146">2545 15364 0 0,'0'22'36'0,"-6"-1"-5"16,6 6-10-16,-7 3 2 16,7-4-9-16,-7-3-7 15,0-5-6-15,0-5-1 0,0 1 0 16,0-1-8-1,7-9-22-15,-7-4-47 0</inkml:trace>
  <inkml:trace contextRef="#ctx0" brushRef="#br0" timeOffset="215005.6473">2734 14871 101 0,'0'0'18'0,"0"0"2"16,0 0-2-16,13-4-9 0,12-5 3 16,17-4 4-16,11-1-2 15,2-4-1-15,4 1-3 16,3 0-6-16,-16 3-4 15,-5 1 0-15,-13 4-4 16,-17 5-3-16,-11 4-2 16,0 0 3-16,0 0-1 15,0 0-10-15,-11 4 3 16,-10 13 3-16,-6 5 11 16,6 5 0-16,0 3 3 15,3 2-1-15,4 7 5 16,7 1-6-16,-6 3 11 0,6 2-8 15,-7-5-1-15,0-1-3 16,0-8 4-16,-4-5-2 16,4-7-2-16,7-6-7 15,1-9 0-15,6-4-8 16,0 0-8-16,0-4-27 16,0-19-40-16</inkml:trace>
  <inkml:trace contextRef="#ctx0" brushRef="#br0" timeOffset="215241.2651">3016 15038 9 0,'20'-14'26'16,"12"0"-3"-16,-11 7 1 16,6 1-2-16,1 2-12 15,-7 4 0-15,4 0-2 0,-5 4-7 16,8 11 9 0,-7 6 5-16,-3-3-3 0,-11 9-4 15,0-2 2-15,-7-1-2 16,0-3 0-16,0-3-2 15,0-1 1-15,0-4-2 16,0-3-4-16,-7 3 1 16,-18-5-2-16,4 1-17 15,-7-5-13-15,15-4-20 16,-1 0-78-16</inkml:trace>
  <inkml:trace contextRef="#ctx0" brushRef="#br0" timeOffset="215538.8532">3809 14404 5 0,'0'4'23'16,"0"22"5"-16,-7 10-1 15,-18 4-9-15,-9 8 2 16,-8 0-13-16,-4 1-1 0,-2-1-6 16,-5-4 0-16,5-9-2 15,2-8-10-15,19-6-15 16,13-12-31-16</inkml:trace>
  <inkml:trace contextRef="#ctx0" brushRef="#br0" timeOffset="215836.3578">3889 14862 9 0,'0'43'24'16,"0"-7"-7"-16,0-1-7 15,0-1-8-15,21-7-2 16,-7-13-12-16,6 0-5 16,-6-7 0-16</inkml:trace>
  <inkml:trace contextRef="#ctx0" brushRef="#br0" timeOffset="216228.1881">4570 14165 79 0,'0'0'14'16,"0"0"-6"-16,0 18 21 15,0 4-10-15,0 4-8 0,0-3-3 16,0 3 2-1,0 1-3-15,0-1-1 16,0-4-6-16,-13-1 3 0,-1-6-3 16,7-3-5-16,0-7 1 15,7-5-2 1,0 0-2-16,0-17-24 0,0-5 13 16,0-5 17-16,14 1 2 15,20-1 1-15,12 5 4 16,-5 3-1-16,-2 2 5 15,-4 8 3-15,-8 1-2 16,-13 4-7-16,-7 4-3 16,-7 0-11-16,0 4-6 15,-7 13 9-15,-34 6-47 16</inkml:trace>
  <inkml:trace contextRef="#ctx0" brushRef="#br0" timeOffset="216703.1042">4940 14470 25 0,'27'-1'31'0,"-13"1"-16"16,-14 0-11-16,0 1-3 15,0 20 13-15,-41 5-3 16,-12 1-7-16,-2 1-2 15,-5-2-1-15,12-5 0 16,2-2-1-16,19-6 3 16,13-9-3-16,7-1-1 15,7-3 1-15,0 0-5 0,14 0 5 16,27 0 15-16,5-7 2 16,2-6-8-16,-2 3-4 15,-5 1 1-15,-6 1-6 16,-10 7-5-16,-11 1-1 15,-14 0-7-15,0 1-1 16,0 12 13-16,-21 8-28 16</inkml:trace>
  <inkml:trace contextRef="#ctx0" brushRef="#br0" timeOffset="216845.1523">4912 14734 25 0,'69'-19'0'0,"-3"-2"-15"15</inkml:trace>
  <inkml:trace contextRef="#ctx0" brushRef="#br0" timeOffset="217864.8545">5667 14214 5 0,'-67'-18'38'0,"-2"-3"-10"16,-4 2-6-16,-7-6 6 15,-8 1-2-15,-6-2 2 16,-6-4-4-16,-1 0 1 15,-14-1-4-15,0 5-4 0,-6 3 5 16,-1 5-5-16,8 5-1 16,6 3-6-16,-11 8 4 15,-17 2-7-15,-13 2 8 16,-32 26-2-16,-14 16-9 16,-7 8 8-16,0 7-1 15,1 5-3-15,-8 3-3 16,7 8-2-16,0 5-1 15,14 2-2-15,7 1 4 16,18-6-4-16,17-2 0 16,24-9 0-16,28 4-2 15,14-4 2-15,11 0-1 0,16-4 0 16,12-2 0-16,13-5-2 16,22-3-3-16,6 1 3 15,0 0-2-15,0 3 3 16,41-1-3-16,0-3 2 15,19 1-3-15,6-6 6 16,17-7-1-16,11-12-7 16,25-7 6-16,30-8 2 15,19-9 4-15,26-4-1 16,22-12 8-16,13-24-6 16,8-9 1-16,10-11-3 15,-11-6 6-15,-6-8-7 16,-1 4 8-16,-18-5-4 0,7-3-5 15,4-3 3-15,8-2-3 16,-8-4 7-16,-13 4-7 16,-21-4-1-16,-28 4-2 15,-24 3 2-15,-29 0 1 16,-33 11 2-16,-19 8 1 16,-23 10-4-16,-18 11 2 15,-14 10-1-15,0 3-1 16,-7 5 0-16,-16 1 0 15,0-1 5-15,-5 5 1 16,8 4-3-16,-12 0-3 16,11 1 0-16,7 4 0 15,1-1 0-15,-1 1 0 0,7 4-3 16,0-4 0-16,-7 4-1 16,3 0 1-16,-3 0-1 15,-7 0 0-15,15 0 0 16,-8 0 2-16,7 0-3 15,7 0 0-15,-7 0-2 16,7 0-1-16,-7 0-3 16,7 0-5-16,0 0-9 15,0 0-24-15,0 0-22 16,0 0-46-16</inkml:trace>
  <inkml:trace contextRef="#ctx0" brushRef="#br0" timeOffset="225191.0273">24040 13052 22 0,'-7'-10'28'16,"-9"-1"-22"-16,2 0-4 16,7-1 15-16,7-1-16 15,0 4-1-15,0 3 0 16,0-2-1-16,0 7-1 15,0 1 0-15,0 0 1 16,0 0-21-16</inkml:trace>
  <inkml:trace contextRef="#ctx0" brushRef="#br0" timeOffset="226397.8336">24031 13114 14 0,'0'0'52'15,"0"0"-19"-15,0 0 5 16,0-2-5-16,0-2-7 16,0 0 5-16,-7 0-14 15,0 1 0-15,0-3-3 0,-5 1-4 16,3-3 4-16,-11 0-3 16,-10-1-2-16,-11 0-6 15,-10 3-2-15,-15 2-1 16,-22 4 0-16,-3 0 0 15,-3 0-1-15,0 2 2 16,4 11-1-16,15 4 0 16,1 0 0-16,15 6 1 15,17 1-1-15,8-5-1 16,18 3-3-16,14 5-2 16,2-5 4-16,11 9-3 15,30 0 5-15,7 3 3 16,14 2-3-16,9 4 2 0,10-1 2 15,-6 1-3-15,8 3-1 16,2-3 1-16,-12-1-1 16,-2-3 1-16,-7-4-1 15,-20 2 0-15,-7-6 0 16,-14 0 0-16,-10-9 0 16,-8-1 2-16,-5 0 1 15,0-1 2-15,-27 0 0 16,-26-3 2-16,-2 0-1 15,-23-3-5-15,4-5 2 16,-4-6-1-16,-9 0-2 16,0 0 2-16,0-17-2 0,2-2-1 15,12-6 0-15,15 1 1 16,1-1-4-16,23 3-2 16,11 7-3-16,16 0-12 15,7-4-69-15</inkml:trace>
  <inkml:trace contextRef="#ctx0" brushRef="#br0" timeOffset="226879.3926">24588 13266 234 0,'0'-2'1'16,"0"2"4"-16,0 0 16 16,0 4-21-16,0 18 1 15,7 12 8-15,0 6-2 16,9 5-3-16,4 6-2 15,1-2-1-15,2-4-1 16,-3-2 0-16,1-7-1 0,-5-4-1 16,3-6 3-1,-1-9-2-15,2-8 0 0,-3-6-10 16,8-3 11-16,5 0 6 16,13-25 8-16,5-11-6 15,12-3-3-15,0-14 2 16,4 0 1-16,7-9-1 15,-14 0 1-15,7 2-2 16,-4 2-3-16,-16 5 1 16,-3 10-4-16,-4 3-2 15,-10 8-5-15,-6 10-11 16,4 1-9-16,-11 12-31 16,6 1-77-16</inkml:trace>
  <inkml:trace contextRef="#ctx0" brushRef="#br0" timeOffset="227327.8746">26145 13078 57 0,'-16'39'44'15,"-5"1"-15"-15,-4 3-7 16,4 2 3-16,-4 0 0 16,16-1-12-16,-12-1-1 0,14 1 2 15,-2-7-7-15,9-3 1 16,0-4 0-16,0-7-8 16,0-10 3-16,23-4 4 15,7-1-5-15,4-7 5 16,10-1 1-16,-3 0 2 15,12 0-3-15,-16 0-3 16,9-1-4-16,-7-7 0 16,-10-1-1-16,-8 5-2 15,-7-2-2-15,-5 3 0 16,-9 3-4-16,0 0 4 16,0 0-5-16,0-4-10 15,0 4 10-15,0-2-3 16,-9 2 2-16,2 0-2 15,0 0-5-15,5 0 0 0,2 0 5 16,0 0-5-16,0 0-37 16</inkml:trace>
  <inkml:trace contextRef="#ctx0" brushRef="#br0" timeOffset="228042.8501">26000 13883 11 0,'0'0'109'16,"0"-11"-9"-16,0-13-21 16,21-10-54-16,9-10-2 15,20-5-10-15,-6-7 4 16,13-6-5-16,-6-2-4 16,6-10-3-16,-16 5 1 15,1 3-5-15,-3 8 0 16,-12 14 0-16,-4 12-1 0,-5 14 1 15,-6 6-1-15,2 12-2 16,-14 0-3-16,6 0-6 16,8 12-5-16,-7 16 8 15,2 7 7-15,-2 17 2 16,-7-2 0-16,0 3 0 16,5-1 0-1,-3 0 1-15,5-11-1 0,7-7-1 16,2-12 0-16,4-5 1 15,-6-11-1-15,9-6 0 16,11 0 3-16,19-10 2 16,11-24-4-16,12-11-1 0,7-7 0 15,4-5-1 1,-2-5 1-16,2 0-2 0,-18 4 0 16,-14 5 0-16,-10 15 2 15,-19 14 0-15,-13 13 4 16,-13 11-1-16,0 0-3 15,0 11-7-15,0 21 7 16,0 17 2-16,0 9 4 16,0 2-4-16,0 2 0 15,14-5 0 1,2-3-2-16,12-10 0 0,8-5 0 16,-6-3-2-16,5-11 0 15,1-7-4-15,-1-5-2 16,-12 1-18-16,-3-5-43 15</inkml:trace>
  <inkml:trace contextRef="#ctx0" brushRef="#br0" timeOffset="228753.4437">23017 14632 137 0,'16'-8'25'16,"-9"3"-22"-16,-7 5 1 16,7 0 9-16,-7 5 0 0,14 12 12 15,-8 6-7 1,4 3-2-16,1 10 0 0,-9 2-3 16,-2 3-4-16,0 6 5 15,0 2-5-15,0 4-1 16,-16-4-1-16,3-2-4 15,-1-6 1-15,0-7-2 16,-2-6-2-16,9-7 0 16,5-2-1-16,2-8-2 15,0-5 0-15,0-3-11 16,0-3-2-16,0 0-24 16,0 0-70-16</inkml:trace>
  <inkml:trace contextRef="#ctx0" brushRef="#br0" timeOffset="230500.3033">23074 14611 1 0,'0'-5'36'0,"0"1"-4"16,0 0-1-16,0 4 2 16,0 0 11-16,0 0-9 0,0 0-6 15,0 0-6-15,0 0-13 16,0 17-6-16,16 6 22 16,12 11-8-16,2 1-3 15,-3 10-2-15,3 3 4 16,0 0-7-16,-3 1-4 15,-4 4 3-15,2-10-5 16,1 1 1-16,-6-9-3 16,1-7 2-16,-5-7-3 15,2-8 1-15,-8-7-1 16,-4-6-1-16,-1 0-1 16,7 0 1-16,1-6 1 15,15-25 9-15,-1-17-5 0,12-8-5 16,-11-6-1-16,2 0-1 15,-3 0 4-15,-4 14-2 16,-2 9 1-16,-14 15 0 16,-5 12 1-16,-2 8 1 15,0 4-1-15,0 0-2 16,0 0-4-16,0 14 0 16,0 16 4-16,0 13 3 15,11 10 0-15,3-4 0 16,2 3-2-16,7-3 2 15,-2 0-2-15,2-5 0 16,2-9 2-16,0-5-3 16,3-7-1-16,-12-6-3 15,4-8 0-15,-1-5-4 0,6-4-6 16,2-8-23-16,3-20-128 16</inkml:trace>
  <inkml:trace contextRef="#ctx0" brushRef="#br0" timeOffset="230778.0284">24365 14702 77 0,'0'5'68'0,"0"26"-51"0,0 4 12 16,-11 10 1-1,4 4 3-15,-7-2-9 16,7 2 4-16,3-5-7 0,4-5-1 15,0 1-7-15,0-9-1 16,27-4-3-16,10-5 1 16,0-5-5-16,13-4-2 15,1-9-3-15,13-4 0 16,5 0-3-16,4-4 1 16,0-13-22-16,1-5 0 15,-12-8-62-15,4-6-171 16</inkml:trace>
  <inkml:trace contextRef="#ctx0" brushRef="#br0" timeOffset="231035.1862">25423 14707 170 0,'-7'10'21'15,"7"20"-5"-15,-7 2 6 16,7 7 0-16,0 1-4 15,0 3-4-15,20 2 2 16,3-2-2-16,5 5 1 16,2-7 1-16,-7-3-6 15,-3-3-5-15,-1-3-1 16,-1-5-4-16,-18-6 0 16,0-8-9-16,0-12-4 15,0-1-13-15,0 0-1 0,-9-9-89 16</inkml:trace>
  <inkml:trace contextRef="#ctx0" brushRef="#br0" timeOffset="231476.4598">25565 14593 227 0,'0'-14'31'0,"0"5"-21"16,0 1 4-16,9 4 9 15,21-5-6-15,11 5-6 16,12 3 1-16,2-3 4 0,4 4-6 16,-4 0 4-1,-2 0-5-15,-2 17-1 0,-8 2-2 16,-6-2-2-16,-10 5 1 16,-4 1-5-16,-16 1 2 15,-7 4-2-15,0 2 2 16,-46 2-1-16,-2 2 0 15,-23-2 1-15,2-2-2 16,7-3 1-16,-9-5 0 16,21-5-1-16,-3 0 0 15,12-7 0-15,11-5 0 16,14-1 0-16,9-4 0 16,7 0-2-16,0 0 0 15,0 0 0-15,0 0 0 16,0 0-1-16,0 0-4 0,0 0 2 15,0 0 3-15,0 0 0 16,0 0-5-16,0 0-8 16,0 0-16-16,-5 0-28 15,3 4-69-15</inkml:trace>
  <inkml:trace contextRef="#ctx0" brushRef="#br0" timeOffset="231906.5046">23407 15932 294 0,'0'0'90'0,"0"0"-73"16,0 0-16-16,0 0 4 15,0 0-5-15,0 9-2 16,0 8-1-16,7 6 2 16,0 3-13-16,-1 1-39 15,11-3-232-15</inkml:trace>
  <inkml:trace contextRef="#ctx0" brushRef="#br0" timeOffset="232060.4957">23349 16544 51 0,'0'13'153'16,"0"5"-150"-16,0 9-3 15,0-6-13-15,14 1-49 16</inkml:trace>
  <inkml:trace contextRef="#ctx0" brushRef="#br0" timeOffset="232519.3579">23515 17390 52 0,'0'8'29'0,"0"1"-3"15,0 1-8-15,4-3-9 16,3 3 1-16,0-3-5 15,4-1 4-15,-4-1 1 16,0-1-1-16,-7 0-3 16,7 0 2-16,-7-3-5 15,0 3 1-15,0-4-3 16,0 0-1-16,0 0-1 16,0 0-14-16,0 0-9 0,7 0-29 15</inkml:trace>
  <inkml:trace contextRef="#ctx0" brushRef="#br0" timeOffset="236710.7998">15404 3050 99 0,'13'-8'33'16,"3"-2"-3"-16,-4 0 29 15,-1 0-9-15,-4-1-15 16,0 3 0-16,0 4-7 15,-7 0-1-15,0 1-5 16,0 3-4-16,0 0-4 16,0 0 0-16,0 0-3 15,0 0-7-15,0 0 0 16,0 0-4-16,0 0 0 16,0 0-3-16,0 7-4 0,0 18 2 15,0 11 5-15,0 3 0 16,0 4 0-16,0-1 0 15,0 3 0-15,0-4 1 16,0-5-1-16,0-10 0 16,0-9-1-16,0-10 0 15,0-3 1-15,0-4 0 16,0 0 0-16,0 0 3 16,0 0 2-16,0-22 0 15,0-15-5-15,0-9-7 16,0-5 7-16,0 0 0 15,0 5-3-15,7 0 2 16,-7 7 2-16,0 9-1 16,0 11 0-16,0 8 4 0,0 9 0 15,0 2-4-15,0 0-1 16,0 0-3-16,0 0-4 16,0 22-3-16,0 11 11 15,0 6 1-15,-7 1 0 16,7-3-1-16,0-2 0 15,0-2 0-15,0-9-1 16,0-7 1-16,0-8 0 16,0-5-2-16,0-4 2 15,0 0 1-15,0 0 1 16,0-17 4-16,0-13-6 16,0-7-2-16,0 1 2 15,0 2 0-15,0 6 0 16,0 7 0-16,0 8 0 0,0 5 0 15,0 8 0-15,-7 0-3 16,0 0-6-16,-9 19 1 16,0 11 8-16,2 4 0 15,7 3-1-15,1 0 0 16,6-4 1-16,0-3-1 16,0-7 1-16,0-10-1 15,0-5 0-15,0-7 0 16,0-1 1-16,0 0 0 15,0 0 0-15,0-16 2 16,0-7-1-16,6-3 5 16,1 9-6-16,-7 6 5 15,0 5-1-15,0 6 0 0,0 0-4 16,0 0 0-16,0 0-4 16,0 0 0-16,0 9 4 15,0 10 0-15,0 0 4 16,0-2-2-16,0-2-1 15,0-4 0-15,0-2-1 16,0-2 1-16,0-4-1 16,0-1 0-16,0-2 0 15,0 0 2-15,0 0 1 16,0 0 1-16,0 0-1 16,0 0 2-16,0 0-2 15,0 0-2-15,0 0 0 0,0 0-1 16,0 0 0-16,0 0-3 15,0 0-4-15,0 0 0 16,0 0-8-16,-13 4-27 16,-8 5-74-16</inkml:trace>
  <inkml:trace contextRef="#ctx0" brushRef="#br0" timeOffset="237431.2778">15215 3764 157 0,'0'0'31'16,"0"0"-5"-16,0 0 28 16,0 0-27-16,0 0-17 15,0 0 1-15,0 0-4 16,0 3-4-16,0 0 3 15,0 3-4-15,7 3 1 16,0 3 1-16,2 4 4 0,14 1 2 16,-9 4 1-1,7 2-1-15,2 3-2 0,2 2 5 16,7 4-2-16,2-1 0 16,-6 0 0-16,11 0-2 15,-12-5 3-15,-4 2-7 16,7-3-2-16,-2-3 7 15,-8-3-9-15,-6-2 2 16,2-4 0-16,-4-5-3 16,-1-1 3-16,-4-3-3 15,-7-2 0-15,0-1 0 16,7 1 0-16,-7-2 0 16,0 0-4-16,0 0 0 15,0 0 3-15,0 0-7 0,7 0 1 16,-7-11-11-16,0-7-79 15,7-9-90-15</inkml:trace>
  <inkml:trace contextRef="#ctx0" brushRef="#br0" timeOffset="237978.3422">15672 3742 89 0,'0'0'39'0,"0"0"-7"0,0 0 33 15,0 0-33-15,0 0-9 16,0 0 3-16,0 0-7 16,0 0-3-16,0 0 6 15,0 2-10-15,0 0-3 16,-7 1-4-16,0 5 0 15,-16 7 2-15,0 4 8 16,-11 5-6-16,-5 7-4 16,-2 0 0-16,-1 5-1 15,-4 2 1-15,5-2-1 16,-9-3-4-16,13 0 4 16,-7-4-4-16,15 1 1 0,1-5-1 15,7-4 0 1,-2-5 0-16,10-4 0 0,6-4 2 15,0-3-2-15,5-3 0 16,2 0 1-16,0-2 0 16,0 0-1-16,0 0 2 15,0 0 1-15,0 0-3 16,0 0 2-16,0 0-1 16,0 0 1-16,0 0 1 15,0 0 2-15,0 0-4 16,0 0-1-16,0 0 0 15,0 0 0-15,0 0-2 16,0 0-7-16,0 0-4 0,0 0-7 16,0-4-11-1,2-1-57-15,19-7-168 0</inkml:trace>
  <inkml:trace contextRef="#ctx0" brushRef="#br0" timeOffset="239471.43">15692 2763 6 0,'0'0'45'15,"28"0"5"-15,18 0 17 16,9 2-13-16,4 0-1 16,-1-2-22-16,13 0-10 15,-5 0-4-15,-8 0-2 16,-1 0-4-16,-9 0-8 15,-2-7 0-15,-18 1-3 16,-5 1-4-16,-10-1-7 16,-13 0-8-16,0-2-15 15,0-2-138-15</inkml:trace>
  <inkml:trace contextRef="#ctx0" brushRef="#br0" timeOffset="239868.5267">16110 2498 20 0,'-21'24'67'0,"1"7"-31"16,-10 0-1-16,7 4-1 0,-5 3-6 15,8-3-8-15,1 5-12 16,6-1 0-16,6-2 7 16,7-1-8-16,0-6-1 15,0-3-5-15,0-3 4 16,0-3-3-16,7-6 7 16,2-4 3-16,4-5-9 15,4-2 4-15,-4-1-7 16,1 1 1-16,0 0 6 15,6 0 2-15,3 0-4 16,7 0-5-16,5-3 0 16,-8 3-3-16,12-4 2 0,-5 0-21 15,3 0-16 1,0 0-19-16,-3 0-59 0</inkml:trace>
  <inkml:trace contextRef="#ctx0" brushRef="#br0" timeOffset="240228.4107">16628 2318 100 0,'0'0'46'0,"0"0"4"16,0 0-31-16,-7 17-18 15,-13 9 25-15,-1 6-3 16,-9 4-14-16,0-2-7 0,3 1-2 16,-10 1-12-1,0-6-12-15,10-6-35 0</inkml:trace>
  <inkml:trace contextRef="#ctx0" brushRef="#br0" timeOffset="241562.8539">15821 4207 81 0,'0'0'56'0,"0"0"-14"15,0 0-9-15,0-2-16 0,0 2-4 16,0 0 5-16,0 0-7 15,0 0 1-15,0 0-6 16,0 0-3-16,7 0-1 16,0 0-2-16,9 0 8 15,7-2-1-15,-3 0-4 16,1 2 1-16,-5-2-1 16,5 1 0-16,8-2 1 15,-15 2 0-15,7-2-2 16,-14 3-2-16,0 0 0 15,-7 0 1-15,0 0-1 16,0 0 1-16,0 0 0 16,0 0 2-16,0 0-2 0,0 0 2 15,0 0 0-15,0 0-2 16,0 0-1-16,0 0 0 16,0 0 2-16,0 0 0 15,0 0 0-15,0 0-2 16,0 0 1-16,0 0 3 15,2-1-4-15,2-2-2 16,6 2-5-16,13-1 7 16,-10-2 1-16,15-2 3 15,-8 3-4-15,-3 1 1 16,-4-2 2-16,3 2 0 16,-9 0-3-16,7 1 0 0,-14 1 0 15,7 0 0-15,-7 0-3 16,0 0-2-16,0 0-9 15,0 0-35-15,0-2-120 16</inkml:trace>
  <inkml:trace contextRef="#ctx0" brushRef="#br0" timeOffset="241929.9048">15981 3979 6 0,'0'1'39'0,"0"15"-4"16,0 3-1-16,0 5 1 16,0 0-9-16,0 3-7 15,0-1-2-15,-13 3-4 16,3-1 3-16,4-2-5 15,6-1 3-15,0-5-10 16,0 1 1-16,0-4 1 16,16 0-1-16,4-2 1 15,1-4 5-15,0-1-2 16,-1-3-7-16,-1-3 2 16,1-1-3-16,8 0 3 15,-5-2-3-15,13-1-1 0,-1 0-7 16,-8-1-8-16,1-12-31 15,-3-7-47-15</inkml:trace>
  <inkml:trace contextRef="#ctx0" brushRef="#br0" timeOffset="242276.7952">16534 3665 64 0,'0'0'45'16,"0"0"-1"-16,0 0 8 15,0 0-29-15,0 5-17 16,0 19 1-16,-21 9-3 16,-6 7-4-16,-5 5-10 0,4-4-27 15,-6 2-88 1</inkml:trace>
  <inkml:trace contextRef="#ctx0" brushRef="#br0" timeOffset="243250.3516">16910 3577 12 0,'-20'-14'95'0,"-3"3"-77"16,7-4 26-16,-5 0-10 15,-14-2 5-15,-4-4-25 16,-2 2 14-16,-16-3-2 16,-7-1-10-16,-10 1-4 15,-13 1-4-15,-5 0-7 16,-2 4 1-16,-6 0 1 16,-1 2-2-16,-3 4-1 15,6 3 2-15,8 4 0 16,8 4-2-16,8 0 3 15,-6 7-3-15,-12 11 0 16,-2 5 0-16,-6 3 0 16,-1 2 0-16,4 6 0 0,-1 0 0 15,6 7 0 1,-2 1 0-16,14 1 1 0,-1 4-1 16,10 2 0-16,14 6 0 15,-3 1-4-15,19 3 2 16,4-4 1-16,10 2 1 15,11-2-1-15,9-5 1 16,7 2 1-16,0-7-1 16,0 0-1-16,14 2 1 15,16-2-3-15,13 0 2 16,12 4 0-16,12-4 1 16,6 0 4-16,14-1-4 0,7-3 0 15,14-3 2 1,14-3 7-16,6-3 0 0,3-3-8 15,20-5 11-15,-9-9-3 16,12-9-4-16,2-6 1 16,4-4-6-16,-11-22 15 15,12-9-6-15,-19-6-2 16,-18-6 6-16,0-3-10 16,-17-9 3-16,-12-5-1 15,-13-6-1-15,-15-3-3 16,-8 4-1-16,-24 5 2 15,-15 9 7-15,-13 8-9 16,-7 7 0-16,0 9-1 0,0 4-9 16,-7 6 8-1,-13 7-10-15,-8 4-5 0,-11 10-12 16,-2 0-69-16,-26 19-113 16</inkml:trace>
  <inkml:trace contextRef="#ctx0" brushRef="#br0" timeOffset="244886.8082">27578 2549 248 0,'-7'4'13'16,"5"-4"6"0,-5 0 16-16,7 0-16 15,0 9-19-15,-7 10 0 0,-7 17 0 16,-2 17 7-16,-4 16 12 16,-3 14-11-16,-5 7 1 15,-4 6 0-15,0 4-3 16,5 4-2-16,11-5-1 15,2-5-2-15,-2-8 0 16,9-20-1-16,0-11-1 16,5-17 0-16,-3-12-1 15,5-13-3-15,0-8-7 16,-2-5 2-16,-3 0 1 16,-2-24-27-16,5-15-163 15</inkml:trace>
  <inkml:trace contextRef="#ctx0" brushRef="#br0" timeOffset="245448.0167">27569 2212 139 0,'16'-17'24'16,"5"8"1"-16,15 1 12 15,8 4-4-15,20 4-21 16,12 0 2-16,11 3 0 0,14 14-6 16,0 7-1-1,7 8 2-15,2 2-3 0,-9 4-2 16,-10 1 5-16,-10 2-9 16,-15 4 1-16,-16 1-1 15,1-1 2-15,-24 4-2 16,-4-2 0-16,-9 3 0 15,-7 5 1-15,-7 1-1 16,0 6 1-16,0 0 5 16,-7 3-6-16,-2 1 1 15,4-1 3-15,5 1-4 16,0 4 0-16,0-1-2 16,0 1 2-16,0-4 0 0,-7-8 0 15,-2-7 0-15,-4-8 0 16,-8-7 0-16,-9-6-1 15,-7-2-5-15,-22-1 6 16,-17-5 0-16,-25-3 5 16,-23-8-3-16,1-5 2 15,-10-6-2-15,2 0 4 16,5 0-6-16,-3-6-3 16,3-5 3-16,9 4 0 15,-4-1 6-15,13 2-5 16,14 3-1-16,27 1-1 15,33 0-4-15,11-4-12 16,16-1-16-16,7-7-80 0</inkml:trace>
  <inkml:trace contextRef="#ctx0" brushRef="#br0" timeOffset="245830.2652">26209 2841 41 0,'30'0'38'16,"23"0"21"-16,13 0-5 15,21 0-19-15,7 0-8 16,7 5-5-16,0 3 1 16,9-2-11-16,-2-3-4 15,-3 1-1-15,-8-2-5 16,-5-2 0-16,-35 0-2 15,-7 0-6-15,-29 0-3 16,-19 0-11-16,-2 0-10 16,0 0-39-16</inkml:trace>
  <inkml:trace contextRef="#ctx0" brushRef="#br0" timeOffset="246116.4981">26973 2601 52 0,'50'0'47'16,"1"12"-16"-16,6 3-2 16,-16 4-13-16,-4 4-7 0,-7 3-9 15,-10 0-1-15,-17 6 1 16,-3 2 9-16,-3 2 4 15,-42 0-6-15,-10-1-5 16,-17-5 4-16,8-2-2 16,-9-5-4-16,-5-4-2 15,2-6-9-15,1-3-22 16,-13-9-76-16</inkml:trace>
  <inkml:trace contextRef="#ctx0" brushRef="#br0" timeOffset="246468.6492">25154 1957 3 0,'67'46'34'15,"-1"1"-4"-15,-2-2-12 0,8 1-4 16,-17-5 0-16,-7-5-8 15,-7-4-4-15,-4-9-2 16,-17-8-3-16,1-8-9 16,-7-7-14-16,6 0-23 15</inkml:trace>
  <inkml:trace contextRef="#ctx0" brushRef="#br0" timeOffset="246701.1242">25854 1809 42 0,'-12'0'44'0,"-4"24"-3"16,-4 7-28-16,-19 9 3 16,0 6-1-16,-10 5 6 15,-6 2-8-15,-4-2-2 16,-3 0-11-16,2-2 0 15,5-4-7-15,5-6-8 16,13-6-20-16,16-13-56 16</inkml:trace>
  <inkml:trace contextRef="#ctx0" brushRef="#br0" timeOffset="246910.7531">25842 2335 108 0,'58'5'24'16,"-3"-1"-6"-16,4-4-11 16,-1 0-7-16,6 0-1 15,-7 0-11-15,-4-2-6 16,-7-11-23-16</inkml:trace>
  <inkml:trace contextRef="#ctx0" brushRef="#br0" timeOffset="247158.7634">26078 2265 14 0,'-13'28'44'0,"3"6"-16"15,4 2-7-15,6-1 4 16,0 1-8-16,0-2 0 16,0-2-4-16,9-3-3 15,16-5-3-15,14-2-4 16,-2-3 3-16,27-5 5 16,5-5-9-16,13-7 1 15,12-2-3-15,0 0-22 0,5 0-44 16</inkml:trace>
  <inkml:trace contextRef="#ctx0" brushRef="#br0" timeOffset="247788.6281">28881 2970 28 0,'0'0'33'16,"0"0"8"-16,7 0-6 15,13 0 9-15,15 0-11 0,10 2-14 16,-1-2-3-16,13 0-1 16,5 0-8-16,5 4 4 15,6-2-3-15,-11 0-1 16,-2 0-6-16,-10 0-1 16,-4-1-1-16,-7 2-11 15,-16-2-9-15,0 1-25 16,-23-2-40-16</inkml:trace>
  <inkml:trace contextRef="#ctx0" brushRef="#br0" timeOffset="248101.9674">29550 2777 0 0,'0'0'58'16,"21"0"-22"-16,18 13-11 16,7 4-3-16,7 1-1 15,2 3 0-15,-7-2-6 16,-9 2-15-16,-9-2 0 16,-8 3 0-16,-15 1 1 15,-7-1 2-15,0 4 0 16,-20 3 7-16,-38 1-1 15,-10 4-2-15,-17 0 0 16,7 1-3-16,-2-1-4 0,2-2-7 16,13-2-8-16,13-11-17 15,17-7-39-15</inkml:trace>
  <inkml:trace contextRef="#ctx0" brushRef="#br0" timeOffset="248538.8933">30559 2604 19 0,'-27'35'38'16,"11"7"-13"-16,-14 5-8 15,7 2 3-15,-2 2-6 16,2 2-6-16,-2-2 10 15,4 1-7-15,7-1 3 0,-4-1-6 16,9-1 5 0,2 2-4-16,0 0-6 0,0-6-2 15,7-6-1-15,-7-9-1 16,7-9-5-16,0-9 4 16,0-7-12-16,0-5-10 15,0 0 18-15,7-15 1 16,9-15-56-16</inkml:trace>
  <inkml:trace contextRef="#ctx0" brushRef="#br0" timeOffset="248825.3713">30509 2530 14 0,'-30'13'43'15,"0"12"-12"-15,-4 3-12 16,-10 8-2-16,3 2-2 16,-5 1-5-16,-2-2 0 15,11-1-3-15,-6-6-3 16,6-7-4-16,7-6-4 15,7-8-5-15,10-5-3 16,8-4-7-16,5-4-38 0</inkml:trace>
  <inkml:trace contextRef="#ctx0" brushRef="#br0" timeOffset="248994.4687">30390 2777 3 0,'25'21'44'15,"2"-1"-31"-15,15-7-13 16,4-3-3-16,4-8-16 16</inkml:trace>
  <inkml:trace contextRef="#ctx0" brushRef="#br0" timeOffset="249376.944">30997 2719 19 0,'-16'46'68'0,"-4"4"-43"16,1 2-9-16,3 3 1 15,2 3-7-15,-8 4 3 16,6 4 0-16,-5 3 0 16,3 3-2-16,1 1-4 15,-1-3 1-15,4-6-1 16,3-6-3-16,4-5-4 15,0-8 0-15,7-7 0 16,0-6 0-16,0-9-8 16,0-9 0-16,0-6 3 15,0-6-6-15,0-2-17 16,0 0-10-16,14-19-21 16</inkml:trace>
  <inkml:trace contextRef="#ctx0" brushRef="#br0" timeOffset="249941.4984">31192 2781 7 0,'-7'14'29'0,"-2"6"-1"0,-2 2-11 15,-5 8 2-15,2 4-2 16,0 5 4-16,-9 3-3 15,7-1 5-15,2 0-4 16,1 3 3-16,1 1-7 16,5 2-3-16,5 2-2 15,2-2 1-15,0-6-2 16,0-3-2-16,0-4-3 16,0-6-2-16,0-5-2 15,0-5-3-15,0-5-2 16,-7-5-6-16,0-6 1 15,-9-2-17-15,7 0-12 0,-5-10-156 16</inkml:trace>
  <inkml:trace contextRef="#ctx0" brushRef="#br0" timeOffset="250224.4986">30825 3332 63 0,'14'26'31'0,"0"0"3"15,0 2-15-15,-1-1 3 16,1-1-5-16,4-3-12 16,-4-3 5-16,-5-4-6 15,12-5 0-15,-3-3-4 0,-2-5 1 16,7-3 3-16,-2 0 23 15,2 0-4-15,9-21-6 16,7-6-14-16,5-8-3 16,6-6-24-16,1-4-15 15,6-4-54-15</inkml:trace>
  <inkml:trace contextRef="#ctx0" brushRef="#br0" timeOffset="251312.8889">31555 2903 81 0,'-10'-15'25'15,"-3"0"7"-15,-6-2 11 16,1-2-4-16,-3-2-15 15,-2-1-4-15,3-3 5 16,-17 1-4-16,7-2-7 16,-4 1-3-16,-5-2 3 15,0 1 0-15,-2-2-7 16,-5-1-5-16,9 0 6 16,-9-1-7-16,0 5 1 0,0 1 2 15,3 3-2-15,-8 2-2 16,3 0 0-16,-4 4 0 15,-3 4-1-15,-1 4 0 16,1 3-2-16,-16 4 2 16,3 0 1-16,-1 0-4 15,-2 8 4-15,11 2 1 16,12 2-1-16,4-1-1 16,1 2 0-16,6 0 0 15,-9 4-1-15,7 0-1 16,3 0 2-16,-3 4 1 15,0-1 0-15,0 5 0 0,2-1-1 16,2 5 0-16,3-1 0 16,5 2-2-16,2 2 1 15,9 2 2-15,-5 2-3 16,3 2 2-16,4 1 1 16,0 2 0-16,7 3-2 15,-4-1 0-15,8 2 2 16,3 2 0-16,0 5 0 15,0 3-1-15,0 6-4 16,10-2 5-16,10 2-1 16,5-4 1-16,10-5-8 15,6-3 8-15,10-4 1 16,-3-4-1-16,11 1-3 16,-4-5-1-16,5-3 4 15,-3-4 6-15,-4-7 2 0,-5-4-7 16,-9-8-2-16,3-3 1 15,1-6 0-15,-9-1-8 16,10-1 8-16,0 0 5 16,4 0 2-16,5 0-6 15,-17 0 5-15,15 0-2 16,-10-3-4-16,12-5 0 16,-3-5 1-16,14-2 3 15,-2-4-1-15,0-4-3 16,2-3 8-16,-9 0-6 15,5-4 3-15,-12-1-4 16,5-1 0-16,-5 1-1 0,5-1 0 16,-16-2 0-16,2-2 5 15,0-2-2-15,-12-1-3 16,1-2 1-16,-8-4 5 16,-1-1-4-16,-10-1 10 15,2 2-12-15,-4 2 8 16,0 0-2-16,-5 3-3 15,3 4-3-15,-3 6 0 16,-2 5 2-16,0 7-2 16,0-1-1-16,0 1-4 15,0 0 4-15,-2 1-2 16,-12 0 3-16,0 0 1 16,1 4 1-16,-6 0-2 0,5 0 0 15,-4 3-7-15,-3 1-10 16,-1 0-2-16,-8 3-28 15,2 0-65-15,-6 2-80 16</inkml:trace>
  <inkml:trace contextRef="#ctx0" brushRef="#br0" timeOffset="253044.1991">30234 4269 33 0,'-7'-12'31'0,"0"3"1"16,0 0 9-16,-16-3-10 16,16 5-1-16,-2 1 0 15,2 3 0-15,7 3 0 16,0-3-9-16,0 3-10 16,0 0-11-16,0 0-2 15,-4 4-10-15,-10 23 10 16,0 10 2-16,-2 6 6 15,-14 8-3-15,10 2 2 16,-10 1 1-16,-5 7-3 16,10 2-2-16,-2 2 4 15,6-2-4-15,7 0 4 16,-6-5-2-16,4 0 0 16,2-1 1-16,0 3-3 15,-2 6 4-15,-5 7 1 0,1 2-2 16,-3 1-1-16,7-1-1 15,-3-3-2-15,6-6 1 16,-1 0-2-16,5-7 1 16,-5 3 0-16,-4 3 0 15,-1-3-1-15,3 0 1 16,2 0 0-16,1 2 0 16,-1 0 1-16,0 5-2 15,-2 1 1-15,7 1-4 16,-3-3 3-16,3-4-2 15,2-2 2-15,-4 0 0 16,2 0-3-16,2 4 4 0,0 4 0 16,-7 0 2-16,3-3 0 15,4-3-2-15,-5-2 0 16,3-5 1-16,2-3-1 16,-4-5 0-16,4 4 0 15,-2 1 0-15,2 1 0 16,0-1 0-16,0 1 0 15,7-2 0-15,-7 1 0 16,7 1 0-16,-9 4 1 16,7 3-1-16,-3-3 2 15,3 0-2-15,2-4 1 16,-5-7 0-16,3 1 1 16,2-5-2-16,0 1 1 0,-4-2 0 15,4 0-1 1,-3 5 3-16,-4 2-3 0,3 5 1 15,-5-1 2-15,-3 3-2 16,3-3-1-16,-5-3 2 16,0-2-1-16,-2-4 0 15,10-1 2-15,3-3-2 16,3-2 0-16,0-1 0 16,0-2-1-16,0-1 2 15,0 1-2-15,0 0 0 16,0-2 0-16,0-2 0 15,0 2 0-15,0-6 0 0,-4 4 2 16,1-4-2-16,-4-1 2 16,1-5-2-16,1-1 0 15,-2-6 0-15,7-6 0 16,0-3-2-16,0-4-2 16,0-2 0-16,0 0-1 15,-2 0-5-15,2 0-10 16,-5 0-30-16,-2 0-206 15</inkml:trace>
  <inkml:trace contextRef="#ctx0" brushRef="#br0" timeOffset="253682.5412">29076 8784 44 0,'7'0'31'15,"-7"0"-23"-15,6 8 21 16,4 3 6-16,-4 2-7 15,1 4-4-15,0 4-1 16,0 1-1-16,5 3-6 0,-6-1-2 16,1 7 0-16,-4-4 1 15,1 2-3-15,-4-1-1 16,0 1 0-16,0-1-1 16,0 2 6-16,0 0-10 15,0-2 3-15,0-2-4 16,0-1 1-16,0-5-2 15,0-3-1-15,0-5-3 16,0-7 0-16,0 1 3 16,0-6-3-16,0 0 0 15,2 0 5-15,3 0 3 16,13 0 9-16,-4-13 6 16,9-6-9-16,9-7-3 0,0-1-4 15,5-4-2-15,4-4-3 16,3 0-1-16,-3 5 2 15,-2-2-1-15,-2 2-2 16,-5 2 1-16,0 3 0 16,-11 2 1-16,-5 6-2 15,-5 6 1-15,-4 0-1 16,0 5 0-16,0-1 0 16,2-1-6-16,-2-1 1 15,9-1-2-15,-9 3-7 16,0 0-3-16,-7 3-16 15,0 4-26-15,0 0-71 0</inkml:trace>
  <inkml:trace contextRef="#ctx0" brushRef="#br0" timeOffset="255588.4682">29339 9877 85 0,'0'0'43'15,"0"-7"-24"-15,-4-4 20 16,4 1-3-16,-3-1-13 16,-1-2-4-16,-3-1-7 15,-7-4 2-15,-2 3 2 16,-7-4 2-16,-11 0-2 15,-3 4-1-15,-6-6-3 0,-8 3-2 16,-8-3-3 0,-3 0-7-16,-16 2 2 0,-5 1-2 15,-4 2 0-15,-12 3 0 16,-2 6 2-16,-6 5-2 16,-3 2 0-16,-5 0 0 15,0 4 0-15,10 9 0 16,4 9 0-16,11 1 0 15,12 3 0-15,7 4 0 16,-2 6 0-16,0 6 3 16,2 4-3-16,-1 5 1 15,1-2-1-15,5 8 2 16,9-4 0-16,4-1-2 16,18-1 0-16,15 0 0 15,13 3 0-15,7 3 0 0,0 5 0 16,0 8 0-16,0-5 0 15,23 7 0-15,16 1 0 16,7-1-2-16,-5 8 2 16,12-6 2-16,2-3-2 15,7-5 0-15,9-9 0 16,-7-8 0-16,7-6-2 16,2-7 2-16,-4-5 0 15,0-2 2-15,9-6-1 16,9-5 2-16,-2-1-1 15,9-7 4-15,11-3-2 16,-1-5 1-16,3-2-3 0,10 0 2 16,-9 0-1-16,0 0 0 15,0 0-1-15,-1-6 4 16,-6-7-4-16,-7 0 4 16,-9-4-2-16,0 2 1 15,-9-2 0-15,2-4-2 16,-14-1 2-16,0-1-2 15,-4-7 2-15,-5 2-3 16,-2-6 1-16,-5-5 0 16,4 3 1-16,-15-4-1 15,4-3 5-15,-4 0 2 16,-2-2-3-16,-8-3 3 16,-2 2-4-16,-2-2 1 0,-4 7 1 15,-6 3-3-15,-6 3-3 16,-5-1 1-16,-2 2 2 15,0 2-1-15,0-3-1 16,0 0-1-16,0 4-2 16,0-5 2-16,-6 2-2 15,-4 4 1-15,-8-1 0 16,9 5-1-16,2 7 2 16,-7 2 1-16,7 3 1 15,-9-2-2-15,0 1 1 16,-2 2-2-16,2-4 2 15,-5 4-1-15,1 2-2 0,-10-4 0 16,7 4 0-16,-5-1 0 16,8-1 0-16,-12 4 0 15,0-3 0-15,-5 1-2 16,-2 0 1-16,4 1 1 16,8 3 0-16,-10 0 0 15,14-5 0-15,-4 4 1 16,-5-1 1-16,4 0-2 15,1-1 1-15,6 1 0 16,-9-3-1-16,0 3 0 16,3 0 0-16,-12-1-1 15,0 3 1-15,2 1-1 16,1 2 1-16,1 1-2 16,5 1 2-16,5 0 0 15,7 0 0-15,9 2 0 0,-3 0 2 16,12 0-2-16,0-4 0 15,0 4 0-15,0 0 0 16,0 0 0 0,0 0 0-16,0 0 0 0,0 0 0 15,0 0 0-15,0 0 0 16,0 0 0-16,0 0-2 16,0 0 1-16,0 0 0 15,0 0 1-15,0 0-1 16,0 0-1-16,0 0-2 15,0 0-8-15,0 0-7 16,-14 0-17-16,-9 0-6 0,-6 4-33 16,1 9-69-16</inkml:trace>
  <inkml:trace contextRef="#ctx0" brushRef="#br0" timeOffset="263446.3509">28700 11541 160 0,'13'-13'42'0,"-4"-1"-29"0,-2 11 19 16,-2 3 22-16,-5 0-22 15,0 0-11-15,0 0-2 16,0 0-3-16,0 0 0 16,0 0-9-16,0 0-1 15,7 24-3-15,2 8 10 16,7 13-2-16,5 8-2 15,-12 3-4-15,5 6 2 16,-1 4 1-16,-1 8-2 16,-3-3-1-16,-2 4-1 15,0 1 0-15,2 7 0 16,-9 1-1-16,0 12-2 0,0 2 1 16,0 3 0-16,0 3 3 15,0-1-4-15,0 7 0 16,7 4 3-16,13 5 0 15,8 1-4-15,6 3 1 16,8-9-1-16,-1-8 0 16,3-10 0-16,-8-16-1 15,-8-14 1-15,-8-9-5 16,-4-14 5-16,-16-15-2 16,0-11 1-16,0-3 0 15,0-7-3-15,0-1-5 16,-16-1-3-16,-18-5-5 15,-3 0-21-15,-15 0-28 0,10 2-25 16,-10-2-129 0</inkml:trace>
  <inkml:trace contextRef="#ctx0" brushRef="#br0" timeOffset="263800.8796">28541 13778 208 0,'0'5'30'0,"0"3"-28"16,0 5 0-16,16 4 9 16,12-2-8-16,-1 2 5 15,8 2 3-15,4-2-3 16,-9-4-2-16,4-5 0 15,3-4-6-15,-1-4 0 16,8 0-5-16,4-4 2 16,12-19-7-16,-10-7 9 15,8-10-7-15,-1 1 7 16,2-1-2-16,-3-3 3 16,-4 3 1-16,-6 1 1 15,0-1-2-15,-9-5-12 16,6 6-27-16,-1-1-43 15,1 1-42-15</inkml:trace>
  <inkml:trace contextRef="#ctx0" brushRef="#br0" timeOffset="274228.9725">19972 16790 297 0,'20'0'25'16,"-6"-4"6"-16,-14-1 12 0,7 5-17 15,-7 0-11-15,0 0 3 16,0 0-3-16,0 0 4 16,0 0 1-16,0 0-4 15,2 0-1-15,-2 0-3 16,0 0-3-16,5 0-4 15,2 1-2-15,2 13 1 16,9 7 2-16,0 1 0 16,-4 1-2-16,0 3-2 15,0 4 1-15,-5 2-1 16,2 7 1-16,-1 5-1 16,1-1-1-16,1 2 1 15,-6 2-1-15,8-2 0 16,-7 0-1-16,0 3 0 15,0-3 0-15,0-2 0 0,-5 0 0 16,3 2 0-16,-5-5 0 16,0-4-1-16,0-10 0 15,2-5 1-15,2-4-2 16,-1-8 1-16,1-5 0 16,-4-2-1-16,0-2 1 15,0 0-1-15,0 4 1 16,0-4-3-16,0 0 1 15,0 3-4-15,0-3-2 16,0 0-6-16,0 0-6 16,3 0-14-16,1-7-12 15,10-7-43-15,-3 1-129 0</inkml:trace>
  <inkml:trace contextRef="#ctx0" brushRef="#br0" timeOffset="274754.2802">19740 16790 267 0,'-7'-4'42'0,"7"0"-7"15,0-1 12-15,7-3-33 16,37-1-6-16,13 0 4 15,21 5-2-15,9 0-1 16,14 4-3-16,0 0 3 16,0 0 0-16,0 13-4 0,-14 0-1 15,-7 4-2 1,-23 4 0-16,-6-2-2 0,-24 3 2 16,-13 5-2-16,-14 7 2 15,0 1 1-15,0 5 2 16,-34 3 0-16,-17-5 1 15,1 1-3-15,-10-5 2 16,12-7-5-16,-2-5 0 16,13-5 0-16,-2-4-1 15,11-3-3-15,15-7-8 16,-1 3-18-16,7-6-36 16,7 4-64-16</inkml:trace>
  <inkml:trace contextRef="#ctx0" brushRef="#br0" timeOffset="274986.6351">20836 17240 61 0,'7'22'62'0,"0"5"-12"15,-3 3 4-15,3 2-17 16,-4 2-11-16,4-2-5 15,9 2-10-15,-10-8-8 16,8-4-2-16,0-3-1 0,-7-7-7 16,-5-7-4-1,-2-5-13-15,0 0 0 0,0-17-108 16</inkml:trace>
  <inkml:trace contextRef="#ctx0" brushRef="#br0" timeOffset="275174">20958 16875 203 0,'0'0'34'16,"4"7"-23"-16,3 12 21 16,11 4-6-16,-11 3-6 15,7-1-15-15,7-3-5 16,-5 1-12-16,4-1-22 15,3-14-86-15</inkml:trace>
  <inkml:trace contextRef="#ctx0" brushRef="#br0" timeOffset="275436.8993">21345 17095 56 0,'0'43'57'0,"16"2"-5"16,5 2-8-16,16-2-20 16,-3 4-1-16,3 4-2 0,6 0-3 15,-20-1-2 1,-2 1-1-16,-7-4-4 0,-5-6-9 16,-9-3-1-16,0-10-1 15,0-11-6-15,0-6-2 16,0-13-9-16,-16 0-7 15,-5-4-32-15,5-28-166 16</inkml:trace>
  <inkml:trace contextRef="#ctx0" brushRef="#br0" timeOffset="275719.8773">21490 17003 222 0,'0'-14'45'0,"0"5"-30"15,23 0 9-15,13 1-7 0,22 8 0 16,-1 0-3-16,14 0 1 16,-14 0-1-16,3 12-8 15,-10 6-3-15,-15 9-1 16,-21 3 4-16,-14 2-4 16,0 7 8-16,-7 1-1 15,-35-1-1-15,-3-3-5 16,-4-2 0-16,-1-8 0 15,0-3 0-15,-3-6-3 16,5-8-2-16,-3-3-8 16,14-6-20-16,17 0-67 15,4-14-132-15</inkml:trace>
  <inkml:trace contextRef="#ctx0" brushRef="#br0" timeOffset="276194.1098">22095 16728 11 0,'0'0'28'15,"0"0"7"-15,0-4 3 16,0 4-1-16,0 0-8 16,0 0-6-16,0 0-2 15,0 0-2-15,0 0-4 16,0 0-2-16,0 0-2 16,0 0-4-16,0 0-6 15,0 0 0-15,0 0 0 16,0 0 0-16,0 0 0 15,0 0 2-15,0 0-1 16,0 0-1-16,0 0 2 16,0 0-3-16,5 0 0 0,6 0 0 15,3 0-3 1,0 0-7-16,-7 0-3 0,-1 0 2 16,-3 0 1-16,1 0 7 15,-4 0 3-15,0 0 0 16,0 0 0-16,0 0-1 15,0 0-11-15,0 0-21 16,0 0-49-16</inkml:trace>
  <inkml:trace contextRef="#ctx0" brushRef="#br0" timeOffset="276830.9067">22132 16544 16 0,'0'35'38'0,"-7"1"7"0,7 7 5 16,-7 10-4-16,7 4-7 16,0 5-9-16,0 4-4 15,0 5 0-15,7-5-1 16,7-4-7-16,2-6-2 15,16-11-7-15,7-5 0 16,2-10-3-16,5-11 0 16,-12-2 0-16,1-8-1 15,-3-9-1-15,-5 0 1 16,1 0-1-16,2-9 2 16,13-21-4-16,-1-6-2 15,3-4-1-15,-1-5-1 16,-3 6-2-16,3 3 3 0,-21 14 1 15,-5 5 0-15,-11 13 0 16,-5 4 0-16,3 0-3 16,-3 21-5-16,7 7 8 15,-9 7 3-15,7 3 1 16,7-6-2-16,-7-2-2 16,13-3 2-16,-6-9-1 15,0-1 3-15,0-7-4 16,-5-3 0-16,0-5-2 15,-2-2 0-15,-7 0-2 16,0-2-4-16,0-22-42 16,0-8-161-16</inkml:trace>
  <inkml:trace contextRef="#ctx0" brushRef="#br0" timeOffset="277011.1912">22636 16675 238 0,'0'6'2'16,"0"3"14"-16,14 4-1 15,16-1-10-15,20-3-5 16,-8 1-5-16,10-3-8 16,-4-5-29-16,-11 2-141 15</inkml:trace>
  <inkml:trace contextRef="#ctx0" brushRef="#br0" timeOffset="277620.3524">23205 16835 33 0,'30'27'56'0,"-3"-1"-9"16,3 4 9-16,14 2-1 16,-10 2-13-16,-11-2 3 15,2-2-1-15,-9 2-13 16,0 2-14-16,-2-8-7 15,-7-7-7-15,0-2-3 16,0-8 0-16,-7-1-4 0,2-8-1 16,5 0 4-1,4 0-2-15,5-26 2 0,14-9-1 16,7-6 1-16,4 2-4 16,3 5 1-16,-7 7 1 15,6 13 3-15,-9 6-1 16,1 8 1-16,11 0 0 15,-5 17 1-15,12 5-1 16,4 5 3-16,14-5 2 16,3-5 0-16,10-3 3 15,-3-11 1-15,-3-3 1 16,-5 0-1-16,-16-3-1 16,10-24-5-16,-3-8 2 15,-7-13-5-15,1-6-5 16,-17-6 1-16,-13-3 1 0,-19 7-6 15,-9 7-4-15,0 10 6 16,-42 12 3-16,-17 12 1 16,-5 12 3-16,-21 3 2 15,11 5 1-15,10 20 3 16,11 7-4-16,19 7 2 16,20 6 0-16,14 12 2 15,0 1-3-15,42 6 2 16,17-6-1-16,10-5-1 15,4-10 1-15,8-3-2 16,6-12 1-16,-9-7-1 16,13-12 1-16,3-9-3 0,7 0-4 15,3-9-7-15,1-14-20 16,-2-3-161-16</inkml:trace>
  <inkml:trace contextRef="#ctx0" brushRef="#br0" timeOffset="277760.1932">26035 16958 241 0,'14'0'0'16,"-5"0"-8"-16,9 0-13 15</inkml:trace>
  <inkml:trace contextRef="#ctx0" brushRef="#br0" timeOffset="288028.054">19589 16060 37 0,'0'30'43'0,"0"2"-3"0,0 11-3 16,0 10-3-16,0 4-5 16,0 5 1-16,6-17-2 15,1 2-5-15,-4 2 1 16,4 4 0-16,-3 5-4 15,-4-2-3-15,0 6-3 16,0 4-2-16,0 4 2 16,0 9-5-16,2 2-1 15,3 5-3-15,-3-1 2 16,5-6-7-16,-2-4 5 16,-3 4-5-16,-2-4 3 15,0 1 0-15,0-11 0 0,0-4-2 16,0-8 6-16,0-14-7 15,5-7 1-15,-3-10 0 16,7-4 0-16,-9-9-1 16,0-1 0-16,0-7 0 15,0-1 0-15,0 0-5 16,0 0-2-16,0 0-4 16,7 0-3-16,0-15-37 15,7-15-60-15,6-13-47 16</inkml:trace>
  <inkml:trace contextRef="#ctx0" brushRef="#br0" timeOffset="289811.7731">19891 16342 177 0,'0'-1'46'0,"0"-3"-27"16,0 4 34-16,7-4-3 0,-7 4-20 15,0 0-6 1,0 0-2-16,7-4-13 0,2 2-7 15,26-5 0-15,29-3 8 16,23 3-1-16,21-3-4 16,16 5 3-16,20-3-4 15,14-1 4-15,14 0-2 16,-2-1 0-16,11-1-3 16,7 1 2-16,7 1 0 15,0 0 2-15,-14-3-5 16,-16-1 0-16,0 0 0 15,-6 0 3-15,1 3-4 16,-11 1 2-16,-4 5 1 16,-10 4 0-16,-7-4-4 15,5 4 2-15,-9 0 0 0,12-5-1 16,8-3-1-16,-2-5 0 16,3 0 0-16,13-1 0 15,9 0 0-15,-8 1-1 16,6-1-1-16,-23 7 0 15,-21 1-1-15,-1 2 3 16,-31 0 0-16,-2-1 1 16,-13 1 1-16,-8-1 0 15,-2-3 0-15,7 4 0 16,10-5 0-16,20-1-2 16,6-3 1-16,-6 6 1 15,0 1-2-15,7 6 0 0,7 0 5 16,6 0-3-16,-4 0-2 15,-18 0 2-15,-26 0 0 16,-29 0-2-16,-15 0 3 16,-15 4 3-16,-7-4-4 15,-7 2 2-15,0-2-1 16,0 3 0-16,0 7-3 16,0 3 1-16,7 8 7 15,0 1-6-15,0 5-1 16,0-1 0-16,0 6-1 15,-1 2 1-15,-3 2-1 16,-3-1 0-16,0 9-1 16,0-5 1-16,0 10 0 0,0 4 2 15,0-4-2-15,0 7-1 16,0 1 0-16,-7-3 1 16,-2 3-1-16,-3-5 0 15,5 1 1-15,-2 5-1 16,2 4 1-16,-7-1 0 15,8 1 0-15,-1-10 0 16,-5 1 0-16,5 0 0 16,3-4 0-16,1-1-2 15,-1 0-2-15,4-7 4 16,0 2 0-16,0 1-2 16,0-5 2-16,0 2-1 0,0-1 0 15,0-2 1-15,-7-6-4 16,0-2 3-16,0-8 1 15,5-3 0 1,2-2 0-16,-5-4-1 0,5-4 1 16,-2-5-1-16,-2 0 1 15,1 0 0-15,3-2 0 16,0-2 0-16,-7 0 0 16,0 0 0-16,1 0 1 15,-1 3 0-15,-16 1-1 16,2 2 0-16,-2-2-2 15,-4 0 1-15,-12-4 1 16,0 0 0-16,-7 0 3 0,-2 0-3 16,4 0 1-1,-16 0 0-15,3 0 0 0,0 0 0 16,-10 0 1-16,-1 0-1 16,-13 0 1-16,-13-4-2 15,-7 0 0-15,-13-2 3 16,-26 2-3-16,0 1 2 15,2-3-1-15,1 6 3 16,15 0 0-16,12 0-1 16,-11 0 0-16,-1 0-2 15,-9 0-1-15,7 0 0 16,10 0 0-16,1 0 0 16,3 9 0-16,-11 9-1 15,-17 0 2-15,-4 3-2 0,-2-2 1 16,-1-2 0-16,21-4 1 15,3 0 0-15,13 0 2 16,-7 0-3-16,-2 1 1 16,0-5 0-16,-2 4-1 15,-5-4 1-15,3-1-1 16,-24 1 2-16,1 1-2 16,-14 1 1-16,13-5 1 15,3-2-1-15,9 0 0 16,14-3-1-16,16 3 0 15,2 5-1-15,0-1 1 16,-5-3 0-16,-2 3-1 16,5-2 1-16,-5-3 0 0,8 1-1 15,-8 2 1 1,0-6 1-16,14 0-1 0,0 0 0 16,7 0 0-16,2 0 0 15,7 0-1-15,-2 0-1 16,6 0 1-16,19-4 1 15,-4 2-1-15,17 2 1 16,-1 0 0-16,6 0-2 16,10 0 2-16,4 0-2 15,7 0-2-15,4 0 4 16,3 0-1-16,2 0 0 16,7 0 0-16,0 0 0 0,0 0-4 15,0 0 2-15,0 0-8 16,0 0-5-16,0 0-28 15,0 0-47-15,0 0-154 16</inkml:trace>
  <inkml:trace contextRef="#ctx0" brushRef="#br0" timeOffset="292026.0578">19575 16355 88 0,'14'0'20'16,"-8"0"-7"-16,-6 0 24 15,0 0-9-15,0 0-9 16,7 0-2-16,-7 0-1 16,0 0-4-16,0 0 0 15,0 0 1-15,0 0-1 16,0 0-2-16,0 0 1 16,0 0-4-16,0 0-3 15,3 0 1-15,-3 0-1 16,0 0-1-16,0 0-1 15,4 0-2-15,-1 0 0 16,8 0 1-16,3 0-1 16,11 0 1-16,-4 0 2 0,-1 4-2 15,3-4-1-15,7 0 0 16,4 0 0-16,-4 0 0 16,7 0 2-16,-10 0-1 15,1 0 1-15,-7 0-1 16,-5 0-1-16,0 0 2 15,-9 0-2-15,-1 0 0 16,-6 0 1-16,7 0 0 16,0 0-1-16,-7 0 0 15,0 0 0-15,0 0-1 16,0 0-2-16,0 0-5 16,0 0-9-16,0 0-5 0,0 0-23 15,-7 4-108-15</inkml:trace>
  <inkml:trace contextRef="#ctx0" brushRef="#br0" timeOffset="338162.0612">1979 3684 16 0,'7'-19'54'0,"-7"2"-39"0,0 4 0 15,-7 1 11-15,0 1 7 16,-13-2-6-16,13 4-4 16,-5 1 3-16,5 3-6 15,0 1 5-15,7 1 1 16,0 3-12-16,0 0-2 16,0 0-5-16,0 0-2 15,0 0-2-15,-6 0-2 16,6 0 0-16,0 0 2 15,0 0-2-15,0 0-1 16,0 0-1-16,0 0 1 0,0 0 0 16,0 0-2-16,0 0 0 15,0 0 0-15,0 0-3 16,27 10 4-16,12 7 2 16,9 0-2-16,5 5 0 15,2 3 0-15,-2 1 1 16,13 2 0-16,-4 3 0 15,5 0-1-15,1 2 1 16,-1 3 0-16,6-3 0 16,1 0 0-16,8 0 0 15,-1 1-2 1,6-2 1-16,7 2 1 0,-7-2 0 16,0-2-1-16,-11 0 1 15,4-2 0-15,-7 1-2 0,-6-3 1 16,-5 0 1-16,-3 1 0 15,-11-5 0-15,-2 1-2 16,3-2 1-16,-13-5 0 16,8 3 1-16,-10-2-3 15,-2 0 3-15,-4-4-1 16,-1 0-1-16,-6-3 1 16,-5-5 1-16,7 1 0 15,-23-6 0-15,7 0-1 16,-7 0 1-16,0 0 1 15,7 0 0-15,-7 0 1 16,0 0-1-16,0 0-1 0,0 0-1 16,0 0-1-16,0 0 0 15,0 0-3-15,0 0 2 16,0 0-1-16,0 0 2 16,0 0 0-16,0 0-3 15,0 0-8-15,0 2-18 16,0-2-41-16</inkml:trace>
  <inkml:trace contextRef="#ctx0" brushRef="#br0" timeOffset="338641.9415">3729 4036 30 0,'-48'13'22'16,"9"1"-18"-16,-3 3 6 0,3-2 6 15,5 1 1-15,0 2-4 16,-5 5 2-16,4 3-3 16,-6 4 0-16,-5 6 0 15,-2 2 0-15,-12 2-4 16,5 1-5-16,-4 2 5 15,6-2-6-15,5-3 0 16,6-2 2-16,3-4-4 16,12-6 0-16,6-4-7 15,-2-1 6-15,7-2 1 16,3-6-2-16,6-1-7 16,0-4 1-16,7-5-24 15,0-3-48-15</inkml:trace>
  <inkml:trace contextRef="#ctx0" brushRef="#br0" timeOffset="339212.2704">3749 3964 58 0,'0'0'18'0,"0"0"-18"15,7 0-1-15,0 0 1 16,7 7 4-16,-3 6 3 16,10 4 1-16,0 0-6 15,6 4 13-15,5 2-8 16,10 1-5-16,-1 2 4 15,12 1 0-15,2 1-1 16,4 0-1-16,-6-3 0 16,2-2-2-16,-2-3 3 15,2 1-2-15,4-3 2 16,-10-1-3-16,-4-1 1 16,-10-2-3-16,-8-4 1 0,-13-1-1 15,-7-3-4 1,-7-4-3-16,0 0 7 0,0-2 2 15,0 0 35-15,0 2-20 16,-7 2 5-16,-27 3-1 16,-14 4-14-16,-26 6-1 15,-6 2-4-15,-7 0 3 16,0 0 1-16,-14-1-1 16,-7 1-2-16,0-2 1 15,0-1 3-15,14-6-7 16,0 2-4-16,19-3 4 15,1 1 0-15,8-3-7 0,11 0-3 16,-5 3-3 0,19 1-21-16,-5 1-64 0</inkml:trace>
  <inkml:trace contextRef="#ctx0" brushRef="#br0" timeOffset="398427.8464">13748 4572 3 0,'0'0'7'16,"-7"0"-5"-16,0 0-2 15,0 0-12-15</inkml:trace>
  <inkml:trace contextRef="#ctx0" brushRef="#br0" timeOffset="399758.1705">13411 4662 5 0,'0'0'4'0,"0"0"6"16,0 0 4-16,0 0-5 15,0 0-1-15,0 0 0 16,0 0-3-16,0 0-1 16,0 0 0-16,0 0-1 15,0 0 0-15,0 0 1 16,0 0-3-16,0 0 3 15,0 0-2-15,0 0 0 16,0 0 2-16,0 0 1 16,0 0-5-16,0 0 2 15,0 0 1-15,0 0-1 16,0 0-2-16,0 0 0 0,0 0 0 16,0 0 0-16,0 0 0 15,0 0 0-15,0 0 0 16,0 0 1-16,0 0-1 15,7 0 1-15,-1 0 0 16,8 0-1-16,-7 0 0 16,7 0 3-16,-7 0-2 15,6 0-1-15,1 0 1 16,5 0-1-16,-6 0 4 16,8 0-2-16,-7 0-2 15,0 0 4-15,2-2-3 0,-3 2 1 16,3 0 1-1,5 0-1-15,-7 0-2 0,0-2 4 16,2-2-4-16,-3 3 1 16,3-1-1-16,-2 0 1 15,-7 2 0-15,0-2 0 16,0 2 0-16,0 0 2 16,0-2-3-16,-1 2 1 15,8-2 0-15,0 0-1 16,0 0 3-16,4 2-3 15,-4-1 0-15,0-1 0 16,-8 2 1-16,8-2-1 0,-7 2 1 16,0 0-1-1,0 0 1-15,-5 0-1 0,3 0 0 16,2-2 0-16,-5 2 0 16,7 0 0-16,-2 0 1 15,0-2-1-15,0 2 0 16,0 0-1-16,-7 0 1 15,6 0 0-15,-6 0 0 16,14 0 0-16,-7 0 1 16,0-2-1-16,-5 2 2 15,3-2-2-15,-3 2 0 16,3 0-2-16,-3 0 2 16,-2 0 2-16,5 0-2 15,-5 0-2-15,2 0 2 16,3 0 2-16,6 0-2 0,-11 0 0 15,7 0 1-15,-7 0-2 16,7-1 1-16,-7 1 0 16,7 0 1-16,-7 0-1 15,7 0 0-15,-7-3 0 16,6 3 0-16,1 0 0 16,0 0 0-16,0 0 0 15,0-1 0-15,2 1 0 16,-2 0 0-16,0-3 0 15,0 3 0-15,2-1 0 16,5-1 0-16,-7 2 0 16,6-2 1-16,-6 2-1 15,0 0-1 1,0 0 0-16,-7 0 1 0,7-2 0 0,0 2 0 16,-5 0 0-16,3 0 0 15,-5 0 0-15,2 0 0 16,2 0-2-16,-4 0 2 15,0 0 0-15,0 0 0 16,0 0 0-16,0 0 0 16,0 0-1-16,0 0-5 15,0 0-3-15,0 0-5 16,3 0-5-16,-3 0 0 16,4 0-30-16</inkml:trace>
  <inkml:trace contextRef="#ctx0" brushRef="#br0" timeOffset="401530.1462">13574 4600 14 0,'0'-2'8'15,"0"2"5"-15,-7-2-1 16,7 2-2-16,0 0 1 15,0 0 2-15,0-2-1 16,0 2-1-16,0 0 2 16,0 0-3-16,0 0 0 15,0 0-2-15,0 0-2 0,0 0-1 16,0 0-3-16,0 0 2 16,0 0-4-16,0 0 0 15,0-2 1-15,13 1 2 16,8-2 2-16,4 2-3 15,-4-1 3-15,0 0-1 16,-1 0-3-16,5 0 1 16,10 0 2-16,-8-1-2 15,1 1 1-15,4 0-3 16,-11 0 2-16,6 0 1 16,-6 2-3-16,4-2 4 15,-11 2-3-15,-1 0 0 16,1 0-1-16,-7-2 0 0,0 2 2 15,2 0-2-15,3 0 1 16,-3 0 1-16,7 0-2 16,-9 0-1-16,0 0 1 15,6 0 2-15,-6 0-2 16,0 0 0-16,0 0 1 16,0 0-1-16,0 0-1 15,0 0 1-15,0 0 0 16,-1 0 1-16,-3 0-1 15,6 0-1-15,-9 0 1 16,0 0 0-16,7 0 1 16,-7 0-1-16,0 0 0 0,7 0 0 15,-7 0 0-15,7 0 0 16,-7-2 0-16,0 2 0 16,6 0 0-16,-6 0 0 15,0 0-1-15,0 0 1 16,0 0 0-16,0 0 0 15,0 0-1-15,0 0 0 16,7 0 0-16,-7 0-2 16,0 0 0-16,0 0-1 15,0 0-2-15,0 0-1 16,0 0 0-16,0 0-6 16,0 0 3-16,0 0 6 15,0 0 2-15,0 0 2 0,-7 0 0 16,-13 6 16-1,-3 0-6-15,0 1-10 0,-11 1 2 16,6-1 0-16,-4-1 3 16,4-1-5-16,1 1 2 15,4 0 0-15,2-2 2 16,5-3-4-16,2 2 0 16,8-3 0-16,-1 0 6 15,7 0-1-15,0 0-4 16,0 0 0-16,0 0-1 15,0 0-4-15,0 0 1 16,0 0 3-16,0 0 0 0,0 0 5 16,0 0 0-1,0 0-5-15,0 0 0 0,-7 1-5 16,-7 1-7-16,-4 4 0 16,-8 3 4-16,4 1-1 15,-6-1-23-15,7 0-6 16</inkml:trace>
  <inkml:trace contextRef="#ctx0" brushRef="#br0" timeOffset="414460.4498">7618 4854 9 0,'-27'-19'5'16,"6"0"6"-16,3 2-3 16,4 2 7-16,0 2 11 15,0 4-12-15,7 0 6 16,-6 1-7-16,13 4-7 15,0 0 7-15,0 3 4 16,0 1 3-16,0 0 4 16,0-3-2-16,0 3 3 15,0 0-8-15,0 0 1 16,0 0-2-16,0 0-2 16,0 0-2-16,0 0-4 0,0 0-2 15,-7 0-1-15,7 0-3 16,0 0-2-16,0 0-1 15,0 16 1-15,0 6 0 16,0 14 3-16,0 11-1 16,0 15 1-16,0 9 1 15,0 18-2-15,0 11 6 16,0 8-7-16,0 8 1 16,-7-1-1-16,7-1-1 15,0-3 1-15,0 0-1 16,0-2 1-16,0 2-1 15,21-2 2-15,-8 8-2 0,8 4 1 16,0 0-2 0,-3 6 2-16,3-1-2 15,-8 2 2-15,1 0 1 0,-7-6-2 16,0-4 0-16,-7-6 1 16,7-5 0-16,-7-7 2 15,7-6-3-15,-1-6-2 16,1-5 2-16,0-3 0 15,12-4 2-15,-13-7-2 16,8-7 0-16,0-7-2 16,0-6 1-16,-1-11 1 15,1-4 0-15,-7-4 0 16,5-4 0-16,-6 1-1 16,-6-5-1-16,7-3 0 15,-7-4-2-15,7 0-3 0,-7-2 0 16,0-1-2-16,0-5-2 15,0-1 1-15,0-1-5 16,0-3-9-16,0 0-17 16,-14-2-74-16</inkml:trace>
  <inkml:trace contextRef="#ctx0" brushRef="#br0" timeOffset="415158.5988">7194 8457 36 0,'41'58'22'0,"5"4"-5"16,-5-1-5-16,5-7 0 15,2-3-5-15,-6-4 5 16,3-4-6-16,-3-5 4 16,4-2-1-16,-12-10-2 15,0-3-2-15,-2-9-3 16,-4-6-1-16,-1-3 1 16,-6-5-2-16,11 0 29 0,-4-18 7 15,13-23 3 1,19-20-8-16,6-10-22 0,10-16 9 15,18-7-12-15,0-2-2 16,-7 4-1-16,0 9-1 16,-7 10 1-16,-18 9-3 15,-9 11 1-15,-19 8-1 16,-11 10 1-16,-7 8 3 16,-9 5-2-16,-7 5-1 15,0 1 0-15,0 3-1 16,-16 2 0-16,-14-1 3 15,-4 5 9-15,-10 1-10 16,1 2-1-16,-21 3-1 0,0 1 0 16,-10 0 0-16,-6 0 1 15,-7 0 1-15,-5 0-2 16,0 0 2-16,-16 8-2 16,-2 6 0-16,0 9-1 15,-18 7 0-15,-7 8 1 16,-10-1-1-16,21 1 0 15,10-4 1-15,26-6 0 16,20-5 0-16,8-5 0 16,19-4-1-16,16-7 1 15,11-3 0-15,0-2 0 16,14-2-5-16,0 0-4 0,0 0-5 16,0 0-13-1,0 0-11-15,21-6 21 0,2-3-46 16</inkml:trace>
  <inkml:trace contextRef="#ctx0" brushRef="#br0" timeOffset="425784.4555">3944 10880 13 0,'0'-13'22'0,"-7"0"0"16,7 0 6-16,-6 0-5 16,-1 5-7-16,0 1 5 0,7 1 9 15,-7 6 5 1,7-2-16-16,0 2-7 0,0 0-8 16,0 0-4-16,0 0 3 15,0 0-6-15,0 0 1 16,0 0 1-16,0 0 0 15,0 0 0-15,0 0 1 16,27 0 2-16,15-4 5 16,10-1-6-16,8-3 6 15,16-1 1-15,11-4-1 16,7-1-1-16,14 1 4 16,13 4-4-16,1-3-2 15,4 3 3-15,2 5-2 16,1-5-4-16,11-1 3 15,9 5 0-15,4-3 0 0,3 3-3 16,-2-3 2-16,2 7 1 16,-9-6-2-16,2 6 2 15,-7-3-4-15,5 4 2 16,-5-4 1-16,5 0 0 16,9-1-1-16,4 3 0 15,12-2 4-15,7 0-2 16,-5-1-3-16,-9-1-1 15,7 0 3-15,3 3-3 16,6-1 0-16,-5-2 1 16,-1 1-1-16,-1-3 1 15,-11 7 1-15,4-2-1 16,7-1-1-16,-4-1 0 16,18-4 2-16,14-1 0 0,13-1-1 15,3 0 2-15,7-1-2 16,-16 3-1-16,-1 0 0 15,1 1 0-15,-7-1 0 16,-7 1 2-16,-9-2-1 16,-1 1 0-16,-10 4 1 15,-19 1 0-15,-3 0-2 16,-1 4 0-16,13 0 0 16,9-2 2-16,5-1-2 15,2 0 0-15,-2-2 1 16,-12 3-1-16,-2 0-1 15,1 0 1-15,-22 0-1 16,0 2 1-16,-8 0 0 0,-15 0 0 16,1 0 1-16,-8 0-1 15,6 0 0-15,-12 0 0 16,6 0 0-16,-13-5 2 16,7 5 0-16,0 0-2 15,6-2 0-15,8 0-2 16,-1 0 4-16,-11 0-4 15,1 0 1-15,-22-2 1 16,-2 4 0-16,-7-1-1 16,8-1 0-16,-8-2 0 15,-2-2 1-15,0 6-1 16,-5-4 0-16,-6 1-1 0,-3 1 1 16,0-2 1-16,-14 4-2 15,-6-1 2-15,-3-2-1 16,-18 2 0-16,0 1 2 15,-2 0-1-15,-7-3 0 16,-1 3 0-16,1-1 0 16,0 1 0-16,0-4 0 15,4 4-1-15,3 0 1 16,-8-2 0-16,1 0-1 16,-5 2-1-16,3 0 0 15,2 0 1-15,4 0 0 16,3 0 1-16,-8 0-1 15,-6 0 1-15,2 0 0 0,-2 0 0 16,0 0 0-16,5 0 0 16,-6 0 0-16,6 0 0 15,-12 0 1-15,7 0-1 16,-7 0 0-16,0 0 1 16,0 0-1-16,7 0 0 15,-7 0 0-15,0 0 1 16,0 0-1-16,0 0 0 15,0 0 2-15,7 0-2 16,-1-5 0-16,1-5 2 16,7-1-1-16,-7-2-1 15,0-2 1-15,-5-2 1 0,3 0 0 16,-3-6 0 0,-2-5-2-16,0-2 0 0,0-6 1 15,0-3 0-15,0-5-1 16,0-3 1-16,-7-2 0 15,-9-3 0-15,-5-1 0 16,-15 0-1-16,6 3 0 16,-4-3 3-16,-12 2-3 15,-3-2 2-15,-8 1 0 16,0 1-1-16,-7 4 1 16,-1 3-1-16,-1 5-1 15,-14 2 1-15,-12 3-1 16,2 3 0-16,-8 3 0 15,-3 4 0-15,0 1-2 16,-9 5 2-16,-9-3 1 0,-5 6-1 16,-18-2 0-16,-3 0-3 15,1 4 2-15,-3-1 1 16,-2 9-4-16,-5-3 3 16,5 4 1-16,-16 1-4 15,21 1 4-15,-10-2 0 16,5 4 1-16,-5 0-1 15,5 0-1-15,-16 0 1 16,7 0 0-16,-16 0 0 16,-1 0 0-16,-8 4 1 15,-5 4-1-15,7 3 0 16,9-2-1-16,13-1 1 0,-1 3-2 16,-3 0 1-16,-4 2 0 15,-8 0 1-15,-1 1 0 16,-5 3 0-16,-7 0 0 15,-7 0 0-15,7-2 1 16,-5 2-1-16,5 0 0 16,2 0 3-16,-2 1-3 15,14 1 0-15,11 2-1 16,3-3 0-16,-8 5 0 16,5-6 1-16,-4 4 0 15,4-6 0-15,10-2 0 16,10-2 1-16,-3-1-1 15,3-5 2-15,-3 4-2 0,3-2 1 16,1 0 0-16,2-5-1 16,5 2 2-16,-7-3-1 15,2 7-1-15,5-2 1 16,-5 3-1-16,18 0 0 16,8 4 0-16,-8 3 0 15,1-1-1-15,-8 3 1 16,10-2 0-16,4-2-1 15,1 2 1-15,6-3 1 16,7-2-1-16,7 1 1 16,14-3-1-16,4-1 0 15,-4 2 0-15,6-2 0 0,3-2-1 16,7 5 2 0,4-5-1-16,-2 1 0 0,17-5 1 15,3 3-1-15,6-2 0 16,6-2 0-16,9 2 0 15,1-3 0-15,6 1 0 16,7-1 2-16,-5 0-4 16,12 0 2-16,-6 0-1 15,6 0 0-15,0 0-2 16,0 0-5-16,0 0-2 16,0 6-6-16,0 1-11 15,0 14-10-15,6 2 16 16,27 3-80-16</inkml:trace>
  <inkml:trace contextRef="#ctx0" brushRef="#br0" timeOffset="427043.9369">21964 9563 117 0,'0'-7'20'16,"0"-4"-5"-16,0-1 16 0,-4 4-5 16,-5-1 8-16,-12 0-8 15,0-2-6-15,-15 3 3 16,-1-1-1-16,-23 5-9 15,-25 4-3-15,-31 0-10 16,-34 9 0-16,-28 12-2 16,-10 3 0-16,-21 1 2 15,-7 1-3-15,-8-2 3 16,-13 1 0-16,-8-2 2 16,13-5-2-16,-4-1 1 15,9-4 5-15,0 5-5 16,9-4-1-16,10-1 3 15,15-1-3-15,28-3 0 0,25 3 0 16,12-5-3-16,20 1 3 16,14-3-1-16,16-1 1 15,34-2-2-15,17-2 0 16,11 0 1-16,16 0-9 16,0 0-10-16,0 2-1 15,36 3 9-15,12-1-1 16,19-1-43-16,-5-3-112 15</inkml:trace>
  <inkml:trace contextRef="#ctx0" brushRef="#br0" timeOffset="427532.4806">18681 9573 37 0,'0'0'20'0,"0"0"-16"15,-7-2-1-15,-21 2 1 0,-18 0 8 16,-2 0-4-1,-2 0-1-15,-1 0 6 16,-13 11 3-16,7 2-6 0,-10 3 2 16,-6 2-3-16,-5 5-2 15,-7 3 3-15,-9 0-5 16,-7 8 0-16,0 0 1 16,7 0 2-16,7 4-3 15,7-5 1-15,25-3-2 16,9-3-1-16,25-5-3 15,7-5-2-15,14 4-5 16,0-2 3-16,14-2-5 16,27 0 9-16,19 0 2 15,13-4 2-15,8-2-1 16,15-2-3-16,16-1 0 0,10 0-3 16,6 1 0-16,-6 0-15 15,6 1-26-15,5 1-38 16</inkml:trace>
  <inkml:trace contextRef="#ctx0" brushRef="#br0" timeOffset="444158.9581">31027 2041 30 0,'-23'-8'19'16,"7"-5"-5"-16,5 6 10 15,2-1 0-15,-5-1-3 16,2 3 6-16,3-3-4 15,-5-2-10-15,-15-2 0 16,6-3-9-16,-9 0 0 0,-3-1 5 16,-11-3-6-1,-16 0-3-15,-13-5 3 16,-12 1 0-16,-21 3-2 0,-14 4 1 16,-4 4-1-16,-14 4 2 15,-4 3-1-15,-10 3-2 16,-2 3-2-16,-2 0 2 15,2 9-6-15,-5 6 2 16,6 0 4-16,5-9 2 16,15-6 0-16,4 0 4 15,14 0 2-15,-2 0-7 16,2 0 0-16,-4 0-1 16,-17 5 0-16,7 17-1 15,3 7 1-15,-10 5-3 16,15 2 1-16,1 1 2 0,3 3-4 15,16-1 3-15,4 1-2 16,19-1 0-16,13 6-6 16,10 6 8-16,-3 7 1 15,5 4 0-15,-4 3 0 16,10-2 0-16,4 3-1 16,-4 4 1-16,-8 5 0 15,7 4 0-15,-8 4-1 16,15 0 0-16,-3-1 0 15,11 4-1-15,8 4 1 16,6 10 0-16,-4 5 0 16,11 4 1-16,7-2 1 0,7 4-1 15,0 2 0-15,0 4 0 16,0 0 0-16,10-5 0 16,10 1 1-16,10-2-1 15,4 0 1-15,8 6-1 16,6 7 0-16,5 2 0 15,-1 4 0-15,3 0 2 16,0-2-1-16,10-3-1 16,6-1 0-16,9-5 0 15,14-10 0-15,14-9-1 16,13-6 1-16,10-5 0 16,4-10-2-16,1-4 1 15,4-5 0-15,11-3-5 16,14-3 0-16,0-6 4 15,3-6-4-15,-6-11 5 0,-8-9-3 16,-5-8 3-16,-2-5-1 16,0-6-2-16,-7-4-7 15,-12-5 9-15,-4-4 4 16,2 0-4-16,0-9 4 16,-4-8 2-16,6-7 0 15,-4-5-1-15,2-6-6 16,-7-7 4-16,3-5-1 15,6-6 6-15,1-1-5 16,4-5 6-16,-5 1-7 16,-6-4 2-16,-12-1-2 0,-9-7 4 15,-7-4-4-15,-3-1 0 16,-10-2 5-16,-6-4-3 16,-1-2 1-16,-6-5-3 15,3-5 9-15,-16 1-6 16,5-3 1-16,-9 0 3 15,-1-3-7-15,-9-3 0 16,-6-5 7-16,-3 3-2 16,-5 2-5-16,-4-1-5 15,-9 0-3-15,-7-3 3 16,-3 5-6-16,-4 8 8 16,0 9-14-16,0 9 14 15,-13 11-2-15,-1 6-39 16,-4 5 6-16</inkml:trace>
  <inkml:trace contextRef="#ctx0" brushRef="#br0" timeOffset="476124.3853">27099 5106 96 0,'-14'-8'21'0,"0"-3"13"16,14 8 10-16,-4 0-14 15,4 2-7-15,0 1-7 0,-3 0 0 16,3 0-4-16,-4 0-1 15,4 0-5-15,0 0-2 16,-2 0-4-16,2 1-1 16,0 20 1-16,0 9 0 15,0 10 7-15,0 7-3 16,0 5 0-16,0 3 2 16,0-1-4-16,0-1 1 15,0 0-1-15,0-4 0 16,0-4-2-16,9-2 3 15,2-5-3-15,-2-4 0 16,3-6-1-16,2-3 1 0,-3-5-2 16,-11-3-1-16,0 2-1 15,0-4-7-15,-23-2-2 16,-11-3-21-16,4-10-77 16</inkml:trace>
  <inkml:trace contextRef="#ctx0" brushRef="#br0" timeOffset="476658.8474">27159 4811 85 0,'43'-12'5'16,"21"1"13"-16,10-2 17 16,-3 1-16-16,16-1 1 15,7 0-4-15,7 0-4 16,7-2 0-16,6 2 1 16,1 0-1-16,-7 1-4 15,-10 4 1-15,-11 5-8 16,-11 1 3-16,-12 2-2 15,-20 0-2-15,-5 0-2 0,-7 8-3 16,-4 10-4-16,-6 7-3 16,4 5 12-16,-1 11 4 15,-11 7 3-15,2 8-3 16,-5 4 0-16,3 2-2 16,0 2-1-16,4 2-1 15,-4-2 4-15,-7-2-1 16,0-2 0-16,-7-2 0 15,0-3-3-15,0-6 6 16,0-5-5-16,0-7 4 16,0-5-5-16,0-4-1 15,-7-4-3-15,-7-3 2 16,-11-2 2-16,-1-4-6 16,-1-4-2-16,4-4 0 15,-14-6-15-15,10-1-30 0,-3 0-128 16</inkml:trace>
  <inkml:trace contextRef="#ctx0" brushRef="#br0" timeOffset="476980.693">27548 5281 16 0,'14'36'55'15,"0"1"-15"-15,2-3-19 16,-9-2-13-16,0-2-2 15,-3-2-5-15,-4 1-1 16,0-8-3-16,0-7-7 16,0-4-1-16,0-8-18 15,0-2 3-15,0 0-28 16</inkml:trace>
  <inkml:trace contextRef="#ctx0" brushRef="#br0" timeOffset="477369.7093">27617 5222 48 0,'18'-11'18'0,"3"2"-8"16,16 0 15-16,20-1 0 15,7-1-1-15,21-1-6 16,5 3 2-16,-6 4-1 16,-10 1 2-16,-26 4-7 15,-14 0-14-15,-18 0-1 16,-6 1-18-16,-10 19 19 15,0 6 1-15,-44 6 11 0,-6 3 2 16,-10 3-9 0,5 0-4-16,-2-4-1 0,13-4-1 15,1-4 1-15,15-7 1 16,12-4 1-16,2-8 1 16,14-1-3-16,0-4-10 15,0 0-2-15,0 0-8 16,30-2 20-16,11 0 7 15,19 0 3-15,11-6-5 16,-7-9-2-16,7 3-3 16,-7 2 0-16,-11 2 0 15,-18 4-1-15,-12 4-12 16,-23 0-18-16,0 4-71 16</inkml:trace>
  <inkml:trace contextRef="#ctx0" brushRef="#br0" timeOffset="477625.4484">27454 5819 11 0,'55'-9'53'16,"19"-3"10"-16,13-2-15 15,0 0-15-15,0 1-10 16,-2 2-5-16,-7 1-12 0,-9 3-6 16,-10 1-1-16,-6 1-8 15,-5-2-5-15,-2 0-16 16,-5-4-21-16,5-10-99 16</inkml:trace>
  <inkml:trace contextRef="#ctx0" brushRef="#br0" timeOffset="477888.5095">29245 4539 169 0,'0'0'56'0,"0"0"-44"16,3 0 20-16,-3 0-27 16,0 0-5-16,0 0-7 15,0 0-13-15,0 4-24 16,0 12 31-16,0 4 13 16,0 2-46-16,0 2-56 15</inkml:trace>
  <inkml:trace contextRef="#ctx0" brushRef="#br0" timeOffset="478142.2749">29069 5091 18 0,'0'26'26'0,"0"4"4"16,0 0 0-16,0 4 2 15,0 4-3-15,7 0-11 16,0 3 4-16,-7-2-4 15,6 1-3-15,-6-5-4 16,0 0-6-16,7-5-1 16,-7-4-4-16,0-5 0 15,3-5-2-15,-3-4-1 16,0-7-1-16,0-2-5 16,0-3-13-16,0 0 6 15,0-13-28-15</inkml:trace>
  <inkml:trace contextRef="#ctx0" brushRef="#br0" timeOffset="478728.2865">29406 4788 137 0,'0'-6'8'0,"0"4"32"16,0 2-1-16,0 0-29 15,2 0-7-15,3 2-2 16,2 21 4-16,-1 9-4 0,-3 9 13 16,-3 4-4-16,0 6 2 15,0 0-5-15,0 0 0 16,-16-2-3-16,-5-6-1 16,-2-5-1-16,9-6-1 15,1-6-1-15,6-6-1 16,4-4 0-16,3-8 0 15,0-1-1-15,0-7-2 16,0 0 4-16,0 0 0 16,0-28 0-16,0-12-3 15,0-9 1-15,0-2 0 16,7-2-1-16,9 3 3 16,-2 5 0-16,9-1 0 0,-2 9 4 15,-5 5-4-15,4 5 6 16,-1 11-4-16,-1 0 2 15,3 7 0-15,-1 1-3 16,8 3 1-16,4 3 0 16,-9 2-1-16,4 0-1 15,-1 6 1-15,-1 19 0 16,-2 6-1-16,-3 9 4 16,-1 3 1-16,-5 2-2 15,-8-1-2-15,-3-2 1 16,-3-2-2-16,0-4-2 15,0-2-1-15,-9-4 0 0,-19-4 1 16,1-7-7 0,-17-6-6-16,7-7-15 0,3-6-36 15,-3 0-53-15</inkml:trace>
  <inkml:trace contextRef="#ctx0" brushRef="#br0" timeOffset="478938.3178">29367 5234 18 0,'-14'22'21'16,"0"9"6"-16,-4 4-1 16,-3 6 2-16,5 3-7 15,-16 3-3-15,0-3 8 16,-5-1-8-16,-6-7-9 0,8-6-5 16,6-6-2-1,3-9-2-15,13-5-3 0,8-9-9 16,5-1-33-16,7 0-7 15,37-18 41-15,11-9-80 16</inkml:trace>
  <inkml:trace contextRef="#ctx0" brushRef="#br0" timeOffset="479290.7231">29449 5478 17 0,'7'8'37'15,"5"5"5"-15,-1 0-1 16,3 3-19-16,0-5-4 15,0 0-9-15,2-1-4 16,2-5 2-16,7 0 0 0,-4-2-5 16,-1-3-1-16,8 0-2 15,2 0-3-15,2-12 3 16,-7-1-5-16,-2 0 0 16,-9 3 1-16,-7 7 5 15,-7 3 3-15,0 0-3 16,0 0-4-16,9 15 4 15,5 5 10-15,-1 1-5 16,10-2 0-16,2 0 2 16,8-6-6-16,-10-2 1 15,2-5-1-15,2-3 0 16,-1-3 0-16,-4 0-1 16,6-1-1-16,-1-18-1 0,3-2-13 15,-16-3-7-15,0 0-35 16,0-5-34-16</inkml:trace>
  <inkml:trace contextRef="#ctx0" brushRef="#br0" timeOffset="479688.5153">30543 4690 125 0,'0'0'22'0,"0"8"-19"0,-7 22 25 15,-13 15-7-15,-3 14-10 16,7 8-1-16,2 4-1 16,3 1 5-16,4-3-1 15,0-3-1-15,0-4 0 16,5 0 7-16,-3-5-6 15,5-2 0-15,0-6 0 16,-2-4-6-16,2-2-4 16,0-3 1-16,0-5 1 15,0-3-5-15,0-4-2 16,0-5 1-16,0-8-1 16,0-6 2-16,0-5-6 15,-7-4 1-15,0 0 3 0,0 0-3 16,-9 0-2-16,7-13-25 15,2-12-55-15,7-10-107 16</inkml:trace>
  <inkml:trace contextRef="#ctx0" brushRef="#br0" timeOffset="480293.9909">31142 4387 88 0,'0'-3'55'16,"0"0"-21"-16,0 2-7 0,0 1 10 15,0 0-33-15,0 11 0 16,-7 23 3-16,-7 13 5 15,-9 11 4-15,3 8-5 16,6 8 2-16,0 10-4 16,7 3-6-16,5 5 5 15,2-3-3-15,0-5-1 16,0 3 0-16,14-1 1 16,2-2-1-16,-3-1 0 15,6-7 3-15,-10-8-7 16,7-9 3-16,-9-7-2 15,0-9-1-15,-7-3 3 0,0-10 0 16,2-8-3 0,-2-5 1-16,0-6 0 0,0-3-1 15,0-4 0-15,0-4 0 16,0 0-1-16,0 0 0 16,0 0-3-16,0 0 0 15,7-8-7-15,7-21-10 16,6-13-59-16,8-19-66 15</inkml:trace>
  <inkml:trace contextRef="#ctx0" brushRef="#br0" timeOffset="481276.6646">31816 4421 76 0,'-41'-23'43'16,"-10"3"-29"-16,-4-1 12 15,-7-4 11-15,-6-1-16 16,-6 2-7-16,1-2-4 16,-7-1 2-16,4-1-5 15,-2 1 5-15,2 1-1 16,7 3-5-16,-9 1 2 15,17 1-3-15,-1 1-4 16,4 1 1-16,3 2 1 0,-4 4-2 16,-15 4-1-16,-13 3-3 15,-21 6 3-15,-27 0 0 16,-19 0-1-16,-11 9 2 16,-16 8-3-16,2 4 2 15,0 5-2-15,-2 6 1 16,-21 2-1-16,-6 7-2 15,-8 1 4-15,-11 3 0 16,5 4 0-16,8 0 0 16,19 2 3-16,23-2-3 15,14 1-1-15,14 3 1 16,-1 3 1-16,17 9-1 16,11 8 0-16,16 6-3 0,7 2 3 15,14-2 0-15,18-2 0 16,4 3 0-16,29 3 0 15,3 6-1-15,22-1-4 16,4 0-2-16,0-2 3 16,37-6 3-16,4-2 1 15,12-5 0-15,2-5 0 16,11-1 0-16,8-5 0 16,-3-5 1-16,20-3-1 15,13-3 4-15,15-6-3 16,7-1 1-16,2-5 1 15,1-5-2-15,1-4 2 0,15-7 2 16,-1-8-4-16,15-7-1 16,-10-7 6-16,4-1-4 15,-4 0 1-15,5-13-3 16,-3-4 4-16,8 0-1 16,-10-2-2-16,-3 1-1 15,-1 1 2-15,2-2-1 16,-1 0 2-16,-1-2-2 15,-1 1 0-15,-15-7 1 16,-15 3 1-16,-6-2-3 16,-7-7 2-16,0 1-1 15,0-5 0-15,7-5-1 0,-7-5 3 16,0-3-2 0,-5-5 0-16,-9-3 0 15,-9 1-1-15,-14 3 2 0,-4-1-2 16,-14 3 4-16,-7-5-2 15,-12-1 2-15,-4-2-4 16,-9-5 0-16,0-4 0 16,-8-3-2-16,4 1-2 15,-10 5 3-15,0 8-4 16,0 9 2-16,0 11-2 16,-26 10-2-16,-8 6-13 15,-23 8-24-15,-14 5-161 16</inkml:trace>
  <inkml:trace contextRef="#ctx0" brushRef="#br0" timeOffset="485488.7199">26704 7322 81 0,'-13'8'14'0,"-1"-8"-13"0,12 0 23 15,2 0 0-15,0 0-9 16,0 0 8-16,0 0-1 16,0 0 3-16,-5 0 1 15,3 0-17-15,-5-8 3 16,2-3 2-16,3-2 1 15,2-4-5-15,0-4 0 16,0-7-8-16,16-10 5 16,28-5 8-16,11-14-14 15,18-6 12-15,14-11-11 16,-2-6 2-16,14-7-3 16,-5-3 1-16,-5-2-2 0,-9-1-1 15,-9 6 1-15,-13 12 0 16,-8 9 0-16,-13 14-1 15,-5 11 1-15,-7 9-1 16,-11 9 3-16,-7 8-2 16,-7 2 2-16,0 5 2 15,0 4-4-15,0 2 2 16,0 1-1-16,0 1 4 16,0 0-2-16,0 0-2 15,0 0 2-15,0 0 1 16,0 0-3-16,0 0 2 15,0 0-3-15,0 0 2 16,0 0-2-16,0 0-1 0,0 0 1 16,0 0-1-1,0 0-2-15,-7 0 2 0,-14 3 1 16,-22 14 4-16,-15 8-2 16,-22 3 0-16,-12 4-1 15,-8 2 3-15,-4 1-4 16,-10 5 2-16,6-1-1 15,14 1-2-15,9-2 1 16,23-6-1-16,14-2 1 16,14-6 0-16,1-7 0 15,20-4 0-15,6-7-2 16,7 0-1-16,0-5-1 16,0-1-1-16,0 3-6 15,7-2 4-15,20 2-4 0,19-2 9 16,9-1 2-16,19 0 5 15,13 0 2-15,9 0-4 16,12 2-2-16,4 2 3 16,-2 3-4-16,9 5 0 15,8-3 1-15,1 4 0 16,-6-2-1-16,-5-1-1 16,-12-3 1-16,-18-1 3 15,-20-2-3-15,-19-2 2 16,-21-2-1-16,-8 0 1 15,-12 0-2-15,-7 0 7 16,6 0 0-16,1-12-2 16,-7-9-2-16,7-7 0 0,0-3-2 15,-5-7 4-15,5-2-3 16,0-9 0-16,-2 6 1 16,-5 0-1-16,0 1 0 15,0 4 1-15,0 5-3 16,-12 4-3-16,-4 7-4 15,-4 3 3-15,-3 6 0 16,7 4 2-16,-3 0 0 16,10 5-6-16,-2 1-8 15,8 3-10-15,3 0-59 16,0 0-175-16</inkml:trace>
  <inkml:trace contextRef="#ctx0" brushRef="#br0" timeOffset="487400.5933">27656 6218 9 0,'0'0'20'0,"0"0"0"15,0 0-3-15,0 0-1 16,0 0 1-16,0 0 4 16,0 0-3-16,0 0-4 15,0 0 2-15,0 0-2 16,0 0 0-16,0 0-2 0,0 0-4 16,-21 19 0-1,-11 9 5-15,-9 13-7 0,-9 9 4 16,-1 0-6-16,-6 7 4 15,6-3-5-15,-1 1 0 16,4-1 3-16,-12 0-2 16,5 1-1-16,-12 0 3 15,1 1-1-15,4 2-3 16,-9 3 0-16,11-3 1 16,5-1 0-16,12-3-3 15,-8-7 1-15,14 4-1 16,-2-2 2-16,1 0-1 15,1 0-1-15,0-4 0 16,0-2 2-16,-2 1-1 16,0-7 0-16,10-3 1 0,-10 0 0 15,4-2-2-15,8-6 0 16,-10 2 1-16,14-3-1 16,-2 0 1-16,9-1-2 15,-12-3 3-15,5 1-3 16,7-5 2-16,-2 0-1 15,2-2 0-15,2-2 2 16,0 0-1-16,3-1-1 16,0-5 0-16,-3 2 2 15,5-1-2-15,-3 0 1 16,3-3 0-16,2-1-1 16,7 0 0-16,-7-3 0 0,7 3 0 15,-7-4 0-15,7 0 0 16,0 0 0-16,0 4 0 15,0-4 1-15,-7 2-1 16,7-2 0-16,0 0 2 16,0 0-2-16,0 0 0 15,0 0 1-15,0 0-1 16,0 0 0-16,0 0 0 16,0 0 0-16,0 0-1 15,0 0 1-15,0 0 0 16,0 0-2-16,0 0 2 15,0 0 2-15,0 0-1 16,0 0-1-16,0 0 0 0,0 0 0 16,0 0-1-1,0 0-1-15,0 0 0 0,0 0 2 16,0 0-1-16,0 0 1 16,0 0 1-16,0 0 0 15,0 0-1-15,0 0 3 16,0 0-2-16,0 0-1 15,0 0-1-15,0 0 1 16,0 0-2-16,0 0 1 16,0 0 1-16,0 0-2 15,0 0 1-15,0 0-1 16,0 0-3-16,0 6-1 16,0 3-7-16,-6 2-11 15,6 1-35-15,-10-4-93 0</inkml:trace>
  <inkml:trace contextRef="#ctx0" brushRef="#br0" timeOffset="489741.7978">27791 6050 10 0,'-6'-5'7'0,"6"3"13"0,0-2-6 15,0 0-4 1,0 1 3-16,0 3 5 0,0 0 1 15,0 0 6-15,0 0-3 16,0 0-5-16,0 0-10 16,0 0-7-16,0 0 0 15,0 0-1-15,0 0-2 16,0 0 3-16,16 7 4 16,9 4-3-16,0-1 5 15,-2 3-5-15,2 0 3 16,-2 4 0-16,14 2 2 15,-14 5-1-15,9 5 0 16,0 0 5-16,-5 6-3 16,-4 4-1-16,3-1 6 15,-10-1-8-15,0 1 1 0,-9-4 1 16,0 1-1-16,-7-2 2 16,0 2 0-16,0 1-1 15,0-2 0-15,0 0 0 16,0-4-2-16,0-2 0 15,0-1-2-15,0-5 0 16,-7 1 3-16,7-6-3 16,-7-2 1-16,0-4-1 15,7-1 0-15,-12-5 2 16,8-1-2-16,2-3 2 0,2 2-2 16,0-2-1-1,-5-1 1-15,5 3 0 0,0-2-1 16,0-1-2-16,0 4-1 15,0-4 0-15,0 4-1 16,-2 0-2-16,2 1-4 16,-5 4 2-16,-2 1-3 15,-2-1-14-15,-5 0-11 16,3-2-85-16</inkml:trace>
  <inkml:trace contextRef="#ctx0" brushRef="#br0" timeOffset="509885.0302">18364 12824 67 0,'-50'-14'34'15,"6"0"6"-15,10 4 4 16,20 3 6-16,2 5-2 15,8 2-9-15,4 0-12 0,0 0-8 16,-2 0-7 0,2 0-7-16,0 0-4 0,0 0-1 15,0 6-3-15,0 25 3 16,0 18 4-16,9 12 0 16,14 5-2-16,-10 3-1 15,8-7 1-15,-7-4-2 16,-5 4 0-16,2-5 1 15,-8 1 1-15,-3-7-1 16,0-6-1-16,0-5 0 16,0-8-4-16,0-8-1 15,0-5-1-15,0-6-9 16,0-3-6-16,4-7-16 0,8-3-42 16,2-9-64-1</inkml:trace>
  <inkml:trace contextRef="#ctx0" brushRef="#br0" timeOffset="510273.8706">18855 12734 102 0,'0'0'22'0,"-32"5"-20"16,-10 22 13-16,-15 8 2 15,-7 12-7-15,-14 2-3 16,-2 4 2-16,9 0-4 0,-3-4 0 16,3-4 2-16,27-8 0 15,6-9-3-15,12-7 0 16,17-8 0-16,9-3-4 16,0-1-3-16,0 0-7 15,37-1 10-15,20 0 1 16,17-3 5-16,13-5 11 15,-2 0-11-15,13 0 0 16,-2 0-5-16,-4 6 3 16,-12-2-4-16,-6 3 0 15,-12-1-3-15,-10 3 1 16,-15-1-4-16,-2 5-6 0,-6-4-1 16,-15 3-9-16,-7-7-19 15,0-5-73-15</inkml:trace>
  <inkml:trace contextRef="#ctx0" brushRef="#br0" timeOffset="510724.2306">19453 13029 39 0,'7'0'5'15,"14"0"2"-15,13 0 21 0,19 0-18 16,4-17 19-16,8-5-4 16,-15-5-10-16,0-3-14 15,-22-2 11-15,-5-6-2 16,-7 1 0-16,-16-3-10 16,0 5 4-16,0 5-9 15,-44 9 4-15,1 7 1 16,-10 9 13-16,-2 5-11 15,-12 4 8-15,-4 22-7 16,0 11 2-16,-2 3-3 16,6 3 3-16,12 2 3 15,12-1-5-15,20-1 5 0,16-3-6 16,7-5-2 0,7-3 0-16,36-3 0 0,17-5 1 15,18-3 2-15,2 0 1 16,3-7-4-16,-7 0 3 15,2-5-6-15,-21-5-6 16,2-4-6-16,-8 0 5 16,-3-4-16-16,5-15 10 15,-12-11-45-15</inkml:trace>
  <inkml:trace contextRef="#ctx0" brushRef="#br0" timeOffset="511101.0267">20322 12831 18 0,'10'27'21'0,"3"7"-8"0,-6-2-1 0,0 2-3 16,2-6-3-16,-9-2 1 15,0-7 0-15,0-6-6 16,0-9 0-16,0 0 0 15,0-4 5-15,0 0 10 16,0-4 10-16,0-19-25 16,0-12-1-16,-11-9 13 15,6 1-12-15,5-2 15 16,0 5-10-16,0 5 17 0,0 4 2 16,0 9-19-16,23-1 3 15,-9 6-2-15,0 4-4 16,-1 8-3-16,1 1-4 15,2 4-3-15,14 0-3 16,-2 0-3-16,1 0 7 16,6 5-14-1,8 7-21-15,-8-7-52 0</inkml:trace>
  <inkml:trace contextRef="#ctx0" brushRef="#br0" timeOffset="512270.4417">20958 12743 41 0,'-3'-4'42'16,"3"4"-8"-16,0 0-6 15,-4 0 2-15,4 0-7 16,-3 0-4-16,-1 0-3 16,4 0-5-16,0 0-5 15,0 0-6-15,0 0-2 0,0 17 2 16,0 10 2 0,0 0 2-16,0 2-4 0,0-5 0 15,0-3 1-15,0-2 0 16,4-8-1-16,-1-5-1 15,1-2 0-15,-1-4-3 16,1 0-1-16,3 0-12 16,11-17 17-16,10-11 9 15,-5-12-5-15,18-7-4 16,3 2 3-16,-3 1-7 16,5 10 6-16,-12 10-4 15,1 9 0-15,-3 6 1 16,-12 9-7-16,1 0 2 0,-5 9 6 15,7 16 8 1,5 3 10-16,-8 0-12 0,8-4-4 16,4-7-1-16,-5 0 2 15,-4-3 0-15,9-7-3 16,7-7 0-16,-4 0-2 16,18-11-3-16,-3-17 5 15,7-10 0-15,-6 2-7 16,-1-7 5-16,-13 11 1 15,-10 2-2-15,3 7 1 16,-16 14 1-16,-14 5-5 16,7 4-6-16,-7 0 11 15,0 0 1-15,14 9 1 16,-5 5 9-16,11-1-6 0,6-2-1 16,13-5-3-16,-12-6-2 15,10 0 1-15,6 0 1 16,-8-6 0-16,4-15-6 15,-12-9 6-15,1-2 4 16,-14-3-4-16,-5-3 2 16,-9 10 1-16,0 3-3 15,0 6-3-15,-14 6 3 16,-9 9 0-16,-4 4 3 16,-10 0 4-16,2 4 0 15,6 17-6-15,-10 7 4 16,11 2-4-16,14 10 5 15,8-1-5-15,6 1 1 0,0-4 4 16,0-5-5-16,27-6 0 16,12-10-1-16,5-3-1 15,13-11-1-15,-2-1 2 16,11 0 0-16,-4-19 0 16,-2-7 0-16,-12-10 0 15,-2-2 0-15,-9-6 3 16,-1 0-1-16,-15 1-2 15,0-4-4-15,-1 0-2 16,-6 0-10-16,2-2-22 16,7 0-7-16,-9 6-2 15,0 7 15-15,-5 10 30 16,-5 12 2-16,-4 5 11 16,0 5-3-16,0 4 10 0,0 0-13 15,0 0 3-15,-7 17-2 16,-6 10 6-16,13 3-7 15,-7 2 3-15,7 6 0 16,0-1-5-16,0-2-1 16,23 0-1-16,9-4-2 15,7 0-2-15,-5-1 3 16,10-8-3 0,-1-3-2-16,1-6-5 0,0-9-14 15,-8-4-11-15</inkml:trace>
  <inkml:trace contextRef="#ctx0" brushRef="#br0" timeOffset="513303.9391">23808 12021 23 0,'0'-19'15'0,"0"-6"3"16,-18 3 0-16,-5 1 3 0,-21-2-4 16,1-3 9-16,-17 3-6 15,-9 1-6-15,-18-3 2 16,-21 1-5-16,-13 2 1 15,-19 1 0-15,-9 4-4 16,-16 3-4-16,-19 5 4 16,-17 5-6-16,-13 3 3 15,-15 1-4-15,-10 0 3 16,-8 0-4-16,4 9 2 16,-3 10 1-16,17 3-1 15,11 4 3-15,5 5 3 16,9-1-5-16,-5 0 3 15,7 2-2-15,-6 4-3 0,-8-1 4 16,7 5-4-16,-6-1 2 16,6 9 5-16,7-5-4 15,21-2-2-15,30 3-2 16,20-3 0-16,16 2 0 16,15 6-1-16,-1 4 1 15,7 11 0-15,2 3 0 16,14 12-3-16,5-3 3 15,8 3-2-15,22 0 2 16,4 0-1-16,20 1-3 16,13-6 2-16,6-3-2 15,0-5 1-15,20-1 0 0,17-3 3 16,4-4-1 0,5-2 1-16,9-3 0 0,5-4-1 15,15-4 1-15,15-6-2 16,15-4 2-16,12-8-1 15,21-2-1-15,11-8 2 16,32-6 1-16,28-3 0 16,13-4 0-16,26-4 4 15,9 0-3-15,11 0 3 16,-4-8-1-16,-3-5-3 16,-9-6-1-16,-13-6 2 15,-10-2 0-15,0-8-2 16,1 0 2-16,4-5-1 15,-12 1 0-15,-4-1-1 16,-2-5 0-16,-8-8 2 0,-1 1-1 16,-19-1-1-16,-14-5 5 15,-11-4-3-15,-10-8 1 16,-8-7-3-16,-7-8 2 16,-10-3-1-16,-13-1-1 15,-15-3 1-15,1-4 0 16,-7 2 1-16,-6 10-2 15,-24 6 0-15,-7 16 1 16,-27 9 0-16,-12 9 1 16,-15 0 1-16,-3 5-2 0,0 4-1 15,-23 4-1 1,-12 3 1-16,-22 3 0 0,13 2 0 16,-15 3-5-16,11 1 0 15,-5 6-2-15,12 0-3 16,-5 7-8-16,7 4-9 15,9 2-73-15</inkml:trace>
  <inkml:trace contextRef="#ctx0" brushRef="#br0" timeOffset="519574.2507">18424 14224 20 0,'0'-2'23'0,"-10"-2"-9"16,8 0 12-16,-2 4-3 0,4-4-8 16,0 3 0-16,0-3 2 15,-3 4 1-15,-1 0 3 16,1 0-2-16,3 0 1 15,0 0 0-15,0 0-4 16,0 0-6-16,0 0-3 16,0 0-2-16,0 0-2 15,0 0 2-15,-4 0-3 16,4 0 1-16,-2 0 0 16,2 0 2-16,0 0 0 15,0 0-1-15,0 0-3 16,0 4 1-16,0 18-2 15,0 14 6-15,0 7-2 0,0 10-2 16,0 1-1 0,0 8 1-16,0-1 2 0,0 1-1 15,0-9-2-15,0-5-1 16,0-4 1-16,2-9 0 16,5-8-1-16,-3-6 0 15,-1-3 0-15,1-4 0 16,-2 3-5-16,8-8-2 15,3 0-3-15,-6-5-9 16,7-4-19-16,0 0-89 16</inkml:trace>
  <inkml:trace contextRef="#ctx0" brushRef="#br0" timeOffset="519964.2093">18848 14143 48 0,'-32'0'89'15,"4"19"-87"-15,-13 7 8 16,2 0 6-16,-2 8-6 16,-5-2-6-16,-2 2 1 15,0-2 0-15,2 0-4 16,11-2 3-16,-1 6 1 15,15-6-2-15,5 2 3 16,9-6-3-16,0-5 1 0,7-2-4 16,0-6 1-16,0 0-1 15,37 0 0-15,13-5 0 16,12 1 6-16,12-1-4 16,-1-3 8-16,-9 3-2 15,0-6-6-15,-11 5-1 16,-5-5-1-16,-6 2-3 15,-3-4 1-15,2 4-7 16,-2-4-7-16,-5 0-7 16,-4 0-22-16,-2-10-32 15</inkml:trace>
  <inkml:trace contextRef="#ctx0" brushRef="#br0" timeOffset="520414.0975">19329 14416 173 0,'0'0'2'0,"0"0"1"15,5 0 2-15,13 0-5 16,3-4 0-16,13 0 2 16,12-5 3-16,-4-4-1 15,1-4 7-15,1-6 1 16,-10 1-9-16,-6-5 0 0,-10-3-1 15,-11-6 13-15,-7 2-2 16,0 2-8 0,-25 2 1-16,-10 8-5 0,-6 9 5 15,-9 7-1-15,6 6-4 16,-16 0 9-16,12 9-8 16,-2 10 7-16,6 4-3 15,7 3-4-15,10 4 0 16,13 6-1-16,12-2-1 15,2 2 0-15,0-1 1 16,14 5-1-16,25-1 0 16,9-3 1-16,5 3-1 15,2-8-1-15,-3-5-6 0,10-7 6 16,-2-6-4-16,-10-5-3 16,1-8-9-16,-17 0 3 15,-4-4-7-15,0-15-45 16,-3-11-54-16</inkml:trace>
  <inkml:trace contextRef="#ctx0" brushRef="#br0" timeOffset="520722.7907">19972 14241 36 0,'0'18'2'0,"0"12"40"15,6 8-16-15,1 0-9 16,7 1-8-16,-7 1 3 0,0-2-9 15,-5-6 1-15,-2-6-2 16,0-4 1-16,0-8 0 16,0-11 1-16,0-3 4 15,0 0 5-15,0-3-9 16,0-28-4-16,0-10-4 16,-2-10 3-16,-5-7 1 15,7 1 0 1,0-1 1-16,0 5-1 0,0 10-2 15,0 7 2-15,9 10 0 16,12 4-10-16,9 8 8 16,4 7-10-16,7-3-9 15,5 9-12-15</inkml:trace>
  <inkml:trace contextRef="#ctx0" brushRef="#br0" timeOffset="521863.6412">20566 14030 23 0,'-7'0'69'15,"7"0"-67"-15,0 17 3 16,0 15 3-16,0 6-1 0,0-3 4 15,0 5-4-15,2-5-5 16,5-3 4-16,2-3-3 16,-2-7 1-16,0-8 1 15,-7-9-4-15,0-5-1 16,0 0 0-16,0 0 0 16,7 0 0-16,0-17 0 15,6-19 25-15,1-16-25 16,7-1 0-16,-5 0 5 15,7 8-7-15,-3 11 4 16,-4 12 0-16,3 8 2 16,-10 9-4-16,2 5-7 15,8 0 7-15,-6 17 9 0,8 11 9 16,7 2-7 0,4 4-3-16,-5-6 5 0,1-1-10 15,2-5 2-15,6-5-4 16,-8-8 2-16,6-1-3 15,5-8-2-15,-2 0-1 16,13 0 0-16,-2-17 3 16,5-13 10-16,-5-6-1 15,5-3-6-15,-12-6-1 16,-4 1-1-16,-7 1 0 16,-16 6-2-16,-8 3 2 15,-6 7 6-15,0 9-7 16,0 2 0-16,-29 11 2 0,1 1-1 15,-2 4 0-15,-4 0 2 16,2 0 0-16,-3 4 1 16,1 17-2-16,-3 3-1 15,14 6 2-15,3 6 0 16,13 3-5-16,7 5 4 16,0-5-2-16,0 1 1 15,21-5-1-15,15-5 2 16,15-7-1-16,-8-6 0 15,8-8-1-15,-10-1 0 16,5-8 4-16,-12 0-3 16,-4 0 5-16,7-12 5 15,-3-6-7-15,3-5-3 16,6-11 7-16,-8 2-8 0,-5-6 0 16,6-3 0-16,-15 6 8 15,2-9-8-15,-2 1-1 16,-8 3-1-16,3-5 2 15,-16 2 0-15,0 0-5 16,0-2 4-16,0 1-4 16,0 9 4-16,-23 8 0 15,7 5 2-15,-4 5 3 16,-1 2-4-16,-6 3-1 16,-3 8 1-16,9-1 3 15,5 5-3-15,9-4 2 16,0 4 0-16,0 0-2 0,1 0-4 15,-1 12 4-15,-3 14 5 16,8 6-5-16,2 7 1 16,0 6 1-16,0 8 0 15,0-4-2-15,0-2 0 16,19 2 3-16,1-4-2 16,8-2-1-16,-5 1 0 15,13-8-1-15,-8-5 2 16,-1-4-1-16,5-10 0 15,3 0-1-15,-5-4-3 16,4-4 3-16,10-5-6 16,-8 0 1-16,15-4-5 15,-15 0-19-15,15-12-19 16,-8-12-83-16</inkml:trace>
  <inkml:trace contextRef="#ctx0" brushRef="#br0" timeOffset="523953.7956">19091 13831 9 0,'0'-14'32'16,"-7"1"-9"-16,-7 4 2 15,-6-3 16-15,-3 3-5 16,0 0 2-16,-12 5-17 16,1 0 2-16,-12 2-6 15,-2 2-4-15,-5 0-2 16,-13 0-9-16,4 10 5 0,-18 7-4 16,9 1-2-16,-1 9-1 15,13-1 0-15,4 6 0 16,2 2 0-16,12 5 0 15,-5 1 1-15,11 3-1 16,8-1-1-16,-3 1 1 16,7 2 2-16,9-6 0 15,8-3-2-15,6-2 0 16,0 2-1-16,0-2 2 16,6 2-1-16,17-1 0 15,9 5 0-15,7-1 0 16,5 1 0-16,13-4-1 0,-6-1 2 15,13-5-1-15,9 2 0 16,-1-3 0-16,12-3 4 16,4-2-4-16,-8 1-1 15,0-2 1-15,-2-5 1 16,9 3-1-16,5-2-1 16,4-2 0-16,10-4-1 15,8-4 2-15,3-1 0 16,7-3 2-16,-2-5-2 15,-8 0 0-15,-6 0-2 16,0 0 2-16,-7-5 4 16,0-8-3-16,0 0 3 15,6-4-2-15,-6-2 1 0,0-2 3 16,7-5-6 0,7 3 2-16,6-3 5 0,5-1-1 15,3 1-2-15,-8 0-3 16,-11-1 2-16,3 1-2 15,-10-4 2-15,-9 3-3 16,-2 0-6-16,-5-4 6 16,0 1 5-16,0 2-3 15,-16-6-1-15,0 2 4 16,-4-3 0-16,-17-7 0 16,8-3-2-16,-15-8 2 15,-4 0-4-15,-7-5 4 0,-4 2-3 16,-12 3 0-16,-2 4 2 15,-8 10 0-15,-6-1 0 16,0 1-2-16,0 7 6 16,-13-2-5-16,-17-2 9 15,-11-4-6-15,-10 1 1 16,1-1-1-16,-24 1-3 16,-6 3-2-16,-12 4 3 15,-9 6-2-15,0 1 0 16,-6 3-2-16,3 3 3 15,-3 2 2-15,6 4-3 16,-12 5-1-16,3-1 0 16,-4 5 1-16,-8 4-2 15,5 0 0-15,0 0-1 16,-4 0 1-16,-8 17-1 0,-6 0 0 16,-5 2 1-16,5 3-1 15,6-1 1-15,-11 2 0 16,12 1 0-16,-14 0-2 15,2 3 2-15,-2 1 0 16,-10-3 0-16,8 5-2 16,2-4 0-16,9 0 2 15,14-3 0 1,9-2 0-16,15-4 0 0,18-4-1 16,5 0-1-16,13-2 0 15,4 1-1-15,11-3 0 16,21-4-2-16,3-1-3 0,13 0-6 15,7 2-12-15,0 1-26 16,0 7-2-16,0-9-47 16</inkml:trace>
  <inkml:trace contextRef="#ctx0" brushRef="#br0" timeOffset="524614.3057">15511 13849 100 0,'0'0'23'0,"0"0"-5"15,0 0 1-15,0 0-14 16,0 0 5-16,7-5 9 15,14-3 14-15,25-1-6 16,2-4-7-16,18-5-3 16,8 0-4-16,4-1-7 15,13-6 2-15,6 3-3 16,1-4-4-16,-1-1 0 0,4 1 0 16,4 0-1-16,-4-1-2 15,-7 9 1-15,-7-3-5 16,-14 7 5-16,-11 1-7 15,-2 0 4-15,-16 4-5 16,-1 1 1-16,-22 3 1 16,-1 1-5-16,-10 4-1 15,-6-2-7-15,-4 2-19 16,2 0-40-16</inkml:trace>
  <inkml:trace contextRef="#ctx0" brushRef="#br0" timeOffset="525312.5846">16355 13475 36 0,'0'0'31'0,"0"0"-24"16,0 0 6 0,0 0-10-16,23-2 2 0,18-2 7 15,19-3 2-15,2 3-5 16,18-2 1-16,7 1 3 15,0-3-1-15,8 4-6 16,-4 0 2-16,3-1 2 16,0-3-3-16,-9 3 1 15,-18-1-1-15,-26 2-2 16,-14 4-3-16,-15 0 1 16,-5 0-1-16,-7 0-2 15,0 0 0-15,0 0 2 0,0 0-2 16,0 0 0-1,0 19 12-15,0 7-1 0,-32 10-4 16,-3 4-5-16,-6 3 3 16,-12 4-3-16,-11-2-1 15,7-1-1-15,-8-9 0 16,8-3 3-16,0-6-3 16,13-8 0-16,5-5 0 15,12-6 4-15,13-5-2 16,7-2 4-16,7 0 4 15,0 0-5-15,-7-4-2 16,0-18 1-16,-6-5 5 16,-3-4-7-16,-5-9 7 15,-9-3-8-15,3-2 2 16,-6 1-3-16,6 9 0 0,6 4 0 16,1 9 0-16,13 5-4 15,-9 7 1-15,13 5-15 16,3 3-14-16,0 2-39 15,26 0 41-15,8 0-93 16</inkml:trace>
  <inkml:trace contextRef="#ctx0" brushRef="#br0" timeOffset="525792.4676">16312 14896 33 0,'36'-16'63'0,"22"-6"-12"0,15-5-9 16,16-1-11 0,8-6-3-16,8-5 1 0,3 3-5 15,4 4-5-15,3-2-12 16,-7 8-1-16,7 3-4 15,-15 2 0-15,1 7-1 16,-14 1-1-16,-18 3-1 16,-2 3-1-16,-26 1 1 15,-2 2-1-15,-11 0-4 16,-19 4 3-16,-2-4-2 16,-3 4-5-16,-4 0 1 15,0-3 4-15,0-7-1 0,-4 5-70 16,-26-3-29-1</inkml:trace>
  <inkml:trace contextRef="#ctx0" brushRef="#br0" timeOffset="526144.4034">17045 14417 20 0,'14'34'25'15,"2"2"-1"-15,7 0-14 16,-2 7 5-16,6-3-5 15,-4-1-1-15,7-3-2 16,-2 0-1-16,-8-2 0 16,1-6-4-16,-5-2-2 15,7 0 0-15,-16-5 0 16,7-6-2-16,-8-7-9 16,1-1-2-16,-7-7-7 15,7 0-11-15</inkml:trace>
  <inkml:trace contextRef="#ctx0" brushRef="#br0" timeOffset="526571.8956">17098 14250 71 0,'0'-2'22'15,"0"-1"-6"-15,21-5-16 16,27-5 23-16,18-2 8 16,15-6-10-16,-3 4-4 15,7 4-4-15,2 0-9 0,7 2 5 16,-7-1-7 0,0 7 0-16,0 1-2 0,-18 4 0 15,-9 0 0-15,-17 0-3 16,-13 0 3-16,-9 9 0 15,-21 3 0-15,0 2 5 16,0 9 12-16,0 7-7 16,-33 6-6-16,-1 2 0 15,0-1 2-15,-12 3-5 16,5 3 0-16,-19 6 1 16,-2 2-2-16,-4-1 0 15,-8-2 0-15,12-5 0 0,3-7-1 16,10-5-6-16,10-6-1 15,12-10-17-15,13 2-37 16,7-12-68-16</inkml:trace>
  <inkml:trace contextRef="#ctx0" brushRef="#br0" timeOffset="541886.0688">27610 14510 12 0,'-4'0'21'15,"4"-4"3"-15,-3 2-4 16,-1-2 4-16,-3 0 8 16,7 3-7-16,-2-3 0 15,-3 0 8-15,5-1-14 16,-2 1 1-16,-3 0-4 15,3 0-4-15,2 4 6 16,0 0-7-16,-5 0-1 0,5 0-4 16,0 0 0-1,0 0 0-15,0 0-1 0,0 0-1 16,0 0 1-16,-2 0 1 16,2 0-3-16,0 0-1 15,0 0 0-15,0 0-2 16,0 0 0-16,0 0-2 15,0 0 1-15,0 0-2 16,0 0-1-16,0 0-3 16,0 0-2-16,0 0-9 15,-7 0-23-15,7 0 4 16,0 8 26-16,0 1-16 16,0 0-46-16,0-1-50 15</inkml:trace>
  <inkml:trace contextRef="#ctx0" brushRef="#br0" timeOffset="543648.0875">27535 14479 14 0,'-10'-1'62'16,"8"1"-17"-16,-2-4 6 15,4 4-2-15,0 0-8 16,0 0-13-16,0 0-8 16,0 0-7-16,0 0-5 15,0 0-4-15,0 0-2 16,0 0-2-16,36 0 4 15,8-4 3-15,27-1 0 16,16-5 1-16,0-1-6 16,-4 1 2-16,-8 1-4 15,-4 1 1-15,-22 3-1 0,-10-3-1 16,-12 7-7-16,-13 1-7 16,-14 0-15-16,0 0-35 15,0 9-30-15</inkml:trace>
  <inkml:trace contextRef="#ctx0" brushRef="#br0" timeOffset="543910.4179">27649 14540 113 0,'0'0'12'0,"0"9"-5"0,0 8 5 16,0 6 19-1,0 7-10-15,0 2-3 0,14 7-8 16,-5 1 6-16,5-1-5 16,-7 5-1-16,4-1-7 15,-8-3-3-15,3-5 0 16,-1-7 0-16,-5-1 0 16,2-6-7-16,3-8-3 15,2-4-13-15,11-9-18 16,3 0-52-16</inkml:trace>
  <inkml:trace contextRef="#ctx0" brushRef="#br0" timeOffset="544196.0175">28016 14527 132 0,'0'-4'62'15,"0"4"-33"-15,0 0 3 16,0 0-23-16,0 17-9 15,7 15 11-15,16 11 1 16,-2 6-4-16,-1 2 0 16,-4-1 4-16,3 3-5 15,-6 0-2-15,6-4 2 16,-12-6-1-16,-7 1-2 16,0-5-2-16,0-7-2 15,0-2 0-15,0-7 0 16,0-6-2-16,0-4-3 0,0-4-10 15,-23-9-1-15,-5 0-22 16,-2 0-55-16</inkml:trace>
  <inkml:trace contextRef="#ctx0" brushRef="#br0" timeOffset="544588.8575">27617 14826 123 0,'-7'-8'24'15,"7"-1"-2"-15,0 3 16 16,0-5-17-16,16-2-9 16,28-1 2-16,-3 1 0 0,12 0 7 15,-5 2-6-15,5 0-2 16,-19 5-7-16,1 2-4 16,-10 4-2-16,-11 0-2 15,-14 0-6-15,0 0-8 16,0 8 5-16,0 11 11 15,-14 3-1-15,-16 1-2 16,3-2 2-16,4-3 0 16,9-5-5-16,0-1-3 15,7-7-2-15,7 1-3 16,0-4 7-16,0-2-5 16,21 0 12-16,6 0 0 15,8 0 0-15,4 0 1 0,-12 2-1 16,-6 2-3-16,-14 5 2 15,-7 4-8-15,0 8 2 16,-35 1-12-16,-15 5-46 16,-5-5-35-16</inkml:trace>
  <inkml:trace contextRef="#ctx0" brushRef="#br0" timeOffset="545043.7136">27464 15157 42 0,'34'-17'34'0,"9"-6"4"16,6 1 1-16,10-4-4 16,-4-5-7-16,12 3-4 15,-12 2-10-15,0 0-3 16,0-1-2-16,-2 1 0 15,4-4-4-15,-7 0-3 16,15 3-2-16,-8-5 0 16,7 6-1-16,0 0-3 15,1 3 3-15,1 2-1 16,-18 8 2-16,5 0-4 16,-19 4 4-16,-6 5 0 15,-3 2 0-15,-11 2-2 16,-7 0 1-16,-7 0-6 0,2 0-4 15,-2 0-2-15,0 0 13 16,5 11 4-16,-3 2 5 16,-2 4-6-16,0 0 1 15,0 4-3-15,0 2 2 16,-16-1-1-16,-28 1-1 16,-6 3-1-16,-21 4-4 15,-5-3-1-15,0-5-16 16,3 1-18-16,0-10-74 15</inkml:trace>
  <inkml:trace contextRef="#ctx0" brushRef="#br0" timeOffset="545230.7481">28202 14848 6 0,'53'-9'45'0,"-10"5"-9"15,15 0-4-15,-10 4-5 16,11 0-7-16,-4 0 0 15,-2 0-3-15,-9 0-9 16,-10 0-8-16,-11 12-8 16,-23 3-7-16,0 6-5 15,-18 5-4-15,-30 0-28 16</inkml:trace>
  <inkml:trace contextRef="#ctx0" brushRef="#br0" timeOffset="545748.0583">28362 15099 33 0,'44'-4'40'0,"6"4"-12"16,-13 0-5-16,-2 0-10 16,-6 4-13-16,-1 13 1 15,-12 1 4-15,2 9 5 16,3 8-4-16,-7 1 24 15,4 13-15-15,-4 4-4 16,-5 13 1-16,2 3 3 0,-1-3-3 16,-4 0-2-1,1-13-3-15,0-4-7 0,0-10-3 16,0-3 3-16,-2-10 3 16,-3-9-2-16,7-7-1 15,-9-7-1-15,0-3-5 16,0 0 3-16,0-21 3 15,0-14-27-15,0-14 0 16,-32-8-8-16,0 5-17 16,-5-1 11-16,-9 8 27 15,5 13 14-15,-9 11 17 16,8 17 6-16,3 4 1 16,3 4 28-16,1 27-24 15,-4 4 4-15,0 1-10 0,16 0-5 16,3-6-1-16,4 0-5 15,13-8-11-15,3-5-2 16,0-7-10-16,0-5-12 16,19-5 16-16,10 0-13 15,17-1 13-15,7-26-24 16,-5-3-52-16,5-2-33 16</inkml:trace>
  <inkml:trace contextRef="#ctx0" brushRef="#br0" timeOffset="545988.4419">28814 15482 24 0,'16'0'26'0,"-2"6"1"16,-3 7 8-16,-8 0-4 0,6 4-9 15,-2-4-6-15,0 1-6 16,0-1 1-16,6-4-5 16,1-5-4-16,2 0-2 15,3-4 0-15,-1 0 0 16,2 0 12-16,1 0-9 15,2 0 0-15,5-8 7 16,1-5-10-16,1 0 2 16,-2-6-2-16,2 2-5 15,-3-5-8-15,-6 1-15 16,-5-3-33-16</inkml:trace>
  <inkml:trace contextRef="#ctx0" brushRef="#br0" timeOffset="546288.2922">29809 14479 177 0,'0'0'12'0,"0"0"19"0,0 0-9 16,0 0-21-1,0 16-1-15,10-1 10 0,3 7-2 16,6-1-7-16,-12 2-1 16,-5-1-1-16,-2 4-7 15,-14 1-22-15,-36-6-14 16,-17-3-94-16</inkml:trace>
  <inkml:trace contextRef="#ctx0" brushRef="#br0" timeOffset="546468.0749">29158 14980 33 0,'25'30'34'15,"5"-7"0"-15,5-1-5 0,1 1 0 16,-1-6-17-16,-5 0-6 15,-1-8-4-15,-8-3-2 16,-5 1-2-16,-2-7-10 16,-3 0-13-16,-8 0-7 15</inkml:trace>
  <inkml:trace contextRef="#ctx0" brushRef="#br0" timeOffset="546707.7212">29676 14871 37 0,'90'-23'29'0,"15"1"7"16,-4 5 11-16,-11 0-8 0,-10 7-7 15,-9 7-12-15,-14 1-9 16,-6 2-4-16,-24 0-1 16,-6 0-1-16,-12 0-4 15,-9 9 0-15,0 8-1 16,0 2 4-16,-9 7-4 15,-25 6-11-15,-17 2-19 16,-6 2-14-16,-17 7-7 16,-6-3-25-16</inkml:trace>
  <inkml:trace contextRef="#ctx0" brushRef="#br0" timeOffset="546918.7159">29637 15210 30 0,'0'0'50'0,"0"0"-10"16,7-4 13-1,44-15 9-15,11-3-28 0,11-9-11 16,7 1 0-16,1 4 0 16,-13-1-2-16,-1 5-7 15,-19 5-7-15,-9 4-3 16,-23 3-4-16,-11 10-3 16,-5 0-1-16,0 0-5 15,0-3-31-15,-12 1-24 16,-11-6 5-16,-9-1-45 15</inkml:trace>
  <inkml:trace contextRef="#ctx0" brushRef="#br0" timeOffset="547136.1355">29952 14941 25 0,'0'13'20'0,"0"5"14"16,0 7-7-16,0 2 1 15,0 0-5-15,0 4 5 16,0 4-6-16,0-4 0 15,0-5-16-15,0 0-1 16,2-3-3-16,-2-2-2 16,5-8-5-16,-5-4-3 15,6-5-3-15,-3-2-3 16,10-2-46-16,10-2 3 16,-2-19 51-16,7-5-37 15</inkml:trace>
  <inkml:trace contextRef="#ctx0" brushRef="#br0" timeOffset="547697.6317">30220 15033 20 0,'0'-4'40'0,"0"4"-1"16,0 0-6-16,0 0-13 15,0 0 7-15,0 9-2 16,-14 8-6-16,-4 6-13 16,-3-1 2-16,1 3-4 15,-6 3-3-15,-6 6 0 16,-2 6 0-16,-3 5 5 15,-13 3-5-15,2 5 3 16,2 8-2-16,-2-3 5 16,11 4-3-16,-2-6-2 0,7 1 2 15,2-3-2-15,5-3-2 16,4-10 1-16,7 3-1 16,3-8 1-16,4-2-2 15,7-12-2-15,0-5-2 16,0-8 0-16,0-3-5 15,0-6-10-15,0 0 13 16,14-9 7-16,6-22 29 16,12-14-24-16,1-3-5 15,3-13 0-15,8 3-3 16,-1 0 2-16,6 1 0 16,3 10 1-16,-4 7 4 15,-2 13-2-15,-4 6 1 0,-6 7-3 16,-13 5 2-1,2 9-2-15,-2 0 0 0,0 0-5 16,0 19 0-16,-4 7 5 16,1 4 1-16,-6 1 11 15,0 4-2-15,-3 1-5 16,-4-2 4-16,-7-2-9 16,0-2 0-16,0-4-6 15,-7-3 3-15,-23-1 2 16,3-5-8-16,4-3-8 15,-14-11-27-15,10-3-108 16</inkml:trace>
  <inkml:trace contextRef="#ctx0" brushRef="#br0" timeOffset="547879.2455">30053 15774 50 0,'-26'34'56'15,"-3"-2"-5"-15,-15 7-7 16,0-3-10-16,-13 4-11 16,13-6-9-16,-8-4-11 15,10-8-3-15,6-3-6 16,15-6-12-16,12-9-10 16,4-4-42-16</inkml:trace>
  <inkml:trace contextRef="#ctx0" brushRef="#br0" timeOffset="548080.7302">30105 15985 73 0,'21'13'40'0,"6"0"4"16,8-4-24-16,-3 3-2 15,9-7-6-15,5-1-5 16,-5-4-4-16,12 0-2 15,2 0-1-15,5-17-6 16,-3-5-15-16,0-5-25 16,-15-7-23-16</inkml:trace>
  <inkml:trace contextRef="#ctx0" brushRef="#br0" timeOffset="549618.2505">30745 14707 11 0,'0'-13'55'0,"0"0"-14"0,0-4 11 16,0 0 4-16,0-2-36 16,0 1 7-16,-14-3 6 15,-6 2-10-15,-17-6-3 16,0 1-3-16,-13-2-2 16,-5-3 1-16,-7-3-5 15,-7 2-3-15,-11-2 4 16,-5 2-7-16,-9 4-2 15,-7-1 2-15,0 5-3 16,-9 3-2-16,2 2 3 0,3 0-3 16,2 4 0-16,4 4 0 15,5 0-1-15,-2 1-2 16,-5 4 3-16,-5 2 0 16,-1 2-2-16,-4 0 2 15,4 0 0-15,-1 2 0 16,7 6 0-16,0 5-2 15,0 0 1-15,0 6 1 16,0-2 0-16,0 4 0 16,-4 1 0-16,2 1-1 15,9-1 1-15,2 1 0 16,5 7 1-16,0 0-1 16,-3 6 0-16,1-1 1 15,-12 5-2-15,0-1 0 0,7-3 1 16,7 7 1-16,2-7-1 15,23-2 0-15,9-2-1 16,17 2-1-16,4-2 2 16,4 4 2-16,7-2-2 15,1-3-2-15,-3 5 2 16,9 7 0-16,5 1 0 16,2 5 0-16,0 0 2 15,7 3-2-15,0 1 0 16,0 7 0-16,0-1-2 15,21 6 2-15,6 3 0 16,5 2 0-16,3-4 2 16,-1-4-2-16,12 0 0 0,-2-2 0 15,13-2 0-15,7-1 0 16,7 1 0-16,10-2 0 16,6-3 0-16,0-8 1 15,7-1-1-15,-2-5 0 16,6-9 0-16,3 2 0 15,11-6 0-15,3-3 0 16,-7 2-1-16,9-11 1 16,-5 4 0-16,-2-5 0 15,-2 0 0-15,-2 0 1 16,-5-4-1-16,-7-1 1 16,-5 1 1-16,3-9-2 0,-5 0 2 15,7 0 1-15,-5 0 0 16,5 0-2-16,0-9 0 15,0-4 1-15,7-4 2 16,7-2-3-16,2-2 2 16,2-1-2-16,-4-1 2 15,5-1-3-15,-17 1 3 16,-7 1-3-16,-4-1 0 16,-9 2 0-16,2-1 0 15,-7-1 1-15,2-3 0 16,1 0 0-16,-8-5-1 15,-4 5 1-15,2-6 1 16,-15 2 0-16,-4 0-1 0,-1-6-1 16,-3 4 0-1,-2-2 0-15,0-5 2 0,-9-1-2 16,2 1 0-16,-4-1 1 16,-3 4-1-16,0-3 1 15,-11-1 0-15,0-1 2 16,-1 2-3-16,-3 1 1 15,-4 1 0-15,-1 2 0 16,-3 5 0-16,-2-2 0 16,0 2 0-16,0 0 0 15,0-2-1-15,0-4 0 16,0 2 1-16,-7-5 1 16,-2-2-2-16,-2-7 0 15,2 7 1-15,-5-2-1 0,0 7 0 16,-4 1 3-16,-3 1-2 15,-4 3-1-15,2 0 2 16,-2 4-2-16,-3 1 2 16,-4-1 1-16,2 1-3 15,-13 0 0-15,8-1 1 16,-4 5 0-16,-4-8-1 16,1 3 0-16,-3 5-2 15,3 1 0-15,3-2 2 16,0 9 2-16,3-2-2 15,4 1 0-15,-1 2-3 16,11 4-2-16,1-3 2 16,3 7-7-16,11-3-2 0,2 3-12 15,5-3-18-15,0-1-71 16,0 3-159-16</inkml:trace>
  <inkml:trace contextRef="#ctx0" brushRef="#br0" timeOffset="556927.4726">28463 15262 3 0,'-7'0'16'0,"-2"0"-6"0,7 0 3 0,2 0-1 0,-5-4 3 0,3 3-8 15,-2-3-6-15,-3 0-1 16,0 0 0-16,0 4-1 16,-2 0 0-16,-3 0-1 15,3-1 0-15,-5-3 2 16,-9 4 4-16,7-4-4 16,-9 4 0-16,9 0 0 15,-5 0-5-15,8 0-3 16,-3 0-5-16,9 0-12 15,4 0 1-15</inkml:trace>
  <inkml:trace contextRef="#ctx0" brushRef="#br0" timeOffset="557360.0705">28463 15262 11 0,'-240'-26'17'0,"240"26"2"0,0 0-3 0,0 0 0 16,0 0-1-16,0 0 2 15,0 0-4-15,0 0-3 16,0 0-3-16,0 4-1 15,0 5-4-15,22 0 22 16,8 5-5-16,0-1-7 16,-2 4-2-16,1-4-6 15,-8 6 2-15,2-2 1 16,2 0-3-16,-9 0 1 16,7-2-4-16,-9-2 0 15,-5 0 2-15,3 0 0 0,-3 0-2 16,-9 0 0-16,0 4 2 15,0 4-2-15,0 2 1 16,-7-1 2-16,-16 5-2 16,-5 3 0-16,-11-2-1 15,5 2 2-15,-12-4-3 16,7 1 0-16,9-1 0 16,-6-3 0-16,8-1-3 15,5-5 2-15,3 0-5 16,6-7 2-16,-4-1 0 15,11-5 2-15,0 0-5 16,7-4 1-16,0 0 2 16,0 0-6-16,0 0-20 0,0 0-25 15,14-8-20-15,18-1 14 16</inkml:trace>
  <inkml:trace contextRef="#ctx0" brushRef="#br0" timeOffset="557922.2529">28922 15276 19 0,'0'0'17'0,"0"-4"17"15,0 4-4-15,0 0 3 16,0 0 2-16,0 0-1 0,-5 0-3 16,-1 0-2-16,-8 0-22 15,-2 0 1-15,-10 0-4 16,1 9-1-16,-2 6 1 16,4 4-1-16,-7 4 1 15,14-1-1-15,2 8 0 16,7 0-2-16,7 2-1 15,0-2 1-15,0 2-1 16,14-5 0-16,16-3 1 16,9-5-1-16,2-2 0 15,10-4 0-15,-10-3 1 16,5-7 0-16,-3 1 1 0,-1-2-2 16,1-2-6-1,-6 0-4-15,0 0-6 0,-8 0-11 16,-1 0-56-16,-1-9-82 15</inkml:trace>
  <inkml:trace contextRef="#ctx0" brushRef="#br0" timeOffset="558853.3867">30890 13134 96 0,'0'0'40'0,"0"0"-3"0,0 0 8 16,0 0-20-1,-21 0-1-15,-7 4-14 0,-11 15 1 16,3 7-1-16,1 6 3 15,-15 15-12-15,6 10 11 16,-2 10-2-16,-2 9-4 16,-9 3-2-16,7 7-4 15,-10 4 1-15,5 7 0 16,-5 0 0-16,12-5-1 16,4-12 0-16,10-15 0 15,11-12 0-15,0-13-3 16,14-14 3-16,2-7-3 0,3-12 1 15,4 1-4 1,0-8-1-16,0 0-2 16,0 0-2-16,0 0-4 0,0 0-14 15,0 0-45 1</inkml:trace>
  <inkml:trace contextRef="#ctx0" brushRef="#br0" timeOffset="559443.4018">30004 13800 80 0,'-13'0'19'0,"-10"0"0"16,-5 14 1-16,-9 12-11 15,-13 10 1-15,6 15-5 16,-8 3-2-16,13 6 2 16,16-1-2-16,-7-3 3 15,14-7-3-15,11-8 1 16,5-7 0-16,0-4-4 15,12-7 1-15,20-4-1 0,2-6 0 16,10-6 0 0,13-1 3-16,10-6 1 0,-3 0 6 15,7 0-6-15,2 0 4 16,3-15 3-16,0-6 0 16,2 4 0-16,-14-1 6 15,-14 4-9-15,-13 1-3 16,-14 5 0-16,-9 3 5 15,-14 5 5-15,0-8 7 16,0-1 7-16,-7-6-17 16,-23-6-8-16,-7 3 0 15,-4-7-1-15,-16 1-1 16,-3-2 0-16,-2-5-1 16,-7 1 0-16,-2 0-1 31,0-2-1-31,0 2-3 0,12 3-5 0,4 5 1 0,9 9-16 15,11 5-13-15,15 6-42 16,6 2-114-16</inkml:trace>
  <inkml:trace contextRef="#ctx0" brushRef="#br0" timeOffset="570200.1107">30509 17539 130 0,'-16'0'9'16,"7"0"2"-16,9 0 12 16,0 0 2-16,0 0-5 15,0 0 4-15,0 0-2 16,0 0 1-16,0 0 2 16,-5-4-9-16,-2-9-4 15,-2-6 2-15,-5-5-7 16,-4-3 1-16,2-1 1 15,-14-6-2-15,7-1-1 16,-11-10-1-16,6-8 1 0,-15-4-4 16,6-13 2-16,-2 3-4 15,-2-7 3-15,-1 9-3 16,-1 6 2-16,6 3 4 16,0 7-2-16,3 6-2 15,4 1-1-15,3 7-1 16,4 1 3-16,7 7-3 15,-3 1 2-15,6 9-2 16,3-2 0-16,-3 10 1 16,13 1-1-16,0 4 0 15,0-1 2-15,-7-3-2 16,-5 3-2-16,5-1 2 16,1-1 2-16,1 3-2 0,-2-6-2 15,-2 5 2-15,2-7 2 16,0 7-2-16,-4-8 0 15,2 3 0-15,-5-1-2 16,-2-2 2-16,7 3 2 16,-3-3-2-16,3 0 0 15,-3 4 0-15,3-1 1 16,2 3-1-16,-4 3 0 16,9 4 2-16,2 0-1 15,0 0 0-15,-7-2 3 16,7 2-4-16,0 0 0 15,0 0 0-15,0 0-3 0,0 0 3 16,-7 0-3-16,-7 15 3 16,-4 11 0-16,-3 8 1 15,-4 2-1-15,2 0 1 16,-7 3-1-16,7-3 0 16,-2 3 0-16,2 9-1 15,-7-5 1-15,7-2 1 16,3-1-1-16,-1-5 1 15,7-4-2-15,7 3 1 16,-4-6 0-16,6-11 0 16,5 0 0-16,0-12-1 15,0 3-1-15,0-6-3 16,0-2 3-16,5 0-4 0,20 0 4 16,-2 0 1-1,16 0 1-15,14-6 0 0,4-7 1 16,21-4 0-16,12-6-1 15,15 1 3-15,5-4-2 16,3 5-1-16,-10-2 0 16,-2 5 0-16,-10 0 0 15,-10 5 1-15,-8 0-1 16,-25 5 0-16,-11 7 2 16,-14-3-2-16,-9 4 0 15,-14 0 1-15,0 0 1 16,0 0 3-16,0 0 1 15,0-8 0-15,0-1 2 16,0-4-7-16,-7-6 0 0,-23-3-1 16,2-3 3-16,-8-3-3 15,-10-2 0-15,-9-4 2 16,-12-8-1-16,-6 3-1 16,-3-8 0-16,-11 2 0 15,9 5 0-15,5 5 0 16,15 8-1-16,12 10-5 15,14 4 1-15,19 9-11 16,-1 4-21-16,12 0-92 16</inkml:trace>
  <inkml:trace contextRef="#ctx0" brushRef="#br0" timeOffset="581645.8139">31192 12751 64 0,'-2'-12'18'16,"2"-1"-4"-16,0 0 9 16,-5 11 24-16,5 2-1 15,-2-2-13-15,-5 0-11 16,0-2-4-16,3 1-4 16,1 3 4-16,3 0 3 15,-4 0-7-15,4 0-2 16,0 0-6-16,0 0-5 15,0 0 1-15,-2 0-2 16,-12 3-1-16,-7 16 1 0,-9 6 5 16,-4 5-3-1,4-2-2-15,-7 4 1 0,3-2 2 16,4 0-1-16,-9 1-1 16,0-1-1-16,3-2 3 15,3-6-3-15,1 1 2 16,9-2 1-16,-6-4-3 15,6 0 0-15,-3 1 2 16,10-5-2-16,3 1 0 16,-10 3 0-16,2-3 0 15,-2 3 1-15,-4 0-1 16,-10 6 0-16,-4-2 0 0,-3 1 2 16,-13 1-1-1,2-1-1-15,2 3 1 0,-2-6-1 16,0 2 0-16,2-3 0 15,-2-1 1-15,5-2 0 16,-8 6-1-16,-1-4 0 16,4 2 0-16,-12-6 1 15,8 5-1-15,-1-1 0 16,0-3 0-16,3 3-1 16,4-4 1-16,5 0 0 15,-5 4 0-15,5-4 1 16,-5-2-1-16,5 1 0 15,-11 3 0-15,-3 0 1 16,-12 0-2-16,-10 6 2 16,1-3-2-16,3-1 1 0,11 4 0 15,-2-6 0-15,20 6-1 16,-8-6 1-16,1 6 0 16,1-3 0-16,-9 7 0 15,4-3 0-15,-12-3 1 16,8 6 0-16,4-10-1 15,-2 2 2-15,4 1-2 16,3 3 0-16,-3-4 0 16,5 2 0-16,-2-2-2 15,13 0 1-15,-9-2 1 16,12 2 0-16,-12-4 0 16,5 6 0-16,-5-2 0 0,-2 0 0 15,-4 1 1-15,-3-1-1 16,-9 4 0-16,-3-6 0 15,1 6 0-15,2-3 0 16,0 5 0-16,11 2 0 16,12-3 0-16,5 5-1 15,4-1 0-15,6-4 1 16,10 5-3-16,-6-1 2 16,8 1 1-16,5-1 0 15,2 4-3-15,-6-2 3 16,6-2-2-16,-2 5 2 15,2 4-1-15,0 5 1 16,5-1 0-16,-5 5 0 16,7 1 1-16,-6 4-1 0,6 3 0 15,-9 5 0 1,7 5 0-16,2 4 2 0,0 3-2 16,2 3 0-16,3 3 0 15,2 4 0-15,0-4 0 16,0 4 0-16,30-1 0 15,6-11 0-15,6-1-2 16,4-4 2-16,-10-1 2 16,6 5-2-16,10 1 1 15,13-1-1-15,-8-6-3 16,14-5 1-16,2-3 2 0,-8-8 0 16,6-5 1-1,2 1-1-15,-4-5 0 0,4 1-1 16,1-6 0-16,-10 2-2 15,0-6 3-15,-4 1 1 16,2-2-1-16,11-3 0 16,0 1-1-16,3-6 0 15,11 1 1-15,0-5 0 16,0 1-1-16,7-1 0 16,-6 0 1-16,-6 0-2 15,1 4 2-15,-3-8 1 16,0 5-1-16,5-5 0 15,-7 4 1-15,7-1-1 16,2-3 0-16,2 0 0 16,-1 1 0-16,-4-3 0 0,-12-5-1 15,-6 2 1-15,-2 0 0 16,-6-4 0-16,-1 4 1 16,-7 1-2-16,1-5 2 15,-8 4-1-15,1 0 0 16,-1-3 1-16,-1 3-2 15,4 0 1-15,-5 2 0 16,2-6 0-16,1 0 1 16,7 3-1-16,-10-3 0 15,0 4 0-15,-2 0 0 16,-2-2 1-16,-5 5-1 16,2-3 0-16,1-2 1 0,-3 2-1 15,0-4 0-15,-2 0 1 16,-3 0 1-16,3 0-1 15,0-6 0-15,2-5 0 16,7 1-1-16,-5-3 0 16,1 4 0-16,11 0-1 15,-17-5-1-15,3 7-1 16,1 1-2-16,-17 2-6 16,-3 1-16-16,-1 3-47 15,-3-2-105-15</inkml:trace>
  <inkml:trace contextRef="#ctx0" brushRef="#br0" timeOffset="602141.5994">26778 10265 70 0,'0'0'15'0,"-14"0"12"15,-2 0 21-15,9-2-16 16,0-2-6-1,0 4 5-15,7 0-9 0,0 0-2 16,0 0-5-16,0 0-5 16,0 0-6-16,0 0-4 15,0 0-1-15,28 0 1 16,29-5 3-16,28-3 2 16,18 0-2-16,5-2 0 15,-2 2 1-15,-17 4-4 16,-11 2 0-16,-5 2 0 0,-25 0 0 15,-2 0 0-15,-25 0 0 16,-7 4-2-16,-7 9 2 16,-7 10 0-16,0 5 4 15,-7 10 2-15,-21 3-3 16,-11 8 1-16,5 0-3 16,-1 3-1-16,-8 3 0 15,2 0 2-15,-12 7 4 16,2-6-6-16,-8 5 3 15,18-9-2-15,-3-3-1 16,16-8 2-16,15-7-2 16,-1-6-2-16,12-7 0 15,2-6-2-15,0-7-9 0,0-1 4 16,0-7-13 0,36 0-9-16,15-13-33 0,11-21-76 15</inkml:trace>
  <inkml:trace contextRef="#ctx0" brushRef="#br0" timeOffset="602561.9972">27814 10532 10 0,'0'23'33'0,"5"2"-6"15,-3-1-10-15,5 2 2 0,9-1-13 16,5-3 3-16,-5-3 0 16,11-2-7-16,1-4 6 15,9-4-1-15,-3-9 6 16,5 0 0-16,-5 0 12 16,-6 0-1-16,-5-17-3 15,0-5-6-15,-9-6-8 16,-8-6 0-16,-6 0-4 15,0 0-2-15,0 0 1 16,-27 4-2-16,-10 8 0 16,3 1 4-16,-5 6 3 15,2 3-4-15,3 7 2 16,-10 3-3-16,7 2 0 0,3 0-2 16,4 0-3-16,16 0-1 15,8 0-5-15,6 0 5 16,0 0-7-16,0-2-16 15,0-3-18-15,43-13-20 16</inkml:trace>
  <inkml:trace contextRef="#ctx0" brushRef="#br0" timeOffset="602975.9677">28521 10034 52 0,'-7'0'116'0,"0"0"-112"16,0 0 8-16,-2 15 2 16,-5 5-1-16,7 3-2 15,0-1-8-15,7-5-3 16,0 2-3-16,0-6-4 16,14-3 6-16,2-3 1 15,12-7 0-15,8 0 2 16,6 0 11-16,8-18-2 15,3-9-8-15,-7-7-1 16,-7 4 2-16,-16-2-2 16,-5 4 1-16,-9 4-1 15,-9 5-1-15,0 3 4 0,0 6 0 16,-14 0-5-16,-13 3-3 16,4 7 3-16,-14 0 3 15,3 0-2-15,4 0 2 16,-9 9-3-16,5 4-1 15,-1 6-4-15,10-4-4 16,0 2-4-16,11-2-8 16,5-2-26-16,4 0-19 15</inkml:trace>
  <inkml:trace contextRef="#ctx0" brushRef="#br0" timeOffset="603325.7461">29183 9990 88 0,'-29'23'5'16,"-6"9"2"-16,-1 2 2 15,-10 5 2-15,-3 5 1 16,-1 1-7-16,0 2 3 15,-8 2 0-15,1 3 7 16,-14 5-2-16,-3 3-5 16,10 0-2-16,-14 2 1 15,5 4-2-15,4-5-4 16,7-2 3-16,-4 0-4 0,4-5 0 16,2-1 0-16,12-9 2 15,-2-13-2-15,20 0 0 16,-7-13 0-16,16 3-3 15,8-12 0-15,6 1-7 16,7-6-17-16,0-4-31 16</inkml:trace>
  <inkml:trace contextRef="#ctx0" brushRef="#br0" timeOffset="603708.4562">28399 10942 26 0,'0'25'31'0,"-2"-5"-13"16,2 0 2-16,0-2-11 16,0-3-1-16,7-3-1 15,16-3-2-15,13-4 3 16,-1-5 5-16,6 0 7 15,5-5-1-15,-12-10-7 16,-6-6-3-16,-3-4 8 16,-9-1 1-16,-4 2-4 15,-12-1 0-15,0 3-4 0,0 3 0 16,-14-2-3 0,-18 7 2-16,-7 0 3 0,2 3-10 15,-9 5-1-15,5 2-1 16,13 3-2-16,-4-1-3 15,12 0-1-15,8-2-5 16,12-4-7-16,0-5-12 16,0-5-113-16</inkml:trace>
  <inkml:trace contextRef="#ctx0" brushRef="#br0" timeOffset="605621.8376">29796 9990 30 0,'-7'-9'24'15,"-18"0"-3"-15,-1-3 6 16,-1-1-1-16,4 0-3 15,-7-2-1-15,-4-2 9 16,-3-2-4-16,-16 0-1 16,-11-1-9-16,0-1-1 0,-16 2 0 15,-5 0 2 1,-5 0-8-16,-11 1 0 0,3 1 0 16,1 0-4-16,8 3 3 15,-5 5-2-15,7 0-4 16,-5 1-1-16,5 3 2 15,0 1-3-15,4 4-1 16,-6 0 3-16,2 0-3 16,-7 0 4-16,-7 0-3 15,0 0-1-15,7 13 0 16,-5 0 0-16,10 4 2 16,-5 0-2-16,0 3 0 0,2 1 0 15,-2 2 0 1,9 2 0-16,-2 1 0 0,0 2 0 15,14-2 0-15,11 5 0 16,2-1 0-16,7-2-2 16,7-2 1-16,3 3 1 15,-3-1 0-15,-2 6-1 16,-12 3 1-16,12 1 0 16,-9-1 0-16,13 1 0 15,-2-2 1-15,12-1-1 16,-5 5 0-16,11-1-1 15,3 1 1-15,9 0 0 16,2 3 0-16,-2-4 0 16,9-1 0-16,7-4 0 15,0 1 0-15,0 3-1 0,0-2 1 16,23 1-2 0,-2-3 2-16,2 4 0 0,9 0 0 15,7 1 2-15,-9-3-1 16,9-2 0-16,0-4-1 15,4-4 1-15,8 1 1 16,-8-3-2-16,15 1 1 16,-3-3 1-16,4-3-1 15,6-2-1-15,6 0 2 16,2-2-1-16,14-2 3 16,0 0-3-16,5-5 0 15,9 1 1-15,-7-1-1 0,5-4 3 16,-10 1-4-16,3 0 2 15,-3-1-1-15,5-4 0 16,5 0 0-16,-5 0 0 16,7 0 0-16,-7 0 1 15,0 0-1 1,-3 0 2-16,4-9-1 0,-4 4-1 16,-1-7 1-16,1 3-1 15,-3-1 1-15,-1-1-2 16,-7-2 0-16,-4 2 1 15,-8-5 0-15,-3 5-1 16,-8-2 1-16,0-4 0 16,-9 4 3-16,5-6-3 15,-5-2 0-15,5 3 2 16,4-7-1-16,3-1 0 0,11-5 0 16,-9 0-1-16,5 3 0 15,-10-2 1-15,-4 5-2 16,-8 2 4-16,1 1-3 15,-9-5-1-15,-5 5 2 16,0-3 0-16,-2-3 2 16,4 2-2-16,10-1-1 15,-14 1-1-15,4 4 0 16,-4 1 0-16,-7 4-1 16,-2 2 2-16,-3-2-1 15,-9 8 1-15,7 1-1 16,-9-1 0-16,0 3 2 0,-7-2-2 15,7 3 0-15,-7-4 4 16,2-5-4-16,-2-1 0 16,0-4 0-16,0 2 0 15,0-1 1-15,0-1-2 16,0 2 1-16,0-4 0 16,0 2 0-16,0-1 0 15,-2 5 0-15,2-1-2 16,-14-2 2-16,7 3-1 15,-4 0 1-15,4 1 0 16,2 1 1-16,-2 2-1 16,5 0 0-16,-5-3 0 15,0 0 0-15,-4 1 0 0,9-1 0 16,-10 1 2-16,5 0-1 16,5 0-2-16,-12-3 1 15,7 6 0-15,-9-2 1 16,7 1 1-16,-2 3-1 15,1-1 0-15,-1 1 0 16,2-1-1-16,-3 0 0 16,3-1 0-16,-5-1 0 15,-2 5 1-15,7-3 0 16,-2-3 0-16,-3 5 0 16,0-3-1-16,0 1 2 15,-2-4 0-15,-7 4-2 0,7-1 2 16,-2-1-2-1,2 1 0-15,5 1 0 0,1 1 1 16,-3 1-1-16,-3 1 0 16,2 1 1-16,7 1-1 15,0-2 1-15,0 1-1 16,-2-3 0-16,-2 3 0 16,-6-3 1-16,-3 3-1 15,-10-3 0-15,0 0-2 16,3-1 2-16,-10 3 1 15,3-1-1-15,4 3 0 16,-2-2 0-16,4 2 0 16,8 0 0-16,6 3 2 15,-7-1-1-15,5 0 1 16,0-2-2-16,5 4-3 0,-3 0 3 16,5-1 0-16,2 1 1 15,2-3-1-15,3 3-1 16,2 0 0-16,0 0 1 15,0 0-1-15,0 0-1 16,0 0-2-16,0 0-4 16,0 0-2-16,0 0-5 15,0 0-2-15,-7 0-17 16,0 10-14-16,-7 3-51 16</inkml:trace>
  <inkml:trace contextRef="#ctx0" brushRef="#br0" timeOffset="608786.703">29803 9930 14 0,'-39'-5'12'0,"13"-3"6"16,10 2 0-16,9 2-7 0,3 4-4 16,2-3-7-16,2 1 3 15,-7-2-1-15,0 0 1 16,0 3 3-16,-5-3 0 15,1 0 3-15,-3 0-1 16,5 0 0-16,2-1-1 16,-4 5-1-16,2-4 3 15,2 2-3-15,-7-2 1 16,7 1 1-16,-11-1-1 16,6-2 1-16,3 2 1 15,-9 1 0-15,4-3-3 16,-2 2-2-16,2-1 1 0,-4 1 3 15,4-1 5-15,-4-2-7 16,8 2 1-16,-1 1-1 16,2 0 3-16,2 3-2 15,-7-3 3-15,-2 0-2 16,0 0-3-16,-5-1-2 16,-6-1 3-16,-10-2-4 15,1 3 0-15,-6-3 0 16,-8 3 3-16,-1-5-1 15,-6 3 3-15,0 1-3 16,-1-1 0-16,8 3 0 16,-1 4 0-16,15-4 1 15,-10 2-5-15,5-2 2 0,-3 0 1 16,1 4-2 0,1 0 5-16,-1-1-5 0,6 1 2 15,-7 0-1-15,3 0 0 16,-2 0 1-16,-3 0-2 15,-2 0 0-15,-12 0 0 16,12 0 1-16,-3 0-1 16,1 1-1-16,-3 7 0 15,5-2 0-15,-12 5 1 16,12-1-1-16,-9-5 0 16,4 4 1-16,-2-1-1 15,2-3 1-15,-2 3-1 0,-4 0 1 16,1-3-1-1,-1 3 0-15,4-2 1 0,4-1 2 16,15-1-3-16,-10 4 1 16,7-3-1-16,9 3 0 15,-16-3 0-15,5 7 0 16,-10-1 0-16,3 0 1 16,0 0-1-16,7 1-1 15,6-7 1-15,-4 5-1 16,7-7 2-16,9 5-1 15,-7-6 0-15,8 2 0 16,1 0 0-16,0-4 0 16,1 7 0-16,1-5 1 15,-6 9-1-15,-2-1 0 16,-3 3-1-16,0-2 1 0,7-3-2 16,2 3 3-16,-6 0-1 15,-12 6 0-15,-2 2 0 16,-5 0 0-16,0 1 0 15,9-4 1-15,-13-2-1 16,13 3-1-16,-7-3 1 16,15-5 0-16,1 0 0 15,7-1 0-15,-8 0 0 16,8-1 0-16,5-1 1 16,2 1-1-16,7-3-1 15,-6 4 1-15,1-5-1 16,7 1 1-16,3-2 0 0,2 2-2 15,-4 0 2-15,1-1 0 16,-1 3-2-16,1-1 1 16,-1-1 1-16,2 4 1 15,-5 1-1-15,0 1-1 16,0-1 0-16,0 4-3 16,0 0-1-16,7-1-8 15,-7 1-9-15,7-4-27 16,0-7-102-16</inkml:trace>
  <inkml:trace contextRef="#ctx0" brushRef="#br0" timeOffset="610513.3802">21166 10586 67 0,'0'-5'16'0,"0"5"1"15,0-1 0-15,0 1-2 16,0-3-2-16,0-1 7 16,-2-3 0-16,2-4-7 15,-7-4-6-15,-4-2 11 16,2-4-12-16,-5 4 8 0,-14-3-8 16,-2-1 0-16,-4-2-5 15,-3 2 4-15,-2 4-4 16,-2 4-1-16,-2 4 7 15,8 5-6-15,-2 4-1 16,-8 0 2-16,-4 8 9 16,-10 14 0-16,4 9-11 15,2-1 1-15,12-2-1 16,13 2 4-16,5 2-4 16,16-4 2-16,7 0-4 15,0-1 4-15,0-5-4 16,12-1 0-16,20-4 2 0,2-6 1 15,3-3-1-15,14-8 5 16,-1 0 0-16,7-4-1 16,1-13-3-16,1-3 2 15,5-5-2-15,-2-3 1 16,-2 2 1-16,-16 1-3 16,-8 6 2-16,-22 7-2 15,0 7 0-15,-14 1 1 16,0 4-1-16,0 0 0 15,0 0-3-15,0 0-13 16,0 25 2-16,-14 7 14 16,-18 11 7-16,4 6-5 15,8 0 0-15,-1 11-1 0,-9 4 3 16,10 2-4 0,-1 4 1-16,5-8 0 0,9 3-1 15,0-4 0-15,0-7 0 16,7-1 0-16,0-4 0 15,0-10-2-15,0-3 2 16,0-10 0-16,0-5-2 16,0-8 0-16,0-3-4 15,7-6-3-15,0-4 2 16,9 0 0-16,16-23 0 16,7-16-39-16,-2-10-84 15</inkml:trace>
  <inkml:trace contextRef="#ctx0" brushRef="#br0" timeOffset="611082.235">21419 10717 37 0,'0'-4'25'15,"0"4"-1"-15,0 0 1 16,0 0-18-16,0 0-7 15,0 0 0-15,0 9 6 16,0 14 14-16,-14 7-9 16,0 8 0-16,-4 3 1 15,6 8-11-15,5-2 6 16,7-6-4-16,0-7-2 0,0-11-2 16,0-2 1-16,19-12 0 15,-1-4 6-15,3-5 7 16,-1 0-6-16,-4 0 3 15,17-14 6-15,5-17-8 16,-1-12-3-16,7-2-3 16,-10-6 3-16,-4 4-5 15,-5 4 0-15,-6 5 3 16,-6 6-3-16,-6 2 0 16,-7 11 3-16,0 6-3 15,0 4 1-15,0 5-1 16,0 4 3-16,0 0-3 0,0 0-4 15,0 0-8-15,0 0 11 16,-7 19 1-16,-6 11 7 16,-4 2-4-16,8 3-3 15,2-1 1-15,7-2 4 16,0-2-5-16,0 1 1 16,0-9-1-16,0-5 0 15,3 0 0-15,8-4 0 16,1-2 0-16,1-3 0 15,-6 5-2-15,7-5-3 16,0 1-2-16,-5 1-10 16,5-3-33-16</inkml:trace>
  <inkml:trace contextRef="#ctx0" brushRef="#br0" timeOffset="611696.3141">22428 10796 76 0,'0'-10'41'0,"0"-3"-15"15,0-4-4-15,0-4-10 0,0 3-1 16,-23-3-1-16,2 2 6 15,0 2-13-15,5 4 4 16,-11 5 3-16,4 3 1 16,0 5-8-16,-5 0 5 15,-15 0-8-15,2 11 9 16,-3 13-2-16,0 3-3 16,15 11-3-16,8-1 0 15,7 5 1-15,3-5-4 16,11-1 6-16,0-8-8 15,11-5 6-15,24-8-2 16,-1-6 3-16,19-9-2 16,-3 0 5-16,21-7-1 15,-4-18-2-15,-3-3-2 16,0-2 1-16,-9 0-1 0,-9 3-1 16,-18 6 0-16,-12 11 0 15,-9 2 0-15,-7 8-1 16,0 0-3-16,0 0-4 15,0 17 0-15,0 5 8 16,0 5 3-16,0-1-2 16,0-3 1-16,0-1-1 15,0-5 0-15,6-4-1 16,11-5 2-16,-11-4-2 16,8-3 0-16,-7-1 0 15,9 0 0-15,2-1-3 16,-1-20 0-16,5-5-7 0,-8-1-21 15,0-4-41-15,-7 0-5 16,0 1-18-16</inkml:trace>
  <inkml:trace contextRef="#ctx0" brushRef="#br0" timeOffset="612468.7031">22772 10679 45 0,'0'0'21'0,"0"0"-13"15,0 2-3-15,0 17 9 16,0 3-1-16,0 5 2 16,0-1-6-16,6 4 2 15,1-4-3-15,3-3-5 0,-4-1 3 16,6-5-5-16,-10-3 2 16,7-7-2-16,-9-5-1 15,0-2 0-15,0 0 7 16,14-2 6-16,0-19 7 15,6-10-13-15,3-5-5 16,3 2-2-16,6 2 0 16,-12 7 0-16,-10 12 0 15,1 8 2-15,-11 5-4 16,0 0 2-16,2 0-4 16,3 0-3-16,4 17 7 15,3 7 4-15,-1 2 6 0,3-1-8 16,0-3 4-1,-1-3-5-15,-6-6 0 0,2-3 1 16,-2-7-1-16,-2-3 2 16,-5 0-1-16,7 0 3 15,18-5 4-15,2-21 5 16,10-10-8-16,7-4-4 16,-10 1 1-16,-4-8-1 15,0 2 0-15,-10-3-2 16,-6 0 2-16,-7 4-2 15,-7 3 2-15,0 3-2 16,0 2 0-16,0 8 0 16,0 2 2-16,-14 5-2 15,7 6 1-15,7 4 0 0,0 7 0 16,-7 4-1-16,7 0 0 16,0 0-2-16,0 4-9 15,0 21 8-15,0 6 3 16,0 14 6-16,0 3-3 15,0 4 0-15,0 3 0 16,0 1-3-16,0 2 1 16,7-1 2-16,7 3-3 15,7-1 3-15,2 3-3 16,7-10 0-16,4-1 3 16,-11-9-2-16,4-8-1 0,3-10 3 15,-9-7-3 1,2-8 0-16,-5-1 1 0,7-8 1 15,-11 0-1-15,7 0-1 16,-8 0-1-16,1-13-2 16,-7-6-8-16,-5-7-29 15</inkml:trace>
  <inkml:trace contextRef="#ctx0" brushRef="#br0" timeOffset="612746.2668">23017 10589 28 0,'0'-9'20'0,"30"-3"-11"15,-3 4 8-15,3 3-2 16,14-1-3-16,-8-1 4 15,6 7 0-15,8-4-2 16,-6 4-6-16,13 0-7 16,-9 0 0-16,12 0-1 15,-1 0-8-15,-4 0-5 16,5 0-10-16,-9-6-14 16</inkml:trace>
  <inkml:trace contextRef="#ctx0" brushRef="#br0" timeOffset="613969.1145">24407 10269 58 0,'0'0'54'0,"0"-4"-13"16,0-5 4-16,-5-6-15 15,-4-2-5-15,-5-4-14 16,-9-2 7-16,-7-3-3 16,-11 0-3-16,-16-2-4 0,-14 3 1 15,-16 2 12 1,-14 2-14-16,-7 7 3 0,0-3-4 16,-9 4 3-16,0 5-3 15,-11 1 1-15,-8 1-3 16,-15 4 0-16,0-2 1 15,-14 4 1-15,0 0 1 16,-3 0-3-16,1 0 1 16,11 0 0-16,-2 6-1 15,13 1-2-15,1-1-2 16,6 5 3-16,10-1 0 16,6 1-3-16,14 4 0 15,14 4-1-15,7 2 1 16,0 5-2-16,-5 8 0 0,-4 6 1 15,-10 1 1-15,-4 6-2 16,-4-2 2-16,-1 4 0 16,7 0 0-16,14-6 0 15,7 2 0-15,16-2 0 16,14-3 0-16,-3 3 0 16,19-2-1-16,2 1 1 15,11-1-1-15,8 4-1 16,6 3 4-16,0 0-2 15,5 9 0-15,9-3-2 16,0 1 2-16,0-4-1 16,0 0 1-16,16-6 0 15,18 4-1-15,1-1 0 0,11 0 1 16,2 6 0 0,5-1 0-16,-3-2 0 0,14-2 0 15,-6-2 1-15,13-6-1 16,9-5 0-16,0-1-1 15,7-8 1-15,5-6 0 16,9-3 2-16,4-10-1 16,8 0-1-16,1-8 4 15,1 0-3-15,20 0 0 16,12 0 1-16,9-12 2 16,12-1-3-16,-13-2-1 15,6-6 1-15,2 0-1 0,0-5 0 16,-5 0 1-1,-9-1-1-15,-25 5 1 0,-10-2-1 16,-6-1 0-16,-9 3 1 16,-10 3-1-16,-2-2 0 15,-2 2 0-15,-5-2 1 16,-2 1 1-16,3-3-2 16,-3-3 1-16,-5 2 1 15,-9-1-2-15,3 2 1 16,-3 1 0-16,0-3 1 15,7-3-1-15,3 2 1 16,-6 0 2-16,1-1-2 16,-5 1-2-16,-8-1 1 15,-4-3-1-15,-10 0 1 16,-6-3 2-16,1-5-2 0,-7-2-1 16,-3-5 1-16,-4 2-1 15,-9-2 1-15,0-2 1 16,-7 5-2-16,2-5 0 15,-2-2 1-15,4-3-2 16,-4-1 2-16,-5 0-1 16,-2 0 0-16,0 8 1 15,0 2 0-15,0 2-1 16,0 3 0-16,0 2 0 16,-13 2 0-16,-8 6 0 0,-9 4 0 15,-2 1-2 1,-7 8 1-16,2 2 1 0,-2 2 0 15,12 5-4-15,6 2-4 16,7 4-4-16,14 0-12 16,0 0-38-16,0 12-29 15</inkml:trace>
  <inkml:trace contextRef="#ctx0" brushRef="#br0" timeOffset="616594.2287">24340 10252 4 0,'-4'-6'15'16,"1"5"1"-16,-1 1-7 16,4-3 1-16,-3 3 2 15,-1-1-2-15,2 1-3 16,-5 0 2-16,2-3-2 15,5 3 2-15,0-1 2 16,0-3 0-16,0 4 3 16,-2 0 0-16,2 0 3 0,-5 0-6 15,5 0-6-15,0 0-1 16,0 0-4-16,0 0 1 16,0 0-1-16,0 0 2 15,7 0 1-15,5 0-2 16,-6 0 1-16,-3 0-1 15,1 0 2-15,-1 0-1 16,1 0 0-16,-4 0 3 16,2 0 3-16,-2-5 8 15,5-3-2-15,-3 0-9 16,5-3 3-16,2 2 0 16,-9-3-1-16,7-1 0 15,-7 5-3-15,0-5 6 0,0 2 3 16,0 0-11-16,0-4 5 15,0-2 0-15,0 8-5 16,0-5 5-16,0 5-2 16,0-2 0-16,0 1 3 15,0 1-5-15,0-4 2 16,0 3-4-16,0 1 1 16,7-2 2-16,-7 5-1 15,0-3-1-15,7-3 2 16,-7 3-2-16,0 0-1 15,0-1 0 17,0 3 7-32,0 1-5 0,0-2-1 0,0 4-1 0,0-1 0 15,0 1-1-15,0 0 0 0,0 3 1 16,0-2-2-16,0 2 1 16,0 1-2-16,0 0 1 15,0 0-2-15,0 0 2 16,0 0-4-16,0 0 2 15,0 0 3-15,0 0 0 16,0 0 1-16,0 1 2 16,-7 11-2-16,-7 3 2 15,-9 2-2-15,7 9 1 16,-2 1 0-16,2-1-1 16,-5-1-1-16,8-3 1 15,-10-3-1-15,9-2 1 16,0-4-1-16,7-4 0 0,5-1 0 15,-5-6 0-15,7-2 0 16,0 0-1-16,0 0 0 16,0 0 1-16,0 0 0 15,0 0 0-15,0 0 0 16,0 0 1-16,0 0 3 16,0 0-1-16,0 0-2 15,0 0 4-15,0 0-3 16,0 0 1-16,-7 0-2 15,0 0-1-15,0-4-1 16,-6-2 0-16,4 1 1 16,2 1 0-16,4 0 2 0,-1-4-2 15,1-1 0-15,-3-4-1 16,1-4 1-16,5-2 0 16,-2-2 1-16,2-3-1 15,0-2 0-15,0 1 0 16,0-1-1-16,0 3 1 15,0 12 0-15,0 0 2 16,0 7-2-16,0 0 0 16,0 4 0-16,0 0 2 15,0 0-2-15,0 0-3 16,0 0-2-16,0 4-1 16,0 13 2-16,0 9 4 15,0 10 0-15,0 4 0 0,0-1 0 16,0 4 1-1,0-7-1-15,0 0 1 0,0-10-2 16,0-1 1-16,2-6 0 16,3-10 0-16,-3 0 0 15,-2-5 0-15,0-4 1 16,4 0-1-16,-4 0 0 16,3 0 3-16,-3 0 1 15,4 0 0-15,-4 0 2 16,0-19-5-16,0-9-1 15,0-6 0-15,7 0-1 16,5 0 1-16,-5 6 0 16,6 3 0-16,-6 7 0 15,0 5 1-15,-7 9-1 0,0 2 0 16,0 2 0-16,0 0 0 16,0 0-1-16,0 0-3 15,7 0-2-15,-5 15-1 16,10 11 6-16,1 5 1 15,-6 3 0-15,3-6 1 16,-4-4-1-16,4-5-1 16,3-4 1-16,-6-4 1 15,-7-5-1-15,7-4 0 16,-7 0 0-16,0-2 0 16,0 0 0-16,0 0 2 15,0 0 5-15,0-4-3 16,7-19-3-16,-7-3-1 0,7-4 0 15,-5 2-1-15,3 3 1 16,-3 6 0-16,-2 6 0 16,0 8 0-16,0 1 0 15,0 4 0-15,0 0-2 16,0 0-1-16,0 5-4 16,0 20 5-16,0 3 1 15,0 8 1-15,0-6 0 16,0-5 0-16,0-3 0 15,0-7 0-15,0-3 1 16,5-7-1-16,-3 0 0 16,3-2-3-16,-5-3 3 0,0 0 0 15,0 0 4 1,0 0-2-16,0 0 4 0,6-13-5 16,1-8-1-16,0-2 0 15,0 2 0-15,0 3 0 16,4 1-1-16,-11 7 1 15,7 6 0-15,-7 4 0 16,0 0 0-16,0 0 0 16,0 0 0-16,0 0-5 15,0 0 2-15,0 0 1 16,0 0-1-16,0 0-1 16,0 0 0-16,7 0 2 15,0 0 0-15,0 0 1 0,0 0-1 16,0 4 0-16,0 4-2 15,2-3-3-15,-2 3-5 16,-1-2-10-16,6-1-32 16,-5-1-33-16,4 1-60 15</inkml:trace>
  <inkml:trace contextRef="#ctx0" brushRef="#br0" timeOffset="617404.0754">24347 10114 13 0,'0'-1'20'16,"-5"-3"-10"-16,5-4-5 15,-2 7 5-15,-2-7-2 16,1 4 2-16,3-5 1 16,0 7-5-16,0-4 0 15,-4 1 2-15,4 5 2 16,0-2-1-16,-3 2 3 16,3 0-6-16,0 0-3 15,0 0 2-15,0 0-5 0,0 0 0 16,0 0-1-16,0 0-6 15,0 0-5-15,0 5 7 16,0 5 5-16,0 3 14 16,0 0-11-16,0-4 2 15,0 3-4-15,0-7-1 16,0 5 0-16,0-2-4 16,0-5-1-16,0-1 0 15,0 3-4-15,14-5-11 16</inkml:trace>
  <inkml:trace contextRef="#ctx0" brushRef="#br0" timeOffset="618910.6946">24457 10051 7 0,'0'0'22'0,"0"0"-7"16,0 0 2-16,0 0-2 16,0 0-4-16,0 0-5 15,-14 0 0-15,1 0 2 16,-8 0-2-16,5 0 4 0,-12 0-1 15,3 1-3-15,0 5 0 16,2-2 2-16,9 0-4 16,-6-1 0-16,8 3-4 15,-2-2 0-15,1 5-1 16,-1 3 1-16,0-3-1 16,0-4-2-16,1 5 3 15,6-3 1-15,-5 1 0 16,5-2 1-16,-4-2-1 15,2-1 4-15,-3-1-1 16,3-2-3-16,-5 0 4 16,7 0-2-16,-6 4 1 0,-6-3-3 15,6 2 0-15,1-3-1 16,3 0 1-16,-5 1-1 16,7-1 3-16,-6 0 0 15,-8 0 2-15,-2 0 1 16,7 0-5-16,-9 0 8 15,9-9-1-15,-12 1-6 16,-2-1 10-16,3 0-6 16,4-1 3-16,-14 1 0 15,10 1-7-15,-3-1 0 16,2 5 0-16,-4-1 3 16,5 1-4-16,-1 4 4 15,-9 0-4-15,8 0 0 0,-6 0 3 16,3 0-3-1,5 0 0-15,-1 0-1 0,-6 0 1 16,2 4-1-16,-3 1-1 16,8-1 0-16,-12 1-1 15,4 3-2-15,1-2-2 16,-3 1 0-16,14 1 3 16,-4-3-18-16,4 5 12 15,9 1-14-15,7-1-33 16,7-5-71-16</inkml:trace>
  <inkml:trace contextRef="#ctx0" brushRef="#br0" timeOffset="636032.2693">24542 10026 1 0,'-7'0'10'16,"2"0"-2"-1,3 0-1-15,-2 0 0 0,1 0-2 16,-1 0 1-16,1 0 0 16,-3 0 2-16,-1 0-3 15,-14 0 0-15,7 8 0 16,-9-3 1-16,3 1-2 16,6 0 0-16,-2-1-3 15,2 1 3-15,0-2-1 16,-11 3 2-16,5-1-1 15,-1-1 1-15,0 3-1 16,7 0 1-16,-4-3-5 0,4 1 0 16,3-3 0-1,2 1 0-15,-3 0 1 0,3 2-1 16,-12-3 1-16,-4 1 3 16,5 0-1-16,-1-2 2 15,0 2 1-15,1-3 3 16,-6 2 0-16,6-3 0 15,-5 1 4-15,9-1 0 16,-14 0 3-16,2 0-5 16,1 0-2-16,-3 2 5 15,-7-2-1-15,0 0-2 16,-4 0-2-16,-2 0 1 16,6 0 9-16,-7 0-9 15,8 0-1-15,1 0-1 16,-4 0 0-16,5 0-1 0,-10-2-3 15,1 1 2-15,1-3 0 16,-8 0-4-16,6 2 3 16,1-6-1-16,6 8 1 15,-4-3-2-15,-12 3-3 16,12-2 1-16,-3 0 2 16,8 0 0-16,-1-2 1 15,3 4-4-15,4 0 0 16,-14 0 2-16,7 0-2 15,3 0 0-15,-16 0 1 16,13 0-1-16,-16 0 0 16,12 0 2-16,7 0-2 0,-10 0 1 15,14 0 1-15,-4 0-1 16,-5 0-1-16,11 0 1 16,-6 0-1-16,2 0 0 15,0 0 0-15,2 6 0 16,-14-4 0-16,8 0 0 15,-10 1 0-15,4 1 1 16,8-2-1-16,-5 0 0 16,5 0 0-16,6 2 1 15,-9-3 0-15,8 2 2 16,-6-2-2-16,-1 1-1 16,1-2 0-16,5 0 1 15,-6 2 0-15,1-2 0 0,5 0-1 16,-9 0 0-1,5 4 0-15,-7 0 0 0,-3 0 1 16,1-3 0-16,-3 7-1 16,4-4 0-16,8 1-1 15,-10 1 1-15,8-3 0 16,-8 5 0-16,10-2 0 16,4-1 0-16,0-1 1 15,10 0-2-15,-3 0 1 16,-5 1-1-16,-4 3 1 15,-2 1 0-15,-1 3 0 16,-1-1 0-16,-6 2 0 16,-1 4 0-16,-3 4 0 15,5-6 0-15,-5-2 0 0,4-2 0 16,-1 3 1-16,-1-4-1 16,3 2-1-16,2-7 1 15,11 5 0-15,-13 1 1 16,-2 0-1-16,6 2-1 15,-9 3 0-15,5-1 1 16,6-2 0-16,-1-4 0 16,13 3 0-16,2-3 0 15,-6 0 0-15,-3 8 1 16,7 0-1-16,-5-2 0 16,1-2-1-16,4 3 1 15,2-3 0-15,-2-2 0 16,3 4 0-16,-10-1 0 0,9-4 0 15,5 4 0-15,-4-1 0 16,6 0 0-16,-11 4 0 16,11 2 0-16,0-2 0 15,0 1 0-15,1 2 0 16,6-2 0-16,-7-1-1 16,7 0 1-16,0-2 0 15,-2 4 0-15,2-4 0 16,0 4 0-16,7 2 0 15,-2-1 0-15,2 5-1 16,0 1 0-16,0 2 1 16,0 2 0-16,0 0 0 0,14 1 0 15,4-3-2-15,3 0 2 16,-1 0-1-16,3-1 1 16,7 4 0-16,-2-2 0 15,-6-1 0-15,-3-2 1 16,1 1-1-16,6-1-1 15,1-1 1-15,-4-1 0 16,5-2 0-16,1-1 1 16,6 0-1-16,-8-2-1 15,12 3 1-15,-4-1 3 16,1-4-3-16,8-2 0 16,-7 2 1-16,-1-8-2 15,6 4 1-15,-13-3 0 0,8 3 0 16,4-5 1-1,-4-3-1-15,7 4 1 0,-3-1-1 16,5-2 1-16,-5-3-1 16,0 1 0-16,12 2 0 15,-9-4 1-15,13 0 0 16,-9 2 0-16,5-1-1 16,-5-1 3-16,12 2-3 15,-10-4 2-15,14 0-2 16,3 0 0-16,2 0 1 15,0 0 0-15,2 0 0 16,-7 0-1-16,2 0 0 0,-1-6 0 16,-1-1 0-1,7-3 1-15,-5-3 2 0,-1 4-2 16,6-3-1-16,-5 1 0 16,-2-2 1-16,7 0-1 15,3-2 0-15,-5 0 0 16,4-2 2-16,7 2-2 15,-16-6 0-15,8 8 0 16,-6-6 0-16,-2-2 0 16,-4 8 0-16,-3-4 0 15,-9 4 1-15,5 0-1 16,-12 0 0-16,8-1 0 16,3 0 0-16,-4-3 0 15,5-2 1-15,-9 2 0 16,6 0-1-16,-2 0 2 0,5 0-2 15,-5-6 0-15,5 9 1 16,-19-3 0-16,5 0-1 16,-11 3 1-16,-7 5 0 15,6-4-2-15,5-4 2 16,3 2 0-16,6-6 0 16,5 0-1-16,-3-1 0 15,8 3 1-15,-8-2-1 16,8-3 3-16,-10-1-3 15,12-1 0-15,-5-2 0 16,12-2 1-16,-5-4-1 16,-10 7 1-16,-1 0 0 0,-3-4-1 15,-4 5 1-15,-3 3 0 16,-6 3-1-16,-3 1 1 16,-4 2-1-16,-1 0 0 15,-4 2 2-15,-2 0-2 16,9-4 0-16,-16 4 1 15,7-6-1-15,0 3 0 16,-5-7 0-16,5 8 0 16,-3-6 1-16,-2 1 0 15,3 3-1-15,-1-2 1 16,-11 0-1-16,7 3 1 16,-7-3-1-16,7 2 0 15,-7 1 0-15,0 1 1 16,0-2 1-16,0 2-2 15,0-4 2-15,0 6-2 0,0-2 0 16,-14-1 0-16,-11 1 0 16,7-4 0-16,-3 4 1 15,-2 0-1-15,-7-2 1 16,0 6-1-16,3 0-1 16,-12-1 1-16,0 1 1 15,9 4 1-15,-2-4-2 16,4 3 1-16,1 1 0 15,-1 0-1-15,-4 3 0 16,5-1 1-16,-1 0-1 0,1 2 0 16,-5 1-1-1,4-5 2-15,-13 3-2 16,2-1 1-16,4 1 0 0,-8 2 0 16,8 1 0-16,6 3 0 15,-8-2-1-15,3 0 0 16,-3 2 0-16,-9 0 0 15,5 0 1-15,-10 0-1 16,10 0 1-16,4 0 0 16,-2 0-1-16,-2 0-1 15,-3 0 2-15,3 4 0 16,-2-1 0-16,-1 3 0 16,7-2 0-16,-6 1 0 0,1 1 0 15,6-4 0 1,-10 3 0-16,12-1 0 0,-5 0 0 15,-3 0 2-15,1 1-1 16,-16-1-2-16,6 4 1 16,1-3 0-16,-1 5 0 15,-6-3 0-15,7 1 0 16,-10-1 0 0,7-3 1-16,7 0-1 0,10 0 0 15,4 0 0-15,4 1 0 16,0-5 0-16,-8 8 1 15,1-7-1-15,-1 7 0 16,-15 1 0-16,8-1 0 16,-15-1 0-16,15 1 1 0,-10 1 0 15,5-1-1-15,-3 0 0 16,8-1 1-16,-10 0-1 16,5 3 0-16,7-2 0 15,-12-3 1-15,12 3-1 16,-10-3 0-16,8 3 0 15,-15 0 0-15,8-1 1 16,-3-1-1-16,5-1 1 16,4 1-1-16,8 1 0 15,-8-1-1-15,7 2 0 16,3-3 1-16,-5 3 0 16,5-3 0-16,-1 5 0 15,-1-3 0-15,1 1-1 16,5 1 1-16,-6-3 0 0,8 3 1 15,5-1-2-15,-4 0 1 16,-5 1 0-16,4 0 0 16,1 0 0-16,-3-1 0 15,7-2 0-15,4 3 0 16,3-5 0-16,3 4 0 16,-8-3-1-16,-4 4 1 15,-3 1 0-15,8-3-1 16,-1 3 0-16,-4-1 2 15,6 3-2-15,-4-3 0 16,-11 8 1-16,2-2 1 0,-2-2-1 16,6 0 0-1,-2-4 0-15,7 4 0 0,-4-5 0 16,6 5 0-16,1-3 0 16,-3-1-1-16,2 3 1 15,12-3 0-15,-12 0 0 16,7 1 0-16,1-3 0 15,-3 6 0-15,9-7-1 16,-3 2 1-16,4 1-2 16,-1-5 2-16,0 4 0 15,0-3 0-15,0-1-1 16,0 1 1-16,7 5-1 16,-7-6 1-16,7 3 0 15,0 3-1-15,-7-1 0 16,7 2 1-16,-6 0 0 0,6 1-1 15,0 1 1-15,-7-2 0 16,7 2-1-16,-7 0 1 16,7 3 0-16,0-1 0 15,-9 2 0-15,6 0 0 16,-1 1 0-16,1 1-1 16,-1 0 1-16,2 0 1 15,-3-2-1-15,3 0 0 16,2-2-1-16,0 3 0 15,0-1 1-15,0 0 1 16,0 0-1-16,0 1 0 16,0-5-1-16,0 0 1 0,0 0 0 15,0 2-2-15,0-2 2 16,2 0 0-16,9 0 0 16,-4 4 0-16,5 0-1 15,-5 2 1-15,0-2 0 16,-7 2 0-16,0 2 0 15,0-3 0-15,0 5 0 16,0-1 0-16,0 3 0 16,0-3 0-16,0-1 1 15,0-6-1-15,6 2 0 16,1 0 0-16,0 0 0 16,0-2-1-16,7 2 1 15,-7 0 0-15,2 0 0 0,5-2 0 16,-1-2 0-1,10 0-2-15,-9 0 2 0,7-3 0 16,-12 1 0-16,5-5-1 16,-1 3 1-16,4-1 0 15,-11-3-1-15,8-1 1 16,0 5 0-16,0-1 0 16,2-2 0-16,4 3 0 15,3-1-1-15,-2-1 1 16,-7-1 1-16,6 2-1 15,-6-3 0-15,0 0 0 16,-3-1 0-16,3 0 0 0,-7 0 0 16,7 0 0-1,-1-2 0-15,1 3 0 0,2 1 0 16,7-4 0-16,5 3-1 16,-8-1 1-16,3-2 0 15,5 0 0-15,9-2 0 16,-3 0 0-16,5 0 0 15,-5 0 1-15,1 0-1 16,4 0 1-16,2 0-1 16,-4 0 1-16,6 0-1 15,-8-2 1-15,-1-2-2 16,-2 1 2-16,-4-1-1 16,-1 0 0-16,5 0 0 15,-4-1 0-15,6 1 2 16,5-2 0-16,2 1-2 0,3-3 0 15,13 4 0 1,3-5 2-16,-3 1-2 0,7-1-1 16,-2 0 1-16,-2 5 1 15,0-6-1-15,-12 6 0 16,5-5-1-16,-12 5 1 16,-11 0 0-16,6-1-1 15,-8 1 2-15,-5 4-2 16,9-4 2-16,7-1-2 15,2-3 1-15,5-1 0 16,2-1 0-16,12 3 1 16,-5-4-1-16,11 2 0 0,1-3 0 15,-10 6 0-15,1-1-1 16,-10 1 1-16,4-1 0 16,-8 1 1-16,13-2-1 15,-13-1 0-15,6 1 0 16,-2-1 1-16,-6 0-1 15,4-1 0-15,-12 1 0 16,5-2 0-16,-5 1 0 16,8-3 1-16,4 0-1 15,2-4 0-15,11 0 1 16,-4-2 0-16,7 1-1 16,3-3 1-16,-10 4-1 15,-3-2 0-15,-8 6 1 0,-3 3 0 16,-4-1-1-1,-3 2 0-15,-4-5 0 0,0 9 0 16,-3-4 0-16,3-3 2 16,7 3-1-16,-10-4-1 15,3-1 0-15,7 1 0 16,0 0 0-16,2-2 0 16,0 2 2-16,2-2-2 15,5-4 0-15,-5 2 1 16,-7 0-1-16,5-2 0 15,-4 2-1-15,1 0 1 16,8-3 0-16,-10-5 1 0,1 7-1 16,4-3 0-16,-16 4 0 15,4-2-1-15,3 2 1 16,-9 8 0-16,-8-5 0 16,1 7 1-16,0-4 0 15,-5-1-1-15,3 3 0 16,-1 0 1-16,3-5-1 15,0-3 2-15,-1-1-2 16,1-3 0-16,0 6 0 16,-5 0 3-16,14 0-3 15,-9-2-3-15,-1-2 3 16,8 2 0-16,-5 0 3 16,-2-4-3-16,4 3 0 15,1-1 0-15,-6-3 0 16,1 2 0-16,-7-2 0 0,2-2 1 15,-4-3 1-15,-3 1-1 16,3-3-2-16,-5 1 1 16,0-2 0-16,0 4 1 15,0-1 0-15,-21 1-1 32,0 4 1-32,-8-5-1 0,1 6 0 0,-2 1 0 15,-4 1 0-15,-5 0 1 16,-2 2-1-16,-5 2 1 15,0-2 1-15,0 4 0 16,2 0-2-16,10 5 2 16,-10-1-2-16,8 0 3 0,1-1-3 15,-17 1 0-15,10 1 1 16,-15 0 0-16,7 3-1 16,-1 1-1-16,8 3 1 15,-3-3 1-15,4 0 0 16,-8 2-1-16,6-2 0 15,-6 1 0-15,2-3 0 16,-5 2 0-16,5 0 3 16,-5 1-3-16,3 3 0 15,-3 0-1-15,5 0 1 16,7 0-2-16,-12 0 1 16,11 0 2-16,-15 3-1 15,14 1 0-15,-3 0 0 16,4-2 0-16,-1-2 0 15,-1 4 2-15,-6-3-2 0,-1 1 0 16,-8 2-2-16,4 2 1 16,-9-2 1-16,-1 1 1 15,-1 0-1-15,-8 3 0 16,-10 0 0-16,6 1 0 16,-10 1 0-16,1-1-1 15,-4 0 2-15,8-1-1 16,5 1 0-16,14 4 2 15,0-3-2-15,13-3-2 16,-2 3 2-16,12-2 2 0,-9-3-2 16,6 4 0-1,-9 1-3-15,-2-3 3 0,-11 6 1 16,4-1 1-16,-5 1-4 16,1 0 1-16,4 1 0 15,-2 0 1-15,4 0-1 16,10-1 1-16,-1 0 0 15,10 0 0-15,4-4 0 16,-2 5-1-16,-2-1 1 16,0 0 0-16,2 0 0 15,-2 0 0-15,2 4 0 16,4-7 0-16,1 3-1 16,-3 0 0-16,7-1 1 15,-11 1 0-15,4-2 0 0,7 2 0 16,-4 4 0-16,-10-4 0 15,8 4 0-15,1-2 0 16,-1 0-1-16,6-1 0 16,2-1 1-16,-1 0 0 15,1 0 0-15,12-2-1 16,-12 2 1-16,6-1 0 16,1 1 1-16,5-2-1 15,-5 0-1-15,7 3 1 16,-6-5 0-16,1 8-1 15,-1-2 1-15,-1 2 0 16,7 1 0-16,-6 3 0 16,1 0 0-16,8-2 0 0,4 2-3 15,0-3 1-15,5 5 1 16,-5 2 1-16,2-1 0 16,3 0 1-16,2 3-1 15,0-3 0-15,-7 1 0 16,7-3-1-16,0 4 1 15,0-3 0-15,-7 3 0 16,7-1 0-16,0-1-1 16,0 1 1-16,0 3 0 15,0-2 0-15,0 4 0 16,7 2 0-16,2-2 0 16,3 6 0-16,-3-2 0 0,9-4 0 15,1-2 0-15,-5-1-2 16,6-5 1-16,-4-1 1 15,5 2 0-15,9-1 0 16,-3-5 0-16,-4 4 0 16,2-6 0-16,1-2 0 15,1 4-3-15,3-4 2 16,2 0 1-16,7 1 0 16,-5-1 0-16,12-4 0 15,-11 4 0-15,6-1-1 16,-2-3 1-16,-2 2-1 15,-3-3 1-15,-4-1-1 16,4-1 0-16,-11-1 1 16,14-1-1-16,-10 4 2 15,-4-3-1-15,9-1 0 0,7-4 0 16,-4 4 0-16,4-2-1 16,2 0 1-16,0 0 0 15,5-2-1-15,-2 0 1 16,6 0 0-16,5 0 0 15,12 0 0-15,-1 0 0 16,3-4 1-16,4-6 0 16,-6 1-1-16,-10 4 0 15,1-3 0 1,-8 2 0-16,14-1-1 0,-9-3 1 16,5 1 0-16,6 0 0 15,-11-3 0-15,12 3 0 16,-5 0 0-16,4-5 0 0,8 1-1 15,-12-4 1-15,11 8 1 16,-6-4-1-16,-5 1 0 16,4 3-2-16,-6-4 2 15,-10 3 0-15,7 3 0 16,-8-3 0-16,10 1 0 16,-8-4 0-16,13 0-2 15,-2-2 2-15,0-2 0 16,9 0 2-16,-9-2-2 15,4-2 0-15,1 4 0 16,-12 2 1-16,-3 0 0 16,-3 0-1-16,3-2 0 0,-10 0 0 15,1 0 1-15,1-2-1 16,-3 5 0-16,-2-2 0 16,-2 1 2-16,2-2-2 15,7 4 0-15,-10 0 0 16,8 0 1-16,-10 0-1 15,1 3 0-15,4-1 0 16,-12-2 1-16,10-2-1 16,0-2 1-16,-1-2-1 15,6-3 0-15,1-3 0 16,-6 2 0-16,-1 3 0 16,1-3 0-16,2-3 3 15,7-1-3-15,-12 5-3 0,1-1 3 16,4 6 0-16,-12-1 0 15,8 1 0-15,-3-2 0 16,-2 2 0-16,-3 4 0 16,3-4 0-16,-9 4 0 15,-1-1 3-15,1 1-3 16,-5 0 1-16,0 0-1 16,-2 4 0-16,-1-5 3 15,1 1-3-15,0-4 0 16,2 0 1-16,9-2-1 15,1 2-1-15,-6 3 1 16,3-7 0-16,-2 4 1 0,9-2-1 16,-10 1 0-1,-6-2 0-15,2 2 0 0,-2-5 0 16,-3 2 1-16,-8-1-1 16,3-1 1-16,-6 2-1 15,0-1 0-15,0-1 1 16,0 1 1-16,0-5-2 15,-6 7 0-15,-8-3 0 16,0 4 0-16,-2 2 0 16,2 0 0-16,-6 4 0 15,-6 0 0-15,-1 2 0 16,-1-1 0-16,1-1 0 16,-10 6 0-16,7-4 0 15,-4 1 0-15,-5-1 0 16,4 1 0-16,-8 3 1 0,9-3 0 15,-3 1-1-15,-2 4 0 16,0-3 0-16,2 4 0 16,-9-5 0-16,-2 5 2 15,-5-5-2-15,-2 7 0 16,-2-4 0-16,7 0 0 16,-3 1 0-16,5-3-1 15,2 4 1-15,-2 0 0 16,2-1 0-16,5 5 0 15,-5-4 0-15,7 3-1 16,9-2 1-16,-16 2 0 16,5-3 0-16,-10 4-1 0,8 0 1 15,-17 0 0-15,-2 0 0 16,-4 0 0-16,4 4-1 16,-12 0 1-16,3 1 0 15,5-1 0-15,2 1 0 16,-8-1 0-16,6 2-2 15,-5 0 2-15,4-5 0 16,-4 7 2-16,7-2-4 16,0-6 2-16,7 3 0 15,-8 1 2-15,6-2-2 16,-6 2-2-16,-6 4 2 16,-2-3 0-16,-5 4 0 15,-2 3 0-15,-5-1 0 0,5 0 0 16,9-1 2-16,4-5-2 15,7 3 1-15,12-4-1 16,-2 1 0-16,-1 1 0 16,-6 1 0-16,0 3 0 15,-1-1 0-15,1 3-1 16,-3 1 1-16,-4-4 0 16,7 4 0-16,-3 0 0 15,12 1-2-15,2-5 1 16,5 4 1-16,7 0-1 15,-12 0 0-15,-2 4 1 16,-3 2 0-16,1 2 0 16,-1 0 0-16,8-6 0 15,-8 6 0-15,14-4-2 0,-4-3 2 16,2 3 0-16,12-3 1 16,-8 0-1-16,-8 2 0 15,6-1-1-15,-7-2 1 16,15 0 0-16,-6 0 0 15,3-1 0-15,0-3 0 16,9-4 0-16,2 5 0 16,3-3 0-16,-3 3 0 15,1 3 0-15,-1 0 0 16,-6-4 0-16,8 3 0 16,6-3 0-16,-1 1 0 15,0 8-1-15,0-1 0 0,1 0 1 16,6 6-1-16,0-2 1 15,0 1 0-15,7-1 0 16,-9 2-3-16,6-1 3 16,-1 1 0-16,4-1 0 15,0 3 0-15,0-3 0 16,0-3 0-16,0 2 0 16,0-2 0-16,0-2 0 15,0 1-1-15,0 5 2 16,0-2-2-16,0 1 2 15,0-1-2-15,16-4 1 16,-9 2 0-16,7 2 0 16,-1-1 0-16,1 1 0 0,0 1 0 15,0-1 0-15,-8-4 0 16,-3-2 0-16,4 2 0 16,2 0-1-16,5-2 0 15,-1 2 1-15,1 1 1 16,7 2-1-16,-5-6 0 15,4 0 1-15,3 3-1 16,-2-4 0-16,-7 0 0 16,6 0-1-16,-4-3 1 15,7 3 0-15,5 0 1 16,-7 0-1-16,8-4 0 16,8 5 0-16,-9-5 0 0,-1 0-1 15,5-1-1-15,3 0 2 16,-8-3 1-16,12 4-1 15,-11-1 0-15,6-2 0 16,-4 1 1-16,7-1-2 16,-1-2 1-16,1 3 0 15,4-1 0-15,-6-2 1 16,4 0-2-16,2-3 1 16,5-1 0-16,4 0 0 15,-2 0 1-15,10 0 0 16,-6 0-1-16,-1 0 0 15,6-4 1-15,0-1-1 16,8-3 4-16,-10 3-4 0,11 1 0 16,-6 0 0-1,-5 2-1-15,5-2-2 0,-10 1 3 16,7 1 3-16,-9-2-3 16,5 0 1-16,-12 0-2 15,5 3 1-15,-4-3-3 16,-1-1 3-16,5-2 0 15,-3 0 0-15,8 1-1 16,-3-1 1-16,12-1 0 16,1-1 1-16,1 1-1 15,9-5-1-15,-2 4 1 16,-2-4 0-16,-1 0 1 0,-4-1-1 16,-2 5 0-1,-17 0 0-15,1-3 0 0,-10 7 0 16,1-3 0-16,-3-1 0 15,2-1 0-15,3 1 3 16,7-3-3-16,-8-1 0 16,8 0 2-16,-3 2-1 15,0-2-1-15,5 1 0 16,-2-1 0-16,6 0 0 16,-6 4 0-16,-1-4 0 15,-1 3 1-15,-8-1-1 16,5 0 1-16,-2-1-1 15,-3 3 0-15,3-4 0 16,0 3 0-16,-1-1 0 16,5-2 2-16,-6-1-1 0,4 4-1 15,-9-2 0-15,2 3 0 16,0-5 2-16,2 1-2 16,3 0 0-16,13-2 0 15,-1 0 1-15,3-4-1 16,-10 6 0-16,3-4 0 15,-3 4 0-15,-6-10 0 16,8 6 0-16,-3-5 0 16,-2 5 0-16,-2-2 0 15,-3 1 0-15,3-3-1 16,-9 4 1-16,-1 3 0 16,1 1 1-16,4 0-1 0,-5-2 0 15,1-2 2-15,4 0-1 16,-5 4-1-16,1-2 0 15,-5 0 1-15,7-4-1 16,-1 2 0-16,4-5 1 16,6 1-1-16,-12-3 1 15,7-1-1-15,-1 1 0 16,-6-1 0-16,-6-1 0 16,-1-1 0-16,1 1 1 15,-3 4 0-15,-11-5-1 16,0 1 1-16,0 3-1 15,-7-3 0-15,0 3 0 16,0 1 0-16,0 1 2 16,0 4-1-16,0 0 0 15,0 2 1-15,0-2-2 0,-7 0 0 16,-7-1 0-16,-4-1 0 16,4 2 0-16,-4 0 0 15,4 0 0-15,-2 4 0 16,-5-2 1-16,-4-2-1 15,5 0 2-15,-8 0-3 16,-6 0 2-16,-5-2-1 16,-3 6 0-16,-3-2 0 15,3 2 0-15,-8 1 0 16,6-1 0-16,3 4 2 16,-9 0-2-16,6 1 1 15,-9-1-1-15,-2 5 0 0,-4-2 2 16,1 2-2-16,1 0 1 15,-3 1-1-15,5 1 0 16,-16-2 0-16,5 4-1 16,8 0-1-16,-13 0 1 15,14 0 1-15,-17 0 0 16,3 0 0-16,7 0-1 16,-16 6 1-16,2 1 0 15,2-1-1-15,7-2 2 16,-2 3-1-16,5-1 0 15,2-1 0-15,-3 3-1 16,-4 0 1-16,-7 3 0 16,-9 0-2-16,-7 4 2 0,0 0 1 15,0-1 0-15,-7-1-1 16,7-2 0-16,0-4 0 16,0 7 0-16,0-1 0 15,0 0 1-15,4 0-1 16,-4 0 0-16,14 0 0 15,-7 2 0-15,2-2 0 16,3 3 0-16,-1-3 1 16,10 0 0-16,2-2-1 15,13 2 0-15,6-1 0 16,3 1-2-16,-1-4 2 16,13 5-1-16,-6-1 0 0,6 8 1 15,-16-3 0-15,5 5-1 16,-18 7 0-16,11-4 1 15,-10 1 0-15,15-5 0 16,-3-1 0-16,12-2 0 16,-16 7 0-16,6-3 0 15,-6-1 0-15,6-1 1 16,1 0-1-16,6-1 0 16,-2 1-1-16,5 1 1 15,2-1 0-15,7-2 1 16,9-6-2-16,2 4 1 15,1 0 0-15,-3-2 0 16,7 2 0-16,2-4 0 0,0 6 0 16,7 0-1-1,-6 4 1-15,-1 1 0 0,-4 1-1 16,4 1 1-16,0 0 0 16,0 2 1-16,1 1-1 15,-1-5 0-15,7 1 0 16,-9-7 0-16,14 1 0 15,-3-4-1-15,5-1 1 16,0-1-2-16,0 0 2 16,0 2 0-16,0 3 1 15,0 3-2-15,0 0 1 16,0 3 0-16,0 1 0 0,0-3-2 16,0 1 2-1,0 2 0-15,0-1 0 0,7 1 2 16,2 1-4-1,-2-4 4-15,0 1-4 0,0-5 2 16,6-2 0-16,-6-1 0 16,2 2 0-16,3 0-1 15,2-4 0-15,-1-2 1 16,6 2 0-16,1 0 0 16,1 0 1-16,0 1-1 15,-5-3 0-15,7-2 0 16,-10 1 0-16,1 1 0 15,7-1 0-15,-7-1 0 16,2 0 0-16,7 1 0 16,-3-3-1-16,1 3 0 0,2-3 1 15,2-1 0-15,7 3 0 16,-4-1 1-16,8 0-2 16,8-3 2-16,-1 0-1 15,1-1 0-15,-7 2 0 16,2-4 0-16,0 2 0 15,-3-2 0-15,8-2 0 16,-10 0 1-16,10 0-1 16,0 0 0-16,-1 0 1 15,8 0 1-15,-3 0-2 16,4 0 1-16,3-2 0 16,5-4-1-16,-5 0 1 0,5 1 1 15,-10 1-2-15,8 0 0 16,8 0 1-16,-11-1-1 15,12-1 1-15,-5-1-1 16,-1 1-1-16,11-1 0 16,-15-3 1-16,14-1 0 15,2 0 0-15,-2-1 0 16,3-3 0-16,4 2 1 16,-14-4-1-16,14-1-1 15,-2-2 1-15,8-2 0 16,-3-1 0-16,-3 5 0 15,0-3 0-15,-5 2 0 16,-11-2 1-16,0 6-1 0,-5 0 0 16,-2 0 0-1,-2-2 0-15,2 2 1 0,5-2-1 16,-10 0 0-16,7 0 0 16,-2 3 0-16,5-2 0 15,-12 1 0-15,7-2 0 16,-2 0 0-16,0 2 0 15,-3 0 1-15,1-4-1 16,-1 1 0-16,10-5 1 16,4-2-1-16,0 3 1 15,7-4-1-15,3-1 0 16,1 1 3-16,6 0-2 0,-8-1-1 16,-7 6 0-1,-4-3 0-15,-2-1 0 0,-5 3 0 16,5-1 0-16,-17 6 0 15,8 0 0-15,-21 3 0 16,-3 2 1-16,3-1-1 16,-3 2 1-16,-4-1-1 15,5-1 0-15,2 4 0 16,-3-4 1-16,1 3-1 16,4-3 0-16,2 4 0 15,-6 0-1-15,1-3 1 16,8 3 1-16,-16-1-1 15,-1 3 1-15,-6 1-1 16,5-5 0-16,1-3 0 16,3 1 0-16,5-5 0 0,1 4 1 15,-15 1-1-15,7-1 0 16,-5-6 1-16,-2 2-1 16,-1 0 0-16,-1 0 1 15,-1 5-1-15,-4 0 0 16,-7-1 0-16,0 0 4 15,7-2-3-15,-7-6-1 16,0 1 0-16,0-3 0 16,0 1 1-16,0-2-1 15,0 8 0-15,0-1 0 16,0 3 0-16,-7 0 1 16,-9 0 0-16,0 2 0 0,-2-4-1 15,2-1 0-15,-12 5-1 16,5 0 1-16,3 0 1 15,-1 4 2-15,5-1-3 16,-12 1 0-16,6 1 1 16,-1-1-1-16,-5-3 0 15,-6 3 0-15,-5 0 1 16,4 1 0-16,-4-1-1 16,5-1 0-16,-1 3 0 15,-3 0 0-15,-4 0 0 16,1 2 0-16,-9 1 0 15,6 0 2-15,-13-1-1 16,6 3 0-16,-8-2-1 0,-1 2 0 16,5-3 1-1,-12 5-1-15,5-2 0 0,-2 0 0 16,-2 0 0-16,2 2-1 16,-1 0 0-16,8 0 1 15,-10 0-1-15,-4 0-1 16,7 2 2-16,-16 7-1 15,-5 3 1-15,3-3 0 16,-3 4 0-16,14-1 0 16,-10-3 0-16,15-3-1 15,4 5 1-15,-11-1-1 16,1-5-1-16,1 4 2 16,5 1 0-16,-8-7 0 15,13 7 0-15,1-6 0 0,3-1 2 16,-1 5-1-16,-6-6-2 15,0 6 1-15,-10-3 0 16,1 3 0-16,0-3 1 16,4 4-1-16,-4 1 2 15,1-3-2-15,8 5 0 16,-7-3 0-16,9-3 2 16,14 2-1-16,-9-3-1 15,6-1 0-15,-1 0 1 16,-10 1 0-16,2 1 0 15,-2 0-2-15,2-5 1 16,3 9 0-16,0-3 0 16,-1 3 1-16,8-1-1 0,0-1 0 15,13-3 0-15,-4 7 0 16,-3-3-1-16,7 0 1 16,-2 5 0-16,-2 0 0 15,0 2-1-15,-12-1 1 16,5 0 0-16,-5-2 0 15,5 2 0-15,-12-2 0 16,12 0 0-16,-2 1 0 16,6-1 0-16,1 0 0 15,6 0 0-15,-7 0-1 16,15 0 1-16,-6 2 0 16,-2-2-1-16,8 3 1 0,-6-1 0 15,8 2 0 1,-3-4 0-16,9 0-2 0,5-1 2 15,9-5 0-15,0 0 0 16,-6 1-1-16,6 3 1 16,-9 1 0-1,7 1-1-15,2-4 1 0,0 4 1 16,0-3-1-16,2 3-2 16,3 0-1-16,-3 0 3 15,3 4 0-15,2 2 0 16,0-2 0-16,0 5-1 15,0 5 1-15,0-1 0 16,-7 4 0-16,7 4 0 0,0-6 0 16,0 2 0-1,0-3-1-15,0-5 1 0,0 1 0 16,0 2 1-16,0-7-1 16,0 5-1-16,0-6 1 15,0 4 0-15,0-3 0 16,0 1 0-16,0 6 0 15,0-7 0-15,0 5 0 16,0 2 0-16,0 1 0 16,7 0 0-16,2 1-2 15,10-3 2-15,-3-3 0 16,0-3 0-16,4 3 0 16,-6-4-1-16,2-2 1 15,3 2 0-15,6 2-2 0,-5-2 2 16,8 1 0-16,-7-2 0 15,6-3-1-15,-2-2 1 16,-4 0-1-16,0-1 0 16,-1-3 1-16,6 3 0 15,-6-5-1-15,8 4 1 16,-5-1 0-16,13 0 0 16,6-3-1-16,-1 1 1 15,12-2 1-15,-5 0-1 16,4-1 0-16,-3-3 0 15,3 0 1-15,-1 0-1 16,-1 0 0-16,-6 0 1 16,6 0-1-16,1 0 0 0,-1 0 0 15,5 0 0-15,5-3 0 16,-5-3 2-16,11-2-2 16,1 1 2-16,4-3-1 15,2 1-1-15,5 0 0 16,-11-3 0-16,-10 3 0 15,1-1 0-15,3-3 0 16,6 4 0-16,-7-3 0 16,1 1 0-16,6-4 0 15,-5 0 0-15,7-3 0 16,9-3-1-16,2 4 1 16,-2-2 0-16,7-2 0 0,-5 3 0 15,0-3 0 1,-9 4 1-16,-4-2-1 0,4-2 0 15,-14 1 1-15,7-1-1 16,3 2 0-16,-17 2 0 16,1 4 0-16,-8-4 1 15,-1 4-1-15,1 4 0 16,-1-5 0-16,3 5 0 16,-1-3 0-16,0-1 0 15,-1 0 0-15,5 0 0 16,3-4 0-16,-8 2 1 15,1-2-1-15,-3 4 0 16,5-2 1-16,-5-6 0 16,12 3-1-16,-5-3 2 15,12-6-1-15,-10 5-1 0,15-4 2 16,3-5-2-16,13 5 2 16,-8 0-2-16,0-1 0 15,-8 9-2-15,-8-1 2 16,-2 0 0-16,-2 0 0 15,-5 4 0-15,-9-2 0 16,-5 0 0-16,-6 4 0 16,4 0 2-16,-12 4-2 15,3-3 0-15,5-3 1 16,2-2-1-16,-3 0 1 16,8-5-1-16,-3 5-1 15,2-6 1-15,1 2 0 0,-3-1 1 16,2-1-2-16,-11 1 2 15,2 1-1-15,0 2 0 16,-4-2 1-16,-7 1-2 16,2-1 2-16,-2-1-1 15,-3 1 0-15,-2 2 0 16,0-2 0-16,-2 8 0 16,0 4 0-16,-7-1 3 15,0 3-3-15,0-3 0 16,0 1 0-16,0-3 2 15,0-1-2-15,0-1 0 16,-14-4 0-16,-15 1 0 16,-1 0 0-16,-5-1 0 0,3 5 1 15,-7-2 0-15,3 2-1 16,-15 1 0-16,15 1 0 16,-10 0 0-16,11 3 1 15,1 1-1-15,2 1 0 16,4 0 0-16,1 2-1 15,6 0 2-15,-11-1-1 16,4 4 1-16,1-3-1 16,-10 0 0-16,-4 0 1 15,-7-2-1-15,-7 3 0 16,-9-1 0-16,-8 4-1 16,-8 0 1-16,-5 0-1 0,5 0 1 15,16 0-1-15,-3 0 0 16,8 0 1-16,11 4 0 15,-3 1 0-15,8-1 0 16,1 1-1-16,-17 2 1 16,-1 2 0-16,-2 2 0 15,-16-4 0-15,2 3 0 16,-8-1 0-16,-8-1-2 16,-2 1 2-16,-7 3-1 15,7-1 1-15,-7 2 0 16,14-2-1-16,-5-1 2 15,10-1-1-15,-10 4 0 16,-9 0 0-16,-7 6 0 0,-2-2 0 16,-2 0 0-1,2 4 1-15,-12-2 0 0,1 1 0 16,-10-1-1-16,9-2 1 16,5 2 0-16,10-1-1 15,6-1-2-15,14 0 2 16,9 2 0-16,7-2 0 15,4 0-1-15,-11 4 1 16,14-2 0-16,-3-1 0 16,-4-1 0-16,14 0 0 15,-3-2 0-15,5-2 0 16,3 3 0-16,3-3 0 16,-3 4-2-16,10-2 2 15,-10 3 0-15,10-1 0 0,-4 0 0 16,12 1 0-16,0-4 0 15,4 2 0-15,9-1-1 16,5-2 1-16,-4 4-1 16,-1-3 1-16,-2 2-1 15,9-1 1-15,0 0-1 16,5 0 1-16,-11 7 0 16,6-1-1-16,-11 2 1 15,4-2 0-15,7-1 0 16,0 1-3-16,-6 5 3 15,-1 1 0-15,-11-1 0 16,11-4 0-16,8-1 1 16,-1-4-1-16,7-2 0 0,0-2-3 15,0 0 3-15,0 1 0 16,-2-3 0-16,7 0-2 16,-3 1 2-16,3-3 0 15,-2 4 0-15,4 0 0 16,0 4 0-16,0 2-1 15,0 4 1-15,0-3-1 16,0-1 1-16,4 4-1 16,5-3 1-16,7-1 0 15,-2-2-1-15,0 4 1 16,6-2 0-16,-10 2-1 16,8-7 1-16,-2 3-1 0,0-3 1 15,-2-1 0-15,0-4 0 16,-1 3-3-16,1-3 3 15,0-4 0-15,-5 5-1 16,14-3 1-16,-9 3-1 16,6-3 1-16,3 3 0 15,-2-2 0 1,9-3 0-16,-10 0 0 0,-4-1 0 16,10 2 0-16,-1-2 0 15,2-1 0-15,-6 1 0 16,0 0 0-16,-1-2-1 15,6 2 2-15,-6-4-1 16,1 5 0-16,2-3 0 0,7 0-1 16,-3 2 1-1,-4 0 0-15,5 0 0 0,1-3 0 16,-1 3 0-16,-5 0 0 16,2-3 1-16,7 2-1 15,-4-2 0-15,8-1 0 16,8 0-1-16,0 0 1 15,13 0 0-15,-7 0 1 16,8 0 0-16,-8 0-1 16,7 0 0-16,-6 0-1 15,13 0 1-15,9-4 1 16,-4-1 0-16,12 0-1 16,13-3 0-16,0 0 1 15,13-3 2-15,-3-2-3 0,8 1 1 16,-9-1-2-16,-4 0 2 15,2 0-2-15,-5 0 0 16,3-2 1-16,1-2 1 16,-6 0 0-16,14-6-1 15,-7 6 0-15,0-1 0 16,0-3 0-16,-7 2 0 16,0 1 0-16,-7-2 0 15,-4 2 0-15,-1-1 0 16,3-2 1-16,-5 4-1 15,1-2 1-15,-6 2-1 16,-6 0 1-16,2-1-1 16,-16 1 1-16,12-2 1 0,-1-3-2 15,-2-1 1-15,8-2 0 16,8-1-1-16,-9 0 1 16,9-5 1-16,5 3 0 15,-12-2-2-15,-11 2 0 16,-2 0 0-16,2 1 0 15,-7-1 1-15,2-2-1 16,-9 8 0-16,-4-1 0 16,-1 2 0-16,-6 3 2 15,7 1-2-15,-8-2 0 16,6 3 0-16,8-2 0 16,-13 5 0-16,6-1 0 0,-13 1 0 15,5 0 0-15,1 0 1 16,-6 0-1-16,2-2 0 15,0 0 1-15,-11-3 1 16,0 0-1-16,2-5 0 16,6 5-1-16,-15-3 0 15,0 4 0-15,0-2 1 16,-1-3 2-16,-3 1-3 16,1-2 0-16,-2 2 1 15,-9-1-1-15,5 3 0 16,-5-2 0-16,0-1 1 15,0 5-1-15,0 0 2 16,0-3-2-16,-14 0 2 16,-4 2-2-16,2-1 0 15,-5 2 0-15,0 0 1 0,-4 4 0 16,0 0 1-16,2-1-2 16,-14 1-1-16,1 0 1 15,-6 0 0-15,-15 2 0 16,7-1 0-16,-8 3 2 15,8 1-2-15,-3-1 0 16,-2 4 0-16,2-3 0 16,-4 6 0-16,0-2 0 15,-10 2 0-15,-11 2-1 16,0 0 1-16,-16 0-1 16,-7 0 0-16,0 2 1 15,7 4-1-15,7 2 1 0,14-4 0 16,11-3 0-16,-2 3-1 15,6 0 1-15,-8 1 0 16,-8 1 0-16,1 0 0 16,-3-1 0-16,-11 1-1 15,0 1 1-15,-7-1 0 16,-5 3-1-16,-4-1 0 16,-5 1 0-16,3-1 1 15,4-3 0-15,5-1 1 16,4 2 0-16,-2-2-1 15,-7 3 0-15,0-1 0 16,0 5 0-16,5-1 1 16,7-5 0-16,-5 4 0 0,0 1-1 15,-1-3 0-15,8 1 0 16,-4 2 1-16,15-1-1 16,14 2-1-16,-4-1 1 15,24-1-2-15,-8 0 2 16,13 1 0-16,-6-1-1 15,-1-1-1-15,10 5 2 16,-24 0-2-16,8 4 2 16,-17 2 0-16,-4 2 0 15,7-4 0-15,4-3 0 16,-6 0 0-16,11-1 0 16,-5 0 0-16,5 0-2 0,2 0 2 15,12-3 0-15,9-1 0 16,11-1 2-16,1-3-2 15,6 3-4-15,-7 0 4 16,-4 1 0-16,0 0-1 16,9 1 1-16,-5 3-1 15,-6 0 1-15,1 0 0 16,1-1 0-16,9-1 0 16,2-2 0-16,-6 2 0 15,-3 3-2-15,2-1 2 16,7 2 0-16,5-2 0 15,-4-2-2-15,6 3 2 16,0 0-1-16,-7-1 1 16,14 3-1-16,-11-1 0 15,6 3 0-15,-2-1 1 0,5 0 0 16,-3 2-1-16,3 0 1 16,2 4 0-16,0 1 0 15,0 1 0-15,0-3-2 16,0-1 2-16,0-1 0 15,0 0 2-15,0-2-2 16,0 1 0-16,0-6 0 16,0 4 0-16,0-4 0 15,0 4 0-15,0-2 0 16,2 1 0-16,3-2 0 0,2 5 0 16,0 2 0-1,4 0-2-15,-4-3 4 0,0 5-2 16,7 2 0-16,-14-7 0 15,6 3 0-15,-6-6 0 16,0 6 0-16,0-3 0 16,7 3 0-16,-7-2-2 15,7-2 2-15,-5 2 2 16,5-2-2-16,0 0 0 16,-2-3 0-16,2 2 0 15,0-1-2-15,-1-2 2 16,6 4 0-16,2-4-1 15,-1 4 1-15,1-2 0 16,2 0-2-16,5-1 2 16,2-4 0-16,-9 2 0 0,6-7 0 15,-13 5-3-15,7-6 2 16,-7 1 1-16,0-1 0 16,-5 0 0-16,5-4-2 15,-3 0 2-15,-4 4 0 16,3-4 0-16,1 1-1 15,-1-1 0-15,-3 0 1 16,0 0-2-16,4 0 1 16,-4 0 1-16,0 0-1 15,0 0-1-15,0 0-1 16,0 0-3-16,0 4-1 16,2 0-8-16,8 4-14 0,3 1-25 15,-6-4-49 1,0-5-147-16</inkml:trace>
  <inkml:trace contextRef="#ctx0" brushRef="#br0" timeOffset="636910.094">19958 10824 1 0,'0'-10'25'0,"0"3"-6"16,0 1 12-16,-9 5-14 0,6-6-2 15,-4 2-4-15,3 3 3 16,-3 0-1-16,0 1 1 16,5-2-1-16,-5 3 6 15,0 0-4-15,0 0-2 16,0 0-8-16,0 0-2 15,-6 0-3-15,-1 8 1 16,-9 13 3-16,9-2 1 16,0 3-1-16,5 3-2 15,-4 1 1-15,-1 2 3 16,7-2-2-16,0 1-1 16,-2-2-1-16,7-1 1 0,-3-3 1 15,3-3-2 1,-3-1-1-16,5 0 1 0,0-4 0 15,0-3 0-15,0-5-2 16,0-1 2-16,0 4-2 16,0-7 0-16,0 2 0 15,0-2 1-15,0 3-1 16,0 2-1-16,5-3-1 16,4 5-4-16,7-2-1 15,-9 3-9-15,0-1-18 16,0-7-68-16</inkml:trace>
  <inkml:trace contextRef="#ctx0" brushRef="#br0" timeOffset="641320.1984">21150 10382 5 0,'0'0'12'16,"0"0"0"-16,0-2-3 0,0 2 1 15,0 0 0 1,0 0-4-16,0 0-4 0,0 0-2 16,0 0-2-16,0 0 2 15,0 0-2-15,0 0-3 16,0 0-4-16,0 0 2 16,0 0 5-16,0 0 2 15,0 0 3-15,0 0-1 16,0 0 2-16,0 0 0 15,0 0 0-15,0 0-3 16,0 0-1-16,0 0 1 16,0 0 1-16,0 0-1 15,0 0-1-15,0 3-1 16,3 1-8-16,-3 0 5 16,0 0 4-16,0 0 0 0,0-3 0 15,0 3 0 1,0 0 0-16,0 0-3 0,0 2-4 15,0-1-7-15,0-1 1 16,0 0 3-16</inkml:trace>
  <inkml:trace contextRef="#ctx0" brushRef="#br0" timeOffset="641882.691">21150 10382 4 0,'3'84'22'0,"-3"-84"-1"15,0 0-4-15,0 0-2 16,0 0-2-16,-7-4-4 15,0-1 2-15,5 1 2 16,-12-4 1-16,7 3 0 16,-7 0-2-16,7-3 6 15,-11 4 1-15,4-1-1 16,0 1-3-16,3-4 0 16,2 2-4-16,-5-1 0 15,7 0 1-15,-7-1-4 0,-4-1 2 16,-3-1-3-16,8-1 0 15,-1 5-3-15,-7-1 6 16,7 1-5-16,1-2-2 16,-10 3 1-16,14-3-1 15,-5 4 0-15,7 3-1 16,0-3 1-16,0 4-1 16,0 0 2-16,0 0-4 15,1 0 1-15,6 0-1 16,0 0-5-16,-7 0-1 15,7 0 2-15,0 0-4 16,0 0 6-16,0 0-2 0,0 0-2 16,0 0-4-16,0 0-6 15,0 9 8-15,0 8 2 16,0 0-17-16,13-2-53 16,8-3-63-16</inkml:trace>
  <inkml:trace contextRef="#ctx0" brushRef="#br0" timeOffset="648269.8929">21095 10493 9 0,'0'-4'20'15,"0"2"-4"-15,-7-5 2 16,-4 3-8-16,4 2 3 15,2 2-5-15,5-2 0 16,0 2-2-16,0 0-2 16,0 0-4-16,0 0 0 0,0 0 1 15,0 0-1 1,0 0-2-16,0 0 0 0,0 0 1 16,0 0-1-16,0 0 0 15,0 0-2-15,-2 0 4 16,2 0 1-16,0 0 3 15,0 0-1-15,-4 0 1 16,4 0-2-16,0 0 2 16,0 0-1-16,0 0 0 15,0 0 3-15,-7 0 4 16,4 0-4-16,-8-2-2 16,4-2 3-16,-2 4-1 15,-5-1-1-15,0-2-3 16,-9 2 0-16,3-3-1 15,-1 0 3-15,-2 4-4 0,3 0 2 16,-6 0 4-16,6 0-2 16,6-1-2-16,-7 1 2 15,8-3 0-15,-1 3 2 16,-11 0-4-16,-1 0 0 16,3 0 0-16,-4 0-1 15,-3 0-1-15,7 4 2 16,3 2-2-16,-1 0 0 15,-2-1 1-15,9 1-1 16,0-2 1-16,5 1-1 16,-5 3 1-16,-6 1-1 15,6 0 1-15,7-1-1 0,-16 5 0 16,10-3 0 0,3 3 2-16,-3-2 0 15,6-4-1-15,-7 0 0 0,14-2-1 16,-7-1 1-16,7 0-2 15,-7 1 1-15,7 3-2 16,0-1 0-16,0 1 2 16,0-1-4-16,0-1-11 15,0 3 15-15,0-1-3 16,0 0 3-16,0-7-2 16,7 5 1-16,0-3-2 15,0 1 3-15,0 0 0 16,0 0 0-16,2-2-2 15,2-2 2-15,-2 0 2 16,5 0 2-16,2 0-2 0,-2 0 2 16,7 0-2-16,-8 0-1 15,3 0 1-15,5 0 1 16,9 0 2-16,-9-4-3 16,-1-2 1-16,-6-1-3 15,7 0 2 1,4-5-1-16,-5 4-1 0,3-1 1 15,3 0-1-15,6-5 0 16,-5 5 0-16,-6-3 1 16,6 2-1-16,-1 0 2 15,-13-1-2-15,1 5 1 16,0-1-1-16,-5-3 1 0,2 6 1 16,-4-1-2-16,0-3 2 15,0 7 0-15,-5-3-2 16,3 0 3-16,6 0-1 15,-11 2-1-15,0 0 1 16,0 1-1-16,0-3 0 16,7 0 1-16,-7 2-2 15,7-2 0-15,-7 1 0 16,0 3 1-16,0 0 1 16,0 0-2-16,0-4 0 15,0 4 0-15,7 0 0 16,-7 0 1-16,0 0-1 15,0 0 0-15,0 0 0 0,0 0 0 16,0 0 0 0,0 0 3-16,0 0-3 15,0 0 1-15,0 0-2 0,0 0 2 16,0 0-1-16,0 0 0 16,0 0 1-16,0 0 0 15,0 0 2-15,0-2-3 16,0 2 1-16,0-2-1 15,0 0 0-15,0-2 1 16,0 4-1-16,0 0 2 16,0-1-2-16,0-2 0 15,0 2 0-15,0-1 0 0,0-4-2 16,-7 6 2 0,7 0-1-16,-14-1 1 0,5-2 0 15,7 2 3-15,-5 1-3 16,3-3 0-16,1 3 4 15,-1-1-2 1,4 1 2-16,0 0-4 0,-3 0-2 16,3 0 0-16,0 0-4 15,0 0-2-15,0 0-5 16,0 0-3-16,0 0-6 16,0 0-8-16,0 4 11 15,0 5-58-15</inkml:trace>
  <inkml:trace contextRef="#ctx0" brushRef="#br0" timeOffset="651943.8272">21325 10651 9 0,'0'0'36'16,"-7"0"-10"-16,7 0-2 0,0 0-5 15,0 0 0-15,0 0-5 16,0 0-4-16,0 0-2 16,-7 0-4-16,7 0 2 15,0 0 2-15,-7 0 0 16,7 0 4-16,0 0-3 16,0 0 0-16,0 0-6 15,-7 0-3-15,7 0-1 16,0 0 1-16,-7 8 2 15,-2 2 8-15,0 7-5 16,2 2-1-16,2-3 3 16,-2 2-4-16,5 1-3 15,-5 3 2-15,0 3 2 16,7-2-4-16,-6 3 1 0,-1-4-1 16,0 5 0-16,7-2 0 15,-7-1 0-15,7-3 0 16,-7-7 3-16,0 3-3 15,7 0 0-15,-7 0 0 16,7-2 1-16,0 1-2 16,0-7 1-16,0 0 0 15,0 1 0-15,0 1 0 16,0-2 0-16,0-3-2 16,0-2 1-16,0 5 1 15,0-5-1-15,0 4 1 16,0-3 0-16,0-5 0 15,7 6 1-15,0-6-1 0,0 2 1 16,-7-1-1-16,0-1 0 16,7 0 0-16,-7 0 2 15,7 0-1-15,-7 0-1 16,0 0 2-16,0 0-1 16,0 0 0-16,0 0-1 15,0 0 1-15,0 0 0 16,0 0-1-16,0 0 1 15,0 0-1-15,0 0 2 16,0 0 0-16,0 0-1 16,0 0 2-16,0 0-3 15,0 0 0-15,0 0 1 0,0 0-1 16,0 0 0 0,0 0-1-16,0 0 1 0,0 0 0 15,0 0-2-15,0 0 0 16,0 0-4-16,0 0-3 15,0 0-15-15,0 0-17 16,0 0-74-16</inkml:trace>
  <inkml:trace contextRef="#ctx0" brushRef="#br0" timeOffset="653879.642">21274 10673 0 0,'0'0'11'0,"0"0"2"16,0 0 0-16,0-4-1 16,0 4 5-16,0 0-1 15,0 0 1-15,0 0 1 16,0 0-5-16,-2 0-11 15,-3 0-2-15,-2 0-2 0,5 0 2 16,2 0 6-16,-5 12 3 16,3 3 4-16,-5 2-5 15,3 1-3-15,1 0 1 16,-10 0-5-16,6 1 5 16,0 0-2-16,0 0-3 15,7-2 1-15,-7 5-1 16,0 1 2-16,-4 2 0 15,-1-3-2-15,5 0 2 16,1-3 0-16,-1 0 0 16,4-4-3-16,-1 4 0 15,4 0 0-15,0-4 1 0,0 2-1 16,0 0 0-16,0-2 0 16,0-2 0-16,0-1-1 15,0-2 1-15,0 2 1 16,0-3 2-16,0-1-3 15,0-1-1-15,0-1 1 16,0-4-1-16,0 6-4 16,0-7 2-16,0 1 2 15,0 0 1-15,0-2 0 16,4 0 2-16,-4 4-1 16,3-4 3-16,1 1-2 15,-1 2-2-15,3-3 1 16,-1 1-1-16,2-1 0 15,0 3 1-15,4-3-1 0,3 0 2 16,-7 0 2-16,7 0 0 16,-7 0-1-16,-1 0-1 15,4 0 0-15,-4 0 0 16,8 0 2-16,9 0-1 16,-9-3-1-16,7-6-1 15,-5 1 0-15,-3-3 0 16,1 0 0-16,-2-2 0 15,6-6 2-15,-4 0 2 16,6-5-5-16,-10 1 1 16,3 6 0-16,-1 2 0 15,-5 0 4-15,2 2-5 16,7-1 1-16,-9 0 1 0,6-5-2 16,8-2 0-16,-7-1 0 15,0 1 0-15,-1-2 1 16,-3 5 2-16,6-3-3 15,-9 2 2-15,-1-2-2 16,8 4 0-16,-7 0 0 16,-5 2 0-16,10-2 0 15,-3 4 0-15,-2 4-2 16,4 0 2-16,-4-1 1 16,5 2 0-16,-5-5-2 15,-1 6 1-15,1 1 0 16,-7 1 0-16,0 2 1 15,0 3-1-15,0-5 1 0,0 5-1 16,0 0-1 0,0 0 0-16,0 0 0 0,0 0 0 15,0 0-2-15,0 0-3 16,0 0-3-16,0 0 1 16,0 0 8-16,0 0 3 15,0 12-2-15,0-2 2 16,-7 4-1-16,1-1-1 15,-11 0 1-15,8 0-1 16,2 4 0-16,-4 2 4 16,9-2-4-16,-5-4 2 15,2 4-3-15,3 0 0 0,-3 2 0 16,3 2 1-16,2-3 1 16,-7 3-2-16,7-2 0 15,0 3 0-15,0-5 0 16,0 0 0-16,0-2-2 15,0-2 2-15,0 3 2 16,0-1-1-16,0-2-1 16,0-4 1-16,0 3-2 15,0-7 0-15,0 4 1 16,0-5 3-16,0 4-3 16,0-3 0-16,0 1-2 15,0-2 1-15,0 0 1 16,0 3 0-16,0-5 0 0,0 2-3 15,0 1 0-15,0-1 3 16,0 0 0-16,0 0 0 16,7-3 0-16,-7 2-1 15,0-3 1-15,0 0-2 16,2 0 4-16,-2 0-4 16,0 0 4-16,0 0-2 15,0 0 0-15,0 0 0 16,0 0-3-16,0 0 1 15,0 0 1-15,0 0 1 16,0 0 0-16,0 0 0 16,0 0-4-16,0 1 4 0,0-1 0 15,0 4-1 1,5-4 1-16,-3 4 0 0,5 0 0 16,-7-3 0-16,5 3-1 15,-5-2 1-15,2-2-3 16,3 0 3-16,-5 2 0 15,0-2-1-15,0 0 1 16,0 2-1-16,0-2-1 16,0 2-1-16,0 0-1 15,0-2-9-15,0 5-4 16,0-1-19-16,0 0-18 16,0 1-24-16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6:35:56.4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1415 1217 17 0,'-7'-4'54'16,"0"3"-11"-16,7-2 15 15,0 3-14-15,0 0-12 16,0 0-9-16,0 0 1 15,0 0 1-15,0 0-3 16,-7 0-5-16,7 0-7 16,0 0-6-16,0 0-4 0,0 0-2 15,-7 0 0 1,7 10-2-16,0 14 4 0,-6 10 2 16,6 11 3-16,-7 2-4 15,7 4 2-15,-7 2-1 16,0-2-1-16,0-2-1 15,0-3 1-15,0 0-1 16,0-5 1-16,3-5-1 16,1-2-1-16,-1-4 1 15,4-6 1-15,0-3-1 16,0-4-2-16,0-4 1 16,0-7-1-16,0-1-6 15,0-5-1-15,0 0-15 16,0 0-33-16,0-17-114 15</inkml:trace>
  <inkml:trace contextRef="#ctx0" brushRef="#br0" timeOffset="285.6315">1408 1599 41 0,'0'0'26'0,"0"0"-17"16,0 0-2-16,0-2-1 15,14 0 5-15,18 0 1 0,2-2 0 16,1-1 3-16,11-1-5 16,-5 2 0-16,12 0-6 15,-12 3-2-15,-2-1-2 16,2 0 0-16,-13 2-2 15,-1-2-3-15,-8-1-6 16,1-1-10-16,1-4-13 16</inkml:trace>
  <inkml:trace contextRef="#ctx0" brushRef="#br0" timeOffset="569.0988">2041 1208 81 0,'-7'0'1'0,"0"11"3"0,-7 13 5 16,8 7-2-16,-8 0 4 16,-7 7 1-16,7 5 3 15,-11 3 5-15,5 4-2 16,-1 1-7-16,-7 0-10 15,15-4 1-15,1-2-2 16,5-3-2-16,7-3-5 16,0-3-5-16,0-4-1 15,0-2-5-15,12-6-3 16,2-3-27-16</inkml:trace>
  <inkml:trace contextRef="#ctx0" brushRef="#br0" timeOffset="1109.5327">2073 1974 26 0,'21'-29'99'0,"13"-15"-66"16,5-10-9-16,9-8-8 15,5-2-4-15,-5 6-2 16,-2 3 1-16,-12 7-1 15,-6 8-9-15,-7 8 2 0,-15 13-1 16,-1 11-2-16,-5 7 0 16,0 1-5-16,0 0-14 15,0 7 6-15,0 21 13 16,0 10 5-16,0 3 1 16,-11 0-5-16,11-3 2 15,0-6-1-15,0-2-1 16,0-11-1-16,0-6 0 15,0-5-7-15,11-8-5 16,3 0 12-16,13-2 3 16,15-26 16-16,17-9-8 15,8-11-5-15,-12-1-4 0,4 4 1 16,-17 10-2 0,-15 12 1-16,-8 12 2 0,-6 8-4 15,-13 3-2-15,0 0-19 16,7 3 2-16,-7 19 19 15,0 8 7-15,7 4 2 16,-7-2-6-16,0-8 3 16,7-7-4-16,-7-3-2 15,7-7 0-15,-7-3-1 16,7-4 0-16,-7 0-5 16,0 0-4-16,7 0-12 15,6 0 0-15,8-4-15 16</inkml:trace>
  <inkml:trace contextRef="#ctx0" brushRef="#br0" timeOffset="1658.1826">3339 1723 88 0,'21'-32'24'16,"11"-6"-3"-16,-5-3-4 16,1-1 4-16,4 1-6 15,-12 3 2-15,1 8 5 16,-7 12-13-16,-7 8 4 0,-7 9-11 16,0 1-2-16,0 0-11 15,0 18-12-15,7 14 23 16,-1 10 20-16,1-3-11 15,0-3-9-15,12-6 5 16,-13-7-5-16,8-8-2 16,7-8 0-16,-14-3-2 15,6-4 4-15,8 0 4 16,4-10 11-16,17-18 3 16,1-11-11-16,15-9-2 15,1 0 2-15,-4 1-3 16,5 8-3-16,-19 8 0 15,-13 14-1-15,-3 10 0 0,-18 5-2 16,-7 2-10-16,0 0-2 16,7 20 14-16,-1 6 3 15,8 5 10-15,-7-1-9 16,7-1 3-16,0-5-5 16,-1 0-2-16,-1-5 2 15,2-2-2-15,-1-2-2 16,1-4-1-16,0 0 0 15,-7 1-6-15,7-3-9 16,-8 3-36-16,13-9-134 16</inkml:trace>
  <inkml:trace contextRef="#ctx0" brushRef="#br0" timeOffset="5274.241">6682 1304 33 0,'74'0'35'0,"-12"0"-9"16,4-6-7-16,-8-1 2 16,-1-1-2-16,-9 0-7 15,-2 0-6-15,-5-1-6 16,-9 2-1-16,-4-5-7 15,-8 3-8-15,-6 1-12 0,-7 1-21 16</inkml:trace>
  <inkml:trace contextRef="#ctx0" brushRef="#br0" timeOffset="5835.8335">7006 1060 82 0,'-7'0'26'16,"0"0"16"-16,7 0-4 16,0 0-16-16,0 0-7 15,0 0-7-15,0 0-8 0,0 0 0 16,-7 8 0-16,0 17 0 16,0 8 12-16,-6 7-1 15,1 2-6-15,8 3-2 16,1 2 0-16,-4-1 0 15,7-2-1-15,0-5 0 16,0-3-1-16,0-3 0 16,7-7-2-16,12-4 0 15,1-5 1-15,1-6-7 16,6-3 7-16,-4-6 2 16,14-2 4-16,11 0 0 15,12-10 2-15,-3-12-6 16,14-6-2-16,-4-2 0 15,2 0-1-15,-10 1 1 0,-6 9-2 16,-19 3 1-16,-13 7-1 16,-14 4 2-16,0 6 2 15,-7 0-2-15,0 0-6 16,0 0-3-16,0 0 4 16,0 13 5-16,7 11 5 15,6-2-1-15,6 2 0 16,-6-1-2-16,1-4-1 15,7-2 0-15,-7-2 0 16,-1-6-1-16,-6-1 0 16,-4-4-2-16,1-4-1 15,-4 0-3-15,0 0-1 16,0 0-4-16,0-21-132 16</inkml:trace>
  <inkml:trace contextRef="#ctx0" brushRef="#br0" timeOffset="6020.6688">7632 1119 190 0,'-7'0'25'16,"7"0"-24"-16,0 0 11 16,0 0-9-16,0 0-3 15,0 0-8-15,0 0-6 16,14 6 3-16,25 3-36 15,9-3-4-15,5 1-43 0</inkml:trace>
  <inkml:trace contextRef="#ctx0" brushRef="#br0" timeOffset="6728.1685">8042 1382 33 0,'7'23'69'0,"0"0"-37"15,0-8-15-15,0-2-2 16,0-5-8-16,4-5 2 16,-11-3 0-16,7 0-2 15,-7 0 4-15,7 0 8 0,7-6 6 16,13-16-7-16,10-5-9 16,13 1-8-16,-6 7-1 15,-1 6 0-15,-1 5-1 16,4 5-2-16,-12 3-2 15,0 0-2-15,-1 0 2 16,1 14 2-16,0-2 3 16,5 3 5-16,3-1 0 15,10-5-2-15,3-4 2 16,5-2 1-16,4-3-2 16,0 0 2-16,-11 0 1 15,-5-4-6-15,-6-2 2 0,-3 0-3 16,-12 5 0-1,-6 1 0-15,-1 0-4 0,-1 0 0 16,8 0 1-16,-6 0 2 16,2 0 0-16,7 4 1 15,4-4 1-15,0 0-1 16,5 0 5-16,3 0 1 16,-8 0-5-16,-2-14 2 15,3-1 3-15,-15-5 1 16,-4-3 1-16,0-3-6 15,-16-1 3-15,0 1-1 16,0 3-8-16,0 4-1 16,-23 5 5-16,7 6 0 15,-11 2 11-15,6 4-11 16,-4 2 0-16,11 0 0 0,0 0-5 16,1 9 3-16,6 11 1 15,-7 4 0-15,14 4 1 16,0 3-2-16,0 2 2 15,21 1 2-15,6-2-1 16,5-2-1-16,10-4 2 16,-1-3-2-16,5-4 2 15,2-4-2-15,5-4 3 16,-10-3-3-16,8-6-1 16,-1-2-4-16,14 0-14 15,3-12-91-15</inkml:trace>
  <inkml:trace contextRef="#ctx0" brushRef="#br0" timeOffset="7605.5366">10939 1258 100 0,'0'0'25'0,"0"0"18"15,-3 0-16-15,3 0-15 0,0 13-7 16,0 10 14-16,0 5 11 15,0 8-9-15,0-2-5 16,0 3-6-16,0-2-2 16,0-4-1-16,0-4-2 15,0-6 1-15,0-8-3 16,0-4 0-16,0-7 1 16,0-2-3-16,0 0 2 15,0 0 3-15,0-17 3 16,9-15-9-16,14-5-9 15,-2-3 8-15,0 7-5 16,6 7 4-16,-2 8 2 16,-4 8 0-16,0 6 0 15,-14 4-4-15,6 0-4 16,-6 7-1-16,9 13 9 0,0 8 3 16,-2 0 0-16,0-1 1 15,-7-3-3-15,7-7-1 16,-8-4 4-16,1-7-3 15,0-2-1-15,-7-4 1 16,0 0-1-16,2 0 4 16,10 0-2-16,13-8 1 15,10-9 6-15,-6-5-8 16,8 3 2-16,-16 7-3 16,-8 5 0-16,-6 5 0 15,0 2-3-15,0 0-9 16,2 0 5-16,5 15 7 0,2 4 1 15,-2 0 5-15,0-1-6 16,-1-2 4-16,-6-5-3 16,0-2 0-16,7-3-1 15,-12 0 0-15,5-5 0 16,4-1-2-16,8 0-6 16,1 0-13-16,15-1-27 15,11-12-113-15</inkml:trace>
  <inkml:trace contextRef="#ctx0" brushRef="#br0" timeOffset="8039.6475">12113 1456 137 0,'0'-4'47'0,"0"-3"-10"0,0-5-11 15,0-1 2-15,0 0-15 16,0 0-3-16,0 1 1 15,-14 3-4-15,0 3 4 16,-9 3 3-16,7 3-6 16,-11 0-5-16,-8 2-1 15,-4 16 4-15,5 5-3 16,6 2-1-16,3 3-2 16,11-2 2-16,8 0-2 15,6-1 0-15,0-5-2 0,0-3 2 16,0-5-1-1,6-5 1-15,10-1 3 0,7-6-3 16,-2 0 0-16,7 0 0 16,-12 0 1-16,2 0 1 15,0 0-1-15,-11-2 3 16,0 2-4-16,-7 0 0 16,7 0-3-16,0 0-5 15,7 0 1-15,6 8 4 16,-4 1 3-16,14 0-4 15,-2-1-5-15,6-4 1 16,12-4-20-16,2 0-40 16,5 0-88-16</inkml:trace>
  <inkml:trace contextRef="#ctx0" brushRef="#br0" timeOffset="8339.6871">12746 1443 189 0,'0'0'46'16,"-28"0"-23"-16,-15 7-14 16,6 7 0-16,-4 0 2 15,9 2 5-15,4 1-14 16,0 1 11-16,8 1-9 16,4 0-4-16,9 2-3 15,7-3 1-15,0 3-4 16,0-2 6-16,14 0 1 0,22-3-1 15,-1-2 1-15,-5-4-1 16,13-7 2-16,-8-1-2 16,4-2-2-16,2 0 0 15,-7-2-8-15,12-15-4 16,-5-2-46-16,-2-3-74 16</inkml:trace>
  <inkml:trace contextRef="#ctx0" brushRef="#br0" timeOffset="8819.26">13271 1228 24 0,'2'0'21'16,"3"10"14"-16,-3 10-7 0,3 6 5 15,1 7 9-15,-3 4-17 16,6 3 16-16,-2 5-15 15,-7-2-3-15,14-1-5 16,-1-3-9-16,-6-3-1 16,7-6-1-16,0-6-3 15,-5-7-4-15,-2-7 0 16,0-6 0-16,-3-4-3 16,8 0 0-16,1-6 3 15,15-17 2-15,6-5 2 16,12-4-4-16,-4 7-3 0,-13 7 2 15,15 1 2-15,-10 8-2 16,-2-1 1-16,-11 6 0 16,0 4 0-16,-8 0 0 15,1 0-3-15,0 0-4 16,2 8 7-16,14 7 0 16,-10 3 3-16,3 2 3 15,-2-2 1-15,9-3-1 16,-10-2-6-16,-6-3 0 15,2-3 0-15,-2-3 0 16,-2 0-2-16,-10-4-1 16,7 0 1-16,-9 0-8 0,0 0-6 15,0-2-11 1,0-17-230-16</inkml:trace>
  <inkml:trace contextRef="#ctx0" brushRef="#br0" timeOffset="9007.1974">13899 1311 22 0,'0'0'7'0,"0"0"14"16,0 6-8-16,0 3-7 15,0-2-6-15,7 1-12 16,23 0 7-16,-10-3-11 0,1 1-10 15</inkml:trace>
  <inkml:trace contextRef="#ctx0" brushRef="#br0" timeOffset="9719.5577">14239 1610 61 0,'6'17'34'16,"1"-4"-22"-16,0-7-12 16,0-2 0-16,-7-4 0 15,7 0 4-15,14-2 17 0,2-19 6 16,13-7-20-16,-1-1-7 16,-8 3-3-16,5 6 3 15,-11 7 2 1,0 7-1-16,-12 6-1 0,4 0 0 15,1 0-8-15,2 13 8 16,5 8 1-16,6 1 19 16,-4-1-10-16,14-4 3 15,4-2 3-15,5-3 10 16,2-5-6-16,12-5-2 16,2-2-1-16,4 0 4 15,-8 0-10-15,-1-8-4 0,-20 0-4 16,-1 3 1-1,-8 3-4-15,-1 2 0 0,3 0-3 16,7 0-6-16,7 2 7 16,6 11 1-16,5-1 1 15,12-1 2-15,-8-2-1 16,5-7 3-16,7-2-1 16,-16 0 4-16,5-2-5 15,-23-13 1-15,6-6 0 16,-15-3 1-16,-7-6-2 15,-5-4-2-15,-10-2-7 16,-6 6-2-16,0 2-1 16,-16 7 5-16,-11 6 5 15,-1 5 2-15,-8 5-2 16,6 5 0-16,-5 0 0 0,3 5 2 16,7 19 1-16,9 3-1 15,2 8 1-15,14 2 0 16,0 2 0-16,0-1 2 15,21-2 2-15,6-4-3 16,19-4 5-16,-2-4-5 16,27-5-2-16,9-9 5 15,21-7-4-15,7-3-3 16,0 0-3-16,-14-16-15 16,-14-1-18-16,-2 0-48 0</inkml:trace>
  <inkml:trace contextRef="#ctx0" brushRef="#br0" timeOffset="11990.9015">8173 1292 69 0,'0'-5'51'0,"0"1"-8"16,0 2 4-16,0 2-3 0,0 0-10 15,0 0-6-15,0 0-7 16,0 0-9-16,0 0-6 16,0 0-2-16,0 10-4 15,0 10 0-15,0 12 10 16,5 9 4-16,-3 1-3 16,-2 3-1-16,0 0-4 15,0-4-3-15,0-1 3 16,0-4-3-16,0-4 0 15,0-4 1-15,0-6-2 16,0-4-2-16,0-9 0 16,0-4 1-16,0-5 2 15,0 0-1-15,0 0 4 0,9 0 1 16,-9 0 6 0,7-24 1-16,-7-11-1 0,7-14-13 15,7-10 0-15,6 1-1 16,15-3 0-16,-3 7 1 15,-5 9-1-15,1 9 0 16,-12 14 1-16,7 6-1 16,-16 9 1-16,0 5-1 15,-1 2 1-15,-6 0-1 16,0 0-4-16,0 0-5 16,14 0 1-16,7 15 2 15,6 8 0-15,12 6 6 0,-11 6 1 16,-8 3 3-16,-4-3-2 15,1 2 1-15,-4-6 0 16,1-3-2-16,-14-8 0 16,7-4-2-16,0-7 2 15,-7-3 2-15,0-5 0 16,7-1-2-16,-7 0 1 16,0 0 1-16,7 0 4 15,-7 0-2-15,13-20 3 16,1-14-6-16,11-7 0 15,10 1-2-15,-15 6 2 16,3 9 1-16,0 7-2 16,-9 9 0-16,-7 3 0 0,0 6-1 15,-7 0-2 1,7 0-4-16,6 0-2 0,1 4 3 16,7 12 2-16,4 8 1 15,3 0 3-15,-8 0 2 16,1 3-2-16,-3-1 1 15,-4-2 0-15,0-5 0 16,-7-2-1-16,-1-6 0 16,1-1 2-16,-7-5-4 15,0 1 2-15,7 0-1 16,-7-2-2-16,0 1-2 16,0 1-5-16,7 0-16 15,-7-1-29-15,14-1-41 16,-5-4-113-16</inkml:trace>
  <inkml:trace contextRef="#ctx0" brushRef="#br0" timeOffset="13269.981">1339 2133 13 0,'0'0'28'16,"0"0"0"-16,7 0-7 15,-7 0-3-15,14 0 7 0,7 0 12 16,-1 0 7-1,19 0-2-15,2 0-15 0,8 0 5 16,10 0-7-16,15 0-1 16,13 0-7-16,27 0-4 15,22 0-2-15,24 0 1 16,10-5-4-16,25-8-3 16,20-3-3-16,19 3-2 15,9 0 0 1,-13 4-7-1,-1 1-7-15,-16 2-16 0,-15 1-38 0,-17-8-165 16</inkml:trace>
  <inkml:trace contextRef="#ctx0" brushRef="#br0" timeOffset="13927.2196">8015 2081 58 0,'73'0'44'0,"49"0"6"16,-1 0-7-16,21 0-1 16,26 0-11-16,6 0-4 15,14 0 0-15,9 0-7 16,17 0 2-16,8 0-7 15,14 0-2-15,10 1-3 16,20 7-1-16,23-3-4 16,20 1-2-16,21 0 4 15,10-1 4-15,13 2-5 16,-23 2-2-16,7 0-3 16,19-3-1-16,-3-3 5 15,21-3-5-15,-28 0-3 0,-23 0 3 16,-11 0-2-1,-34-3-1-15,-10-3 2 0,-25 1-5 16,-11 1-10-16,-8 2-7 16,-29-2-26-16,-25 1-61 15</inkml:trace>
  <inkml:trace contextRef="#ctx0" brushRef="#br0" timeOffset="15246.0706">17133 1582 183 0,'20'0'28'16,"-17"0"5"-16,-3 0 0 16,0 0-4-16,0 0-7 15,0 0-8-15,4 0 3 16,5 0-6-16,28-2-5 16,4-5 2-16,33-3 5 15,6-1-8-15,9-1-2 16,12-1 3-16,7 0-1 15,11 2-3-15,3-1 2 16,9 2 0-16,11-4-1 0,9 1-2 16,-6 2 4-1,-1 3-3-15,-29 6-1 0,-28 2-1 16,-25 0-1-16,-10 0 1 16,-10 13-1-16,4 8 0 15,-12 10-2-15,0 4 3 16,-2 2 0-16,3 3 2 15,-8-2-2-15,12-2 2 16,3-6-1-16,10-6-1 16,3-5 1-16,12-8 0 15,13-7 1-15,5-4 3 16,21 0 1-16,13-5 0 16,9-12 0-16,-6-4-5 15,2 0 1-15,-3-3 1 16,3 1 0-16,-9 2-3 0,-14 0 0 15,-21 3 0-15,-23 5 1 16,-13 3-1-16,-24 5 2 16,-13 1-2-16,-7 2 1 15,0 0-2-15,0 2 1 16,0 0-3-16,0 0-4 16,0-4-1-16,0-4-3 15,0-2-26-15,0-4-72 16,-20-1-182-16</inkml:trace>
  <inkml:trace contextRef="#ctx0" brushRef="#br0" timeOffset="15657.2182">20568 1403 48 0,'80'5'52'0,"7"-1"-2"16,5 0-8-16,-12 0-9 16,-9-2-3-16,-11 2-10 15,-10-2-10-15,-1 2-6 16,-27-1 2-16,8 1-6 15,-16 2 0-15,-7-1-12 0,0 1-1 16,-7 2 4 0,0 5 9-16,0 1 17 0,0 3 2 15,0 2-6-15,-7 0 0 16,-14 0-6-16,-2 0-6 16,0 2 1-16,-4 0 2 15,-1 3-4-15,-15 2 0 16,6 0-2-16,-6 1-5 15,6-5-2-15,2-1-13 16,6-4-21-16,19-8-154 16</inkml:trace>
  <inkml:trace contextRef="#ctx0" brushRef="#br0" timeOffset="16123.6342">22485 1384 10 0,'-9'35'64'16,"-5"2"-21"-16,0 2-10 16,0 1 1-16,1 1-8 15,-3 1-5-15,7-1 1 16,-3 2-7-16,3 5-2 15,-3-2-5-15,10-3 2 16,-5 1-3-16,0-8-7 16,7-10 2-16,0-5-1 0,0-6 0 15,0-9-1 1,0-6-5-16,0 0 4 0,0 0 0 16,0-6 0-16,-7-17 0 15,1-16-59-15,-1-10 35 16,0-9-48-16</inkml:trace>
  <inkml:trace contextRef="#ctx0" brushRef="#br0" timeOffset="16588.1373">22260 1337 77 0,'0'-4'73'0,"0"4"-53"16,0 0-7-16,9 0-4 15,23 0 0-15,21 0 12 16,-2 0-1-16,13 4 2 0,9 5-6 16,-11 2 1-16,-2-1-5 15,-1 4-3-15,-17 0-4 16,-12 3-4-16,-10-1 1 16,-4 2 3-16,-9 0-2 15,-7 0 2-15,0 1 3 16,0 4-7-16,-39 1 8 15,-16 2 4-15,-11-3-10 16,-12-1 7-16,7-2-8 16,4-4 1-16,3 1 2 15,13-1-4-15,17-6-1 0,16 2-3 16,11-1 0-16,7-1-6 16,0 3-2-16,9-2 11 15,28 2 2-15,4 0 3 16,12-3-1-16,2-1 2 15,11-1 0-15,-9-3-4 16,3 1-1-16,-3-4-1 16,-15-2-1-16,-1 0-1 15,-2 0-4-15,-2-12-3 16,4-6-13-16,3-5-24 16,-3-1-67-16</inkml:trace>
  <inkml:trace contextRef="#ctx0" brushRef="#br0" timeOffset="16849.9554">23457 1460 86 0,'-32'14'26'16,"-7"11"3"-16,2 3 5 15,-13 2-11-15,13 6-9 16,-13 2 5-16,13-1-1 15,-4 3-5-15,2-1-6 16,5 1 1-16,6-5-3 16,-4-8-5-16,14-6 0 0,8-10-1 15,4-7-4 1,6-4-2-16,0 0 2 0,0-23-15 16,0-13-125-16,6-3 79 15</inkml:trace>
  <inkml:trace contextRef="#ctx0" brushRef="#br0" timeOffset="17225.926">23168 1522 30 0,'14'-15'53'16,"-5"7"-2"-16,-2 4-6 15,5 4-9-15,-6 0-10 16,4 0-17-16,13 3 12 16,-10 15-7-16,8 10 6 15,2 6-5-15,7 6 4 16,4 1-9-16,-6 2-2 15,1-1-4-15,8-3-1 0,-9-3 0 16,1-8-3-16,1-9 4 16,-9-10-4-16,-7-5 6 15,2-4 0-15,4 0 4 16,10-24 7-16,5-12 2 16,1-9-10-16,1-4-4 15,-10-2 1-15,-4 0-2 16,3 4-2-16,-1 2 1 15,-4 5-3-15,-5 9 1 16,-3 6-2-16,-6 9 1 16,0 2-1-16,-2 11-2 15,-3 0-2-15,-2 3-6 0,5 0-10 16,-3 0-12-16,14 0-12 16,-2 0-24-16,-1 6-119 15</inkml:trace>
  <inkml:trace contextRef="#ctx0" brushRef="#br0" timeOffset="17539.6953">24450 1367 109 0,'0'0'10'0,"0"0"-2"0,0 0 16 16,-7 12-3-1,-2 4-1-15,-9 8 2 0,2 2 4 16,-5 6-10-16,-16 2 6 16,8 1-6-16,-6 1-6 15,3 0-5-15,0-1-2 16,2 1 2-16,3 0-4 16,-3-6 1-16,7 0 3 15,2-9-3-15,14-6-1 16,1-7-1-16,-1-4-1 15,7-4-1-15,0 0-7 16,0 0-5-16,0-11-16 16,0-13-92-16</inkml:trace>
  <inkml:trace contextRef="#ctx0" brushRef="#br0" timeOffset="17997.023">24299 1360 182 0,'0'-2'61'0,"0"1"-27"16,0 1-10-16,0 0-6 15,0 0-7-15,0 0-8 16,9 3-3-16,5 16 0 16,6 7 17-16,3 10 0 15,5 4-8-15,-5 3 3 16,9 2-4-16,7 0-1 15,-12-2 2-15,3-3-1 0,0-4-3 16,-2-6-5-16,1-6 4 16,-1-5-4-16,-5-8 0 15,-3-3 2-15,-6-8-2 16,0 0 5-16,14 0 6 16,4-21 1-16,4-9 2 15,6-10-4-15,1-3 0 16,-6-4-6-16,6-2-1 15,-1 2-3-15,-6 2 2 16,8 3-4-16,-14 9 2 16,-5 4 0-16,0 7-1 15,-11 3 0-15,-7 4-2 0,2 4-1 16,3 1-7-16,-6 3 0 16,-3 3-2-16,-3 2-7 15,0 0-22-15,0 2-47 16,-7 0-110-16</inkml:trace>
  <inkml:trace contextRef="#ctx0" brushRef="#br0" timeOffset="18642.152">21614 1181 22 0,'13'28'71'0,"1"8"-32"16,-5 6-5-16,10 4 2 15,-6 5-13-15,-4 4 3 16,8 1-15-16,-11 5 4 15,1-2-3-15,0 4-2 0,-7 1 0 16,0-2 1 0,7-4-1-16,0-8-5 0,-7-9-3 15,7-13 0-15,-5-9-1 16,-2-8 0-16,5-7-1 16,-5-4 0-16,2 0 0 15,-2 0 0-15,5 0 0 16,1-25-3-16,4-15-31 15,-3-12-2-15,9-10-67 16</inkml:trace>
  <inkml:trace contextRef="#ctx0" brushRef="#br0" timeOffset="20021.5878">22024 1008 28 0,'37'4'48'16,"13"-1"-3"-16,14 0-1 16,17-3 3-16,17 0-2 15,17 0-7-15,2 0-6 16,11 0-5-16,10 0-2 15,-7 0-4-15,8 0-10 0,1 0 1 16,-2 0-3-16,6 0-1 16,-15 0-1-16,2 0 0 15,2 0-3-15,0 0 3 16,-3 0-6-16,12 1 6 16,3 1-4-16,-3 0-2 15,-2-2 1-15,-18 0 0 16,-8 0 0-16,-13 0-2 15,0 0 2-15,-7 0-1 16,-7 0 0-16,-2 0-1 16,-5 0 0-16,-2 0 2 15,-4 0-2-15,-12 0 1 16,-3 0 0-16,-8-2-1 0,-8 2 0 16,-8 0-1-1,-12 0 1-15,-10 0 0 0,3 0-1 16,-16 0 0-16,7 0 0 15,-7 0-1-15,0 0 0 16,7 10 0-16,0 5 1 16,0 3 1-16,0 7 3 15,2 5-3-15,2 1 0 16,-4 4 2-16,2 1 0 16,-2 5 0-16,-2 1-1 15,-3 0 0-15,7 2 1 16,-9 3 1-16,14 2-1 0,-7-2-2 15,7 2 2-15,-1 0-1 16,1 0 0-16,7 4-1 16,-3 1 1-16,10-2 0 15,-5-4-1-15,2-9 0 16,-4-11 1-16,-3-7-1 16,-11-8 0-16,0-7 0 15,-7-2 2-15,0-4-1 16,0 0 1-16,0 0 2 15,0 0-3-15,0 0 4 16,0 0-1-16,0 0 3 16,0 0 2-16,0 0 2 15,-32 0 0-15,-30-8-3 0,-39-1-7 16,-14 2-1-16,-6 0 1 16,-12 2 0-16,-3 1 0 15,1-1 1-15,-3-1-2 16,3 0 1-16,11 3 0 15,3-1-1-15,-10 0 6 16,9-1-6-16,-1 1 2 16,-6-2-2-16,21 4 0 15,-9 2 0-15,26 0 0 16,-3 0-1-16,0 0 1 16,0 0-1-16,-14 2 1 15,0 8 0-15,-18-3 0 0,4 2-1 16,-4 0 1-1,16-1 0-15,2-2 1 0,8 0 0 16,12-2-1-16,8-3 0 16,4 1 0-16,-4 2 0 15,0-1-1-15,-5 1 1 16,5 0 0-16,9 0 0 16,0-2 1-16,9 0-1 15,7-2 0-15,-5 1 0 16,5-1 1-16,2 2-1 15,5-2 0-15,5 2 0 16,6 0 0-16,9-2 0 16,-4 0-1-16,12 0 1 15,6 0 0-15,7 0-1 16,0 0 0-16,7 0 1 0,0 0 0 16,0 0 0-16,0 0 0 15,0 0 0-15,0 0 0 16,0 0-3-16,0 0 1 15,0 0 0-15,0 0 1 16,0 0-2-16,0 0 0 16,0 0-2-16,0 0-2 15,0 0-1-15,0 0-1 16,0 0-1-16,0 0 0 16,0 0-3-16,0 0 3 15,0 0-6-15,0 0-2 16,0 0-5-16,0 0-9 0,0 0-22 15,0 0-57-15,0 0-116 16</inkml:trace>
  <inkml:trace contextRef="#ctx0" brushRef="#br0" timeOffset="21161.7516">21682 1071 5 0,'0'-4'37'15,"0"1"-8"-15,0-1-6 16,0 3-8-16,0-1 3 16,0 2 5-16,0 0-3 15,0 0 1-15,0 0-3 0,0 0-2 16,0 0 2 0,0 0-3-16,0 0 1 0,0 0-6 15,0 0-3-15,0 0 0 16,0 0-6-16,0 0 1 15,3 0-1-15,26 0 0 16,-1 0-1-16,13 0 2 16,5 0 2-16,-5 0 2 15,12 0 1-15,-9 0-2 16,13 0 1-16,-13 0-5 16,-1 0 0-16,-2 0-1 15,-13 0-1-15,-5 0 0 0,7-2 0 16,-10 0-4-1,-11-1-5-15,10-3-2 0,-10 0-10 16,-4-1-27-16,-3 3-62 16</inkml:trace>
  <inkml:trace contextRef="#ctx0" brushRef="#br0" timeOffset="22417.1677">21487 1084 9 0,'3'0'32'0,"13"0"0"16,-9-3-4-16,6 2-9 15,1-2-7-15,-7 2-5 16,0-1 1-16,-5 2 4 15,3 0 2-15,-5 0-3 16,0 0-4-16,0-2 0 16,0 2-2-16,0 0 2 15,0 0 3-15,0 0-1 16,0 0 3-16,0 0 2 0,0 0-2 16,0 0-2-16,0 0-2 15,0 0-2-15,0 0-5 16,0 0 1-16,0 0-1 15,0 0 1-15,0 0-2 16,0 0 1-16,0 0-1 16,0 0 1-16,0 0 4 15,0 0-3-15,0 0 1 16,0 0-3-16,0 0 0 16,0 0-1-16,0 0-2 15,0 0-1-15,0 0 1 16,0 0 3-16,0 0 0 15,0 4 0-15,0 0 1 0,0 0 1 16,0 1-1-16,0 1-1 16,0 1 0-16,2-1 0 15,-2 1 1-15,0 3-1 16,0-1 0-16,0 3 0 16,0-3 0-16,0 0-1 15,0 1-2-15,0-1 2 16,0 0-3-16,0-1 0 15,0 1-6-15,12-1-8 16,1 0-24-16,-1-3-18 0,-5 1-50 16</inkml:trace>
  <inkml:trace contextRef="#ctx0" brushRef="#br0" timeOffset="23037.9513">21664 1067 19 0,'0'0'29'15,"0"-3"10"-15,0 3-5 16,0 0-3-16,0 0-5 15,0 0-6-15,0 0-3 16,0 0-4-16,0 0-1 16,0 0-8-16,0 0-1 15,0 0-1-15,0 0-2 16,0 0-1-16,0 0 1 16,0 0-1-16,0 7 2 15,0 2-1-15,0 0 1 16,0 0-1-16,0 3-5 0,0-1-8 15,0-2-7-15,0 1-9 16,0-3-21-16,0-1-69 16</inkml:trace>
  <inkml:trace contextRef="#ctx0" brushRef="#br0" timeOffset="27890.5971">821 1309 18 0,'14'15'15'0,"-7"-7"6"15,-1 1-5-15,-6-1-7 16,7-3 1-16,-7 1 1 16,0-2 0-16,0 1 4 15,0 3-2-15,7-3 3 16,-7-1-2-16,0 0 0 15,0 0-3-15,0 0-2 16,0 3-1-16,0 4 3 16,0 5 1-16,0 4 1 15,0 9-4-15,0 4-1 0,0 9-8 16,-7 4 7 0,0 4-3-16,-6 4-1 0,6 3 2 15,-7 2-4-15,3 0 4 16,4-8-5-16,0-2 1 15,0-10-1-15,7-5 1 16,0-4 2-16,0-6-3 16,0-4 0-16,0-7 1 15,0-4-1-15,0-2 0 16,-7-3 0-16,7 0-1 16,0-4 2-16,0 0-1 15,0 0 0-15,0 0 0 0,-7 0-4 16,0-15-19-1,0-9-42-15,7-7-32 0</inkml:trace>
  <inkml:trace contextRef="#ctx0" brushRef="#br0" timeOffset="29195.7319">922 1204 29 0,'0'-4'31'0,"7"-1"-22"16,0-2 15-16,-7 4-4 16,7 1-1-16,-7 0-5 15,0 2-1-15,6-2 1 16,-6 2-5-16,7 0-3 16,0 0 0-16,7-2-2 15,13-3 13-15,6-1 1 16,15-1 2-16,4-2-9 0,17-3 5 15,5 3-2-15,-1-3-2 16,-11 7-1-16,-2 1-3 16,-1 2-7-16,-4 2 3 15,5 0-4-15,15 0 2 16,-1 0 1-16,13 0-1 16,7 6-2-16,7-5 3 15,0 1-1-15,-7 0 1 16,7-2-1-16,-7 2 0 15,7 0-1-15,0 2-1 16,6 0 2-16,8-3-1 16,0-1 1-16,6 0 4 15,1 0-6-15,-5 0 7 0,7-5-4 16,-17-5 2 0,1 1-3-16,-14 1-2 0,-7 5 1 15,-11-1 1-15,4 4-2 16,-6 0 0-16,-6 0 0 15,-1 0-2-15,-1 0 2 16,-4 0-1-16,-2 7 1 16,6-1 0-16,3 2 1 15,-2-1-1-15,-8-1 0 16,3 2 0-16,5-3 0 16,-12 0 1-16,4 2-1 15,-4-2 0-15,-9-1 0 0,3-3 1 16,-10 2-1-16,-5-3 0 15,-13 1 0-15,-15-1 0 16,1 0 0-16,-7 0 0 16,0 0-2-16,0 0-1 15,0 2-2-15,0-2 1 16,0 2 2-16,0-2 0 16,0 0-8-16,0 2-1 15,0 3 11-15,0 7 0 16,0 3 6-16,3 5-1 15,3 5 2-15,4-1 2 16,-10 1-8-16,7 1 0 16,-7 1 0-16,0 1 0 0,0 3-1 15,6 4 4 1,-6-1-3-16,0 1 1 0,7-1 3 16,-7-2-4-16,0 0 0 15,7 0 1-15,-7-2 0 16,0 0 0-16,7-1-2 15,0-1 0-15,-7-4 1 16,7 1-1-16,0-3 0 16,-7-5 0-16,0-2 2 15,0-3-2-15,0-5 0 16,0-1 0-16,0-1-2 16,0 3 1-16,0 0 2 15,0-1-1-15,0 0 2 16,0 1-1-16,0 0-1 0,-14 1-1 15,7 1-2-15,-7 0 3 16,-6 4 0-16,4-1 0 16,0-2 1-16,-5 0 1 15,0-1-2-15,8-3 1 16,-8-1-1-16,9-4 4 16,-8 2-2-16,-1-4 0 15,0 0 2-15,-6 0 0 16,-5 0-1-16,-3 0-2 15,-17 0 3-15,-10-8-4 16,-18-1 0-16,-21-4 0 16,-14 1 0-16,-20-1-3 15,-33 2-5-15,-27 3-13 0,-55 8-50 16</inkml:trace>
  <inkml:trace contextRef="#ctx0" brushRef="#br0" timeOffset="44725.9782">2949 4760 4 0,'-14'-24'2'16,"7"8"-1"-16,7 3 5 16,0 2-2-16,0 3-1 15,0 4 0-15,0 4-2 16,0 0 0-16,0 0-1 0,0 0-1 16,0 0-1-16,0 0-20 15</inkml:trace>
  <inkml:trace contextRef="#ctx0" brushRef="#br0" timeOffset="46465.8715">3795 4618 62 0,'0'-7'40'0,"0"4"-8"16,0 3 25-16,0 0 0 15,0 0-10-15,0-3-1 16,0 3-9-16,0-4-6 16,0 3-10-16,-7-5-3 15,-4 0-2-15,-3-1-5 16,-6-2-1-16,-8-3-4 16,-6 1-5-16,-12 1 5 15,4 1-3-15,-3 1 0 16,-10 5-3-16,-5 3 0 0,5 0 0 15,2 0 0 1,-2 2-1-16,2 13 0 16,-6 4 0-16,-10 13 0 0,-4 9 0 15,-8 15 1-15,1 10 0 16,4 6 0-16,10 3 1 16,11-3-1-16,2-2 1 15,19-5-1-15,8-1 0 16,6 3 0-16,6 2 0 15,7 4 0-15,7 6-1 16,0 0 1-16,0 0 0 16,0-2 0-16,7-5 1 15,27-5-2-15,12-1 3 16,21-2-2-16,2-6 0 16,18 1-2-16,0-7 2 0,7-8 1 15,-7-1-1 1,7-6 0-16,0-3 1 0,2-2 1 15,5-5-2-15,0-4 5 16,-7-10-4-16,7-6 1 16,-7-7-1-16,7 0 1 15,7-7 0-15,-7-14 2 16,0-5 0-16,-7-6 1 16,7-5-4-16,6 0 3 15,1-1-1-15,-14 1 1 16,-7-2-1-16,-13-6 1 15,-12-8 2-15,4-4-5 0,-13-3 2 16,-12-4 0-16,0-4 1 16,-2-2-1-16,-11-5 1 15,-7-2-3-15,-8-4 0 16,-6 3-1-16,-7 0 9 16,0 8-9-16,-7 7 0 15,-27 2 0-15,-7 5 4 16,-5 3-1-16,-9 0-2 15,2 3 4-15,-14 3-5 16,6 3 0-16,1 9 1 16,-2 3 0-16,-4 7 1 15,6 3-1-15,-2 1-1 16,-5 4-1-16,6 0 0 0,1 2 0 16,0 2 0-1,5-1 0-15,-4 5 1 0,4-2-1 16,-5 2 0-16,-2 1 0 15,-4-1-1-15,13 5 2 16,-2 0-2-16,2 0 0 16,12 3 1-16,-5 1-1 15,5 0 1-15,-8 0 1 16,10 0-1-16,-2 0-4 16,2 1 5-16,-2 9-1 15,0-1 0-15,2 1 0 16,-3 1 1-16,3-2-1 15,-2 0 0-15,14-2 0 16,6-2-2-16,3 0-4 0,4 2-4 16,7-2-11-16,0 3-7 15,7 1-11-15,0 6 2 16,0 6-16-16,0-3-31 16,14 5-91-16</inkml:trace>
  <inkml:trace contextRef="#ctx0" brushRef="#br0" timeOffset="46964.2022">4187 5183 171 0,'-13'-3'25'0,"6"3"27"16,0 0-5-16,-7 0-8 15,0-3-5-15,7 3-14 0,-13 0-6 16,-5 0-5-16,-10 10 0 16,-6 14-8-16,-12 12 3 15,-2 5-2-15,-4 10 0 16,-1 8 0-16,-2-1-1 16,2-2 1-16,5 1-1 15,3-3-1-15,3-3 0 16,-3-2 0-16,17-8 0 15,-8-4-3-15,20-9 2 16,-5-4 1-16,8-7-2 16,6-6-5-16,7-3-4 15,0-8-1-15,3 0-2 16,-3 0-19-16,-7-10-75 16,7-14-63-16</inkml:trace>
  <inkml:trace contextRef="#ctx0" brushRef="#br0" timeOffset="47306.1795">3197 5206 87 0,'0'0'19'0,"0"0"-14"16,7 0 17-16,-1 0-6 15,15 2-7-15,14 15 23 16,4 5 3-16,9 4-12 0,11 9-7 16,-1 2 7-16,13 2-4 15,2 5-7-15,0-3-5 16,3 1 5-16,-2-3-8 16,-1-2 9-16,-4-2-8 15,-10-8-1-15,-6 0-3 16,-12-5 0-16,1-1 1 15,-3-2-2-15,-12-2-4 16,1-2-6-16,-15 2-1 16,-3 0-12-16,-1 0-22 15,-9-2-144-15</inkml:trace>
  <inkml:trace contextRef="#ctx0" brushRef="#br0" timeOffset="48093.5871">3878 6370 71 0,'0'0'17'0,"0"0"18"15,0 0 4-15,0 0-15 16,0 0-16-16,0 8-3 15,0 11 10-15,0 9 11 16,0 10-6-16,0 3-4 16,2 2 5-16,-2 4-2 15,0 4-5-15,0 0-2 16,0 6 7-16,0 2-7 16,0 6 0-16,0 4-3 15,0 4 1-15,-16 5-1 0,2 1 0 16,1 1 1-16,-1-4-4 15,7-1-1-15,-7 0-1 16,7 2-1-16,7-1 4 16,-7 4-4-16,7 6-1 15,0 3 2-15,0 8-2 16,0-1 3-16,0-3-5 16,0 5 0-16,0-2 1 15,14 10 0-15,0-5 1 16,-7-3-1-16,7-6 1 15,-1-3-1-15,1-7-1 16,-7-2 3-16,0-3 0 0,-5-8-2 16,-2-1 0-16,9-2 1 15,-9-2 0-15,7 0-2 16,-7-6 2-16,0-4-2 16,0-8 2-16,0-10-1 15,0-10-1-15,0-3 0 16,0-6 0-16,0-6 0 15,0-4 0-15,0-1-5 16,0-4 2-16,0-2 0 16,0 0-3-16,0 0-1 15,0 0 1-15,-18-17-32 16,-23-9-12-16,6-6-22 16,-11-2-25-16,19-6-6 0</inkml:trace>
  <inkml:trace contextRef="#ctx0" brushRef="#br0" timeOffset="48476.3476">3426 9189 198 0,'-7'-4'55'0,"0"4"-48"16,7 0 0-16,0 0 4 16,0 0 10-16,0 9-9 15,0 18-5-15,0 12 23 16,0 10-10-16,14 4-8 15,14 7-3-15,-3 8-1 0,2-2-1 16,-6-2 1-16,0-8-1 16,-1-11-4-16,-1-7 2 15,1-12-3-15,-6-7-2 16,0-8 2-16,-1-7 1 16,-6 0-2-16,7-4-1 15,4 0 1-15,10-5 0 16,6-26 17-16,26-18-3 15,2-11-7-15,-2-2-3 16,-1 0-5-16,-18 5 1 16,1 5-2-16,-3 11-2 15,-5 3 2-15,-6 7-8 16,-10 5-4-16,-4 7-6 16,-7 6-19-16,-7 12-45 15,0 1-117-15</inkml:trace>
  <inkml:trace contextRef="#ctx0" brushRef="#br0" timeOffset="49667.3537">4240 10114 171 0,'-7'0'2'0,"-6"0"6"16,-1-5 1-16,0-3 5 16,-11-5 11-16,-3 4 10 15,8-4-4-15,-12-1 9 16,4 1-8-16,-6 0-7 15,-1 0-10-15,-4 0-2 16,-2 0-4-16,-5 5-3 16,-2 1 2-16,-5 3-4 15,-2 4-1-15,-5 0 5 16,-1 0-6-16,1 9 5 16,-7 8-6-16,12 6 1 0,-4 3-2 15,4 4 4-15,2 6-3 16,-2 0 0-16,9 5-1 15,-2 2 2-15,2 1 0 16,5 4-2-16,-5 5 0 16,5-2 0-16,6 0 0 15,-4 5 0-15,5 6 1 16,6 0-2-16,-4 0 1 16,12 0 0-16,-1-1 1 15,0 5-1-15,14 0-2 16,7 7 2-16,0-2-1 15,0-5-8-15,28-2 4 0,-7-9 4 16,11-1 2-16,2-1-1 16,14-4 0-16,5 4-2 15,9-5 2-15,-2 0-2 16,13-5 2-16,-4-2-1 16,11-3 1-16,7-6 0 15,-7-2 0-15,8-2 1 16,-1-3 1-16,-5-1-1 15,-1 1-1-15,6-3 1 16,-7-1-1-16,-9-6 0 16,0-2 0-16,2-9 2 15,-11-4-2-15,-2 0 1 16,0 0 1-16,-5-4 2 0,18-19-4 16,0-8 3-16,12-13 0 15,7-12 1-15,-5-6-4 16,-7-8-2-16,1-1 2 15,-13-3 3-15,-1 7-1 16,-14 1-2-16,-12 0 2 16,-7 4-2-16,-8-12 0 15,-6-3 1-15,-13-4-1 16,-7 0 0-16,0 2 0 16,0 4-1-16,0 1 1 15,-7 3 0-15,-13 5 1 16,-12 8 0-16,-3 2 1 0,-18 7-1 15,-2 1-1 1,-4 3 2-16,-3 2-1 0,2 2 0 16,5-2 0-16,2-1 1 15,-2 3-1-15,-4 3 1 16,-1 2 0-16,5 10 1 16,2 0-2-16,5-1 0 15,-5 6-1-15,5 3 1 16,2 5 0-16,-2 3 1 15,7 5-1-15,-5 1 2 16,12 4-3-16,-12 0 0 16,5 0-2-16,-5 0 1 15,4 9 0-15,-6 5 1 16,2 3 0-16,-2-3 0 16,2 2 0-16,-2-1 0 0,9-4 1 15,5-2-1-15,6-3 0 16,8-1-5-16,-6 2 0 15,6-6-7-15,6 4-7 16,7-1-18-16,0 6-31 16,0 5-63-16</inkml:trace>
  <inkml:trace contextRef="#ctx0" brushRef="#br0" timeOffset="50208.2702">3447 10431 37 0,'0'1'25'16,"0"2"-18"-16,0 0 7 15,0-1 4-15,0 7 0 16,7 1 7-16,-1 3-4 16,4 4 4-16,6 5-4 15,4 5-1-15,1 1 10 16,6 0-13-16,6 8-10 16,-6-2 5-16,7 2 2 15,-1-5-2-15,-6 0 0 16,1-7-1-16,-1-1-3 15,-2-6-3-15,-11-2-1 16,0-6-4-16,-7-5 2 0,0 1-2 16,0-5-2-16,-7 0-9 15,6 0-9-15,-6 0-20 16,14-7-41-16,-7-14-99 16</inkml:trace>
  <inkml:trace contextRef="#ctx0" brushRef="#br0" timeOffset="50823.2706">4408 10414 151 0,'0'0'27'15,"0"0"-26"-15,0 0 4 16,-7 0 7-16,-5 0 4 16,-2 13-3-16,-6 4 2 15,-15 4 3-15,3 3 0 16,-9 2-6-16,-7 4 1 16,2 1-5-16,-2 0-2 15,-5 5 2-15,5-2 1 16,9-6-3-16,5-3 0 15,13-6-1-15,0-2-5 0,10 0 1 16,4-4-1-16,7 4 2 16,0-2-2-16,0-2-2 15,0 4 2-15,0-2 2 16,0 0-2-16,0 4 0 16,0 2 1-16,7 3 0 15,-7 2 0-15,11 4 3 16,-11 8-4-16,7-1 2 15,-7 3 0-15,7-1 0 16,0-1-2-16,0 4 2 16,-7 2 0-16,0 4 1 15,7-3 1-15,-7 2-3 16,7-2 0-16,-1 4 0 16,1-6 1-16,0-3 2 15,-7-5-3-15,7-8 2 0,-7-5-3 16,7-5 2-16,-7-4-1 15,0 1-1 1,0-7 0-16,0-3 0 0,0-4-1 16,0 0-3-16,0 0-6 15,0 0-7-15,0 0-23 16,0-21-193-16</inkml:trace>
  <inkml:trace contextRef="#ctx0" brushRef="#br0" timeOffset="54198.5507">7336 3659 66 0,'-7'0'17'16,"7"0"-1"-16,0 0 25 16,0 0 3-16,0 0-1 15,-7 0-2-15,7 0-3 16,0 0-4-16,0 0-10 16,0 0-8-16,-7 0-4 15,7 0-7-15,0 2-2 16,0 7-3-16,0 8-4 15,0 17 4-15,7 17 1 16,21 15-1-16,-19 14 6 16,7 7-2-16,-16 3-4 15,0 1 2-15,0-3-2 16,0-3 7-16,0-8-6 0,0-9 0 16,7-10-1-16,-7-9 0 15,7-6 0-15,-7-9 1 16,0-6-1-16,0-8 0 15,0-7-1-15,0-8 0 16,0-3-4-16,0-2 1 16,0 0-3-16,0-15-8 15,0-19-31-15,0-10-50 16,0-6-34-16</inkml:trace>
  <inkml:trace contextRef="#ctx0" brushRef="#br0" timeOffset="54746.3496">7402 3482 61 0,'0'-15'35'0,"7"6"-19"16,14 0 13-16,2 3-5 15,7 2-7-15,4-2-1 0,7 1-6 16,12-1 11-16,4 0-8 16,15 5 5-16,1 1-10 15,0 0 1-15,-4 0-3 16,5 13-2-16,-15 2-1 15,-11 5 4-15,-6 3-5 16,-10 3-2-16,-12 8 10 16,-6 4-2-16,-14 5 8 15,0 0-10-15,0 5 7 16,-34-2-13-16,-10 3 8 16,-6 1-1-16,-17-4-2 15,-11-2-1-15,-7-6 0 0,-2-9 4 16,0-4-2-16,0-8-1 15,16-8 4-15,7-5-6 16,11-4 2-16,5 0-2 16,9 0-3-16,11 0 1 15,14-4-1-15,8 0 0 16,-1 3-1-16,7 1-8 16,0 0-10-16,0 0-15 15,0-3-19-15,41 0-8 16,25-7-41-16</inkml:trace>
  <inkml:trace contextRef="#ctx0" brushRef="#br0" timeOffset="55239.8898">9313 3486 30 0,'0'0'79'0,"0"0"-50"16,0 0 16-16,0 0 0 0,-9 0-24 15,-7 0-8 1,-12 2-3-16,-6 13 2 0,-5 6-2 16,-16 11 0-16,2 5-1 15,-9 10-3-15,2 4 0 16,-4 9 1 0,7 10-7-16,-10 3 7 0,12 4-1 15,9 1-5-15,12-2 2 16,20 4-3-16,7-1 1 15,7-2 1-15,0-6-2 16,28-5 1-16,6-8-1 16,5-5 0-16,2-8 0 15,5-5-1-15,-4-8 1 0,-8-8 0 16,-2-5 0-16,-11-4-2 16,6-1 1-16,-6-4-7 15,4 2-13 1,-11-10-28-16</inkml:trace>
  <inkml:trace contextRef="#ctx0" brushRef="#br0" timeOffset="55869.3736">9707 3800 133 0,'0'0'69'15,"0"0"-48"-15,0 0-9 16,7 0-7-16,9 17 0 16,5 8 5-16,-1 9 3 15,10 11-3-15,7 4 4 16,4 3-2-16,12-1-6 0,2 0-5 15,11-6 3-15,-8 0-3 16,13-3 1-16,-5-7 2 16,-11-3-3-16,-2-6 1 15,-12-3-2-15,-11-6 1 16,0-5-1-16,-16-5 0 16,-7-1 0-16,0-5-4 15,-7-1-7-15,0 0-3 16,-14-4-27-16</inkml:trace>
  <inkml:trace contextRef="#ctx0" brushRef="#br0" timeOffset="56169.7382">10326 3674 168 0,'0'0'49'0,"0"0"-26"16,-2 0-1-16,-19 0-8 15,-13 15-7-15,-16 19 9 16,-15 17-6-16,-8 9-3 16,0 7 4-16,4 6-5 15,-5-6 2-15,8-5-5 0,11-4-3 16,2-3-2-16,5-8 2 15,9-4-5-15,18-7-8 16,8-4-3-16,6-8-15 16,7-7-42-16</inkml:trace>
  <inkml:trace contextRef="#ctx0" brushRef="#br0" timeOffset="56492.3908">11319 4380 42 0,'0'18'33'16,"0"3"-2"-16,-20 2 19 15,-15 5-4-15,-17 0-15 16,-15 3-15-16,-2-1-14 16,-4-4-2-16,-5-3-11 15,21-5-9-15,13-6-22 16,14-9-72-16</inkml:trace>
  <inkml:trace contextRef="#ctx0" brushRef="#br0" timeOffset="56979.742">12156 3780 37 0,'23'18'32'0,"5"7"-2"15,-8 7-2-15,8 5-2 0,-3 1-7 16,10-1-6-1,-1 1 3-15,-4-6-8 0,13-2-1 16,-8-2-1-16,-3-3 0 16,2-4-3-16,-6-6-3 15,-1-2 0-15,-2-5-7 16,-11-5 3-16,-7-1-11 16,7-2-7-16,0 0-11 15,-1-17-37-15</inkml:trace>
  <inkml:trace contextRef="#ctx0" brushRef="#br0" timeOffset="57377.7945">12847 3684 76 0,'0'0'61'0,"-7"0"-57"16,7 0 10-16,0 0 2 15,0 0-6-15,-7 3-7 16,0 18 11-16,-7 13 4 16,0 4 7-16,-11 8-5 15,5 5-6-15,-8 2-2 16,1 5 3-16,-12 3-5 16,4-2 5-16,1 6-4 0,-5 1-4 15,-3 0 2 1,-10 5 0-16,4-1-2 0,-5-5 1 15,5-2-1-15,2-9-1 16,5-7-5-16,13-11 4 16,-2-11-3-16,21-11-2 15,2-6 2-15,7-6-2 16,0-2 2-16,0 0-2 16,0 0-1-16,0-4-2 15,0-16-11-15,0-15-56 16,9-4 15-16,21-10-118 15</inkml:trace>
  <inkml:trace contextRef="#ctx0" brushRef="#br0" timeOffset="57918.2696">13452 3379 6 0,'27'30'63'0,"6"7"-25"16,-6 7-2-16,8 6-7 15,-13 3 2-15,8 7-11 16,-16 2-5-16,7 4 0 16,-8 6 4-16,-6-3-14 15,-7 0 6-15,0-4 7 16,0-5-11-16,0 1 10 15,-27-1-5-15,-8-6 3 16,-1-1-2-16,6-8-5 16,2-3-1-16,-8-3 1 15,6-1-2-15,-5-7-1 16,-4-2 2-16,5-6 0 0,0-5-2 16,4-1-3-16,14-5-1 15,2-5 0-15,7-5 1 16,0 0-2-16,7-2-2 15,-7 0-4-15,1 0-6 16,-8 0-9-16,-9-4-33 16,0-2-71-16</inkml:trace>
  <inkml:trace contextRef="#ctx0" brushRef="#br0" timeOffset="61637.3629">14516 3710 66 0,'-7'-5'24'0,"7"5"10"16,0 0 15-16,0 0-6 15,0 0-10-15,0 0-7 16,0 0 5-16,0 0-7 16,0 0-6-16,0 0-1 15,0 0-11-15,0 0-6 16,0 0-6-16,25 0 5 15,17 0 1-15,24 0 9 16,5 0-3-16,14 0 0 16,2-4-2-16,-6-4 3 15,-1 2-6-15,-9-3 1 0,0 1-1 16,-21 3-1-16,1-1 0 16,-24 4-4-16,-11 1 0 15,-4-2-5-15,-1 3-9 16,-11 0-16-16,0 0-10 15,0 0-38-15</inkml:trace>
  <inkml:trace contextRef="#ctx0" brushRef="#br0" timeOffset="61968.463">14589 4075 85 0,'53'2'52'0,"2"-2"-11"16,25 0-4-16,1 0 1 15,6 0-20-15,-2 0-4 16,-5 0-2-16,-2-4 0 16,-21 1-10-16,-6-1 0 0,-8 0-2 15,1 0-2-15,-17 0-3 16,1 0-10-16,-10 3-11 16,-4-3-41-16</inkml:trace>
  <inkml:trace contextRef="#ctx0" brushRef="#br0" timeOffset="71011.7586">16614 3629 16 0,'-52'-13'51'16,"10"-2"-19"-16,15 0-1 15,13 2 22-15,5 5-9 16,7 3-11-16,-3 1-5 0,3 0 0 15,2 2 1-15,0 2 9 16,0 0-21-16,0 0-8 16,-5 0-6-16,5 0-3 15,0 0-8-15,0 2-4 16,0 20-7-16,0 16 19 16,0 17 0-16,12 14 7 31,6 12-3-31,-11 6 1 0,7 1-2 0,-8-1-2 15,1-6 3-15,0-2-4 16,-7-4 0-16,7-5 0 16,0-5-1-16,-7-6 2 0,0-11-2 15,0-13 1-15,0-11 0 16,0-7-4-16,0-10 3 16,0-3-4-16,0-4 0 15,0 0 3-15,0-25-5 16,0-18-43-16,0-17-69 15,0-19-56-15</inkml:trace>
  <inkml:trace contextRef="#ctx0" brushRef="#br0" timeOffset="71363.7189">16752 3332 139 0,'0'-10'8'16,"4"8"11"-16,13 1-6 16,12 1-13-16,6 0-1 15,8 0 1-15,15 7 5 16,8 12-3-16,-4 3 1 16,5 5 5-16,-1 1-2 15,-11 2-3-15,-9 0 2 16,-12 2 1-16,-11-2 0 15,-16 0 1-15,-7 2 4 16,0 2 0-16,-23 2 3 0,-34 3 1 16,-14 6-6-1,-23 3 4-15,-7-1-11 0,0-6 0 16,0-3-2-16,14-8-1 16,16-7-12-16,20-10 1 15,24-8-21-15,27-5-55 16</inkml:trace>
  <inkml:trace contextRef="#ctx0" brushRef="#br0" timeOffset="71701.4522">18142 3409 101 0,'-21'2'22'0,"-11"24"-18"16,-3 8 8-16,-6 7 6 16,-2 7-5-16,13 4 5 15,-7 6-5-15,7 6 1 16,3 8-1-16,6 3 6 16,-4 2-6-16,11 1-4 15,7-3 2-15,0-4-7 16,7-3 3-16,0-10-4 15,0-9-2-15,3-8-1 16,22-3 0-16,7-10-4 16,-4-5-9-16,-1-6 2 0,5-8 8 15,3-9-24-15,-6 0 4 16,8-17-34-16</inkml:trace>
  <inkml:trace contextRef="#ctx0" brushRef="#br0" timeOffset="72024.5456">18424 3669 237 0,'0'0'1'15,"0"0"-1"-15,0 0-3 16,20 18 3-1,8 10 9-15,-1 12-3 0,12 11 5 16,3 6 5-16,10 2-4 16,6-2 0-16,6-3-3 15,-2-5 1-15,-3-6-6 16,-10-8 3-16,-10-5-6 16,-5-9 0-16,-11-7-1 15,0-4-2-15,-16-6-4 16,0-3-4-16,-7-1-1 15,0-9 9-15,0-21-35 16,0-11-56-16</inkml:trace>
  <inkml:trace contextRef="#ctx0" brushRef="#br0" timeOffset="72258.017">18990 3689 177 0,'-14'-5'32'16,"7"5"-7"-16,1 0-5 15,-15 0-13-15,-4 7-7 16,-10 21 10-16,-13 12-3 16,-11 11 3-16,-22 5-4 15,1 0 6-15,4 1-5 16,10-4-7-16,6-6-1 16,19-6 1-16,0-3-6 15,9-6-1-15,11-10-4 0,14-7-10 16,0-7-30-16,7-8-95 15</inkml:trace>
  <inkml:trace contextRef="#ctx0" brushRef="#br0" timeOffset="72631.6966">19568 3324 137 0,'34'0'1'16,"8"4"10"-16,4 18-4 0,2 7-5 15,-2 7 10-15,-5 5 8 16,5 2-1-16,-3 8-6 16,8 2 3-16,-17 3-3 15,0 4 5-15,-11 1-12 16,0 1 4-16,-16-3-3 15,-7 0 4-15,0-4-1 16,0-7-1-16,-14-3 3 16,-15-3-5-16,-1-2 1 15,-11-3-4-15,-5 1 3 16,-2-6-4-16,-3-6-3 16,8-7-2-16,6-9 1 0,14-7-7 15,2-3-5-15,14 0-4 16,1-16-45-16,6-17-104 15</inkml:trace>
  <inkml:trace contextRef="#ctx0" brushRef="#br0" timeOffset="73133.7845">20476 3810 28 0,'0'0'91'16,"0"0"-42"-16,0 0 0 15,0 0-5-15,0 0-10 16,0 2-7-16,0-1-16 16,0 1-7-16,0 0-1 15,0 2-2-15,0 1 2 16,7 1-2-16,7 0-1 16,-7-1 0-16,-1-2-3 15,8 0-5-15,-14-3 7 16,3 0-9-16,1 0-14 15,-2 0-52-15</inkml:trace>
  <inkml:trace contextRef="#ctx0" brushRef="#br0" timeOffset="73515.5779">21072 3298 42 0,'0'48'35'0,"0"13"0"0,0 5-1 15,-7 1-9-15,1 5 2 16,6 3 2-16,0 5-7 15,0 2-4-15,0 3-4 16,-3-2-3-16,3-5 5 16,0-6-8-16,-4-4-5 15,4-8 3-15,0-7-4 16,0-8-2-16,0-11 1 16,0-10-1-16,0-11-1 15,0-5-3-15,0-6-2 16,0-2-1-16,0 0 2 15,0-25-8-15,-7-18-84 16</inkml:trace>
  <inkml:trace contextRef="#ctx0" brushRef="#br0" timeOffset="73892.1433">20987 3146 157 0,'0'-14'26'16,"28"7"-17"-16,9 1 0 15,13 2-3-15,1 2-5 16,13 2 2-16,0 0 3 0,21 2 4 16,9 17-6-1,2 3 3-15,-2 5-3 0,-2 5-2 16,-19 6 3-16,-18 3-5 15,-9 4 2-15,-18 0 2 16,-21 0 2-16,-7 1-3 16,-7-1 10-16,-51 0-3 15,-20 0-3-15,-22-2 7 16,-8-3-9-16,-9-4 2 16,9-2-4-16,7-4-3 15,23-6 1-15,5-7-1 16,20-5-8-16,14-7-7 15,16-5-14-15,9 0-73 16</inkml:trace>
  <inkml:trace contextRef="#ctx0" brushRef="#br0" timeOffset="74290.191">22664 3283 123 0,'0'5'28'15,"-21"24"-23"-15,-22 10 17 16,-8 12 3-16,-2 5-5 15,-2 8 0-15,3 4-1 16,3 4-3-16,6 3-4 16,15 2 2-16,5 0-7 15,17-2 6-15,6-7-7 16,0-2-2-16,0-4 3 16,0-4-1-16,16-7-4 15,11-5-2-15,10-11 1 16,-10-8-1-16,8-10-3 15,-12-7-5-15,6-7-12 16,-1-3-4-16,2-16-24 0,13-23-161 16</inkml:trace>
  <inkml:trace contextRef="#ctx0" brushRef="#br0" timeOffset="74552.1141">22866 3495 221 0,'6'0'26'15,"1"0"-26"-15,7 10 0 16,9 14 10-16,7 7 0 16,4 2 3-16,8 3-5 15,3 0-1-15,-8 0 0 0,14-1-4 16,-10 1-2-16,5-2-1 15,-12-6-1-15,0-6-6 16,-1-8-9-16,-6-10-6 16,1-4-28-16,6-11-48 15</inkml:trace>
  <inkml:trace contextRef="#ctx0" brushRef="#br0" timeOffset="75015.488">23787 3467 237 0,'0'0'28'0,"0"0"-8"16,-27 6-3-16,-19 15 5 0,-9 7-9 15,-9 2-2-15,13-2 0 16,12-3-9-16,12-3 1 16,6-3-3-16,14-4-3 15,1-2-3-15,6 0 5 16,0-2 0-16,0 1 1 15,0 1 0-15,0 0 0 16,13 2 1-16,-6 2-1 16,7 2 0-16,-7 4 1 15,-5-1 1-15,10 2 1 16,-6 3-3-16,4 2 3 16,-4 0-2-16,6 5-1 0,-1 2 4 15,-4 3-2-15,0 5 3 16,0 3 0-16,0 2 0 15,0 1 1-15,0 1-4 16,2-2 2-16,5-4 0 16,-1-5-2-16,-1-8 3 15,-1-8-5-15,-4-9 2 16,0-7-1-16,-7-6-1 16,0-2 0-16,0 0 1 15,0 0 0-15,0-4-1 16,0-22-5-16,0-12-36 15,0-16-35-15,0-16-212 16</inkml:trace>
  <inkml:trace contextRef="#ctx0" brushRef="#br0" timeOffset="75383.6682">24457 3038 177 0,'16'2'21'0,"-9"21"19"15,0 8-20-15,-7 18-16 16,0 20 19-16,0 13 2 16,-7 12-1-16,0 4-4 15,0 2 2-15,7-1-2 0,0 3-4 16,0-1 1-16,-9-2-5 15,7-11-5-15,2-7 0 16,-5-10-3-16,5-9 0 16,0-9-1-16,0-10-2 15,0-9-1-15,0-11 1 16,0-6-2-16,0-8 1 16,0-5-3-16,0-2-2 15,0-2-2-15,0 0-6 16,0-11 1-16,0-25-62 15,16-21-248-15</inkml:trace>
  <inkml:trace contextRef="#ctx0" brushRef="#br0" timeOffset="75706.6382">25134 3446 145 0,'45'4'23'0,"6"23"30"16,13 4-20-16,-9 13-13 15,5 5 3-15,-5 6 5 16,4 7-3-16,8 1 2 16,-10 2-8-16,7-6-3 0,-2-4 1 15,0-8-3-15,-9-5-5 16,-5-9-5-16,-6-7 0 15,-6-5-4-15,-15-5 0 16,-5-7-3-16,-9-5-1 16,-3-2-4-16,-4-2 0 15,0 0 2-15,0-28 1 16,0-12-54-16,-7-16-114 16</inkml:trace>
  <inkml:trace contextRef="#ctx0" brushRef="#br0" timeOffset="75953.4923">26021 3449 237 0,'-7'0'20'0,"-7"0"-10"16,-22 7 5-16,-8 23 20 16,-27 13-19-16,-5 10-1 15,-6 11 2-15,2 5-6 16,-5 3 0-16,11 0-1 15,17-10-8-15,11-9-2 16,12-10 0-16,13-10-2 16,7-6 1-16,14-9-11 15,0-8-1-15,0-8-12 16,7-2-23-16,30-21-141 16</inkml:trace>
  <inkml:trace contextRef="#ctx0" brushRef="#br0" timeOffset="76284.0894">26613 3126 144 0,'48'27'24'16,"12"12"41"-16,-5 14-29 15,-3 9-15-15,-8 8 4 16,-3 3-5-16,3 1-3 16,-3-3 0-16,-2 4 1 0,-12 4 0 15,-6 4-3-15,-19 3-3 16,-2-3 2-16,0-2-2 16,-36-2-8-16,-31-7-1 15,-27 0-2-15,-18-9-1 16,-19-4 0-16,-20-6-4 15,-14-7-5-15,-23-8-12 16,-12-8-33-16,-15-15-225 16</inkml:trace>
  <inkml:trace contextRef="#ctx0" brushRef="#br0" timeOffset="77529.3743">7267 3002 39 0,'0'29'22'0,"0"8"-4"16,-18 31-1-16,-10 25 6 15,8-18 2-15,6 5-1 16,7 7-4-16,0-2 6 0,0 5 9 16,-2 6-19-1,0 4 0-15,2 9-2 0,-7 2 3 16,1-2-3-16,-1 2-1 16,0-2 0-16,0-2-1 15,1 6 1-15,-6 4-2 16,5-3 0-16,8 1-6 15,-1-9 2-15,0-5-2 16,0-3 0-16,7 0-1 16,-7-6-2-16,7-11 0 15,0-13-2-15,0-16 0 16,0-12 0-16,0-14 0 0,0-7 0 16,0-9-2-1,0-5 0-15,0-3 0 0,0-2-1 16,0 0 1-16,0-20-3 15,0-22-29-15,0-22-57 16,7-17-103-16</inkml:trace>
  <inkml:trace contextRef="#ctx0" brushRef="#br0" timeOffset="79614.0313">7893 3015 4 0,'42'-9'25'0,"-8"1"4"16,12 3 1-16,-5 0 2 16,12-1 0-16,2 0-1 15,11 4-9-15,15 2-4 16,6 0-6-16,14 0 2 16,0 4-3-16,13 6-2 15,1 3-4-15,6-2 3 16,1-1 0-16,9-3-3 15,6-4 1-15,5 0 1 16,-11-3 0-16,7 0 0 16,-10 0-3-16,10 0 4 15,20 0-1-15,16 0-2 0,21-4 4 16,21-8-4-16,13-1-2 16,14-2 3-16,5 2-5 15,-5 2 0-15,-11 0 0 16,-8 1 3-16,-24-1-1 15,2-1-1-15,-1 1 4 16,1 0-1-16,5 0-4 16,-13 2 0-16,-5-2 1 15,-15 6-2-15,7 0 0 16,-4 2 1-16,4 2-2 16,-7 1 1-16,-9 0 0 15,0-2 3-15,-11 2-2 0,2-2 0 16,-3 0 1-16,-3-2-1 15,-6 1 4-15,14-3-3 16,16-2-1-16,-2 1 4 16,7-3-1-16,-11 3-3 15,-10-3 4-15,0 3-3 16,-6-3-2-16,6 3 2 16,-7 1-1-16,1-1 1 15,-15-1-2-15,1 3 2 16,-10-1-1-16,1 0 0 15,-15 1 0-15,1-1-1 16,-12 0 0-16,-2 1 0 16,4-1 1-16,10 1-1 0,18-1 3 15,2-4-3-15,8 1 1 16,3 0-1-16,-8 0-1 16,6-1-3-16,5 0 4 15,-4 1 1-15,6 0 0 16,-15-2-1-16,-3 1 0 15,2-1 0-15,-11-1 0 16,11 1 0-16,10 2 0 16,-17-1 2-16,-7 4-2 15,-13 1 0-15,-14 0 0 16,0 1 0-16,7-4 1 16,14 0-1-16,18-1 0 0,2 0 0 15,-4-1 0-15,-3 3 0 16,-4 0 0-16,-2 0 1 15,1 2-1-15,13 0-1 16,8 1 1-16,-8 0 0 16,10 0 0-16,-10 0-1 15,1-1 1-15,1-1 0 16,-17 0 2-16,-13 3-1 16,-7 1-1-16,-7 0 4 15,-7 0 0-15,-2-2 0 16,2 1-3-16,5-1 2 15,9-2 0-15,13 0-3 16,15-3 2-16,18-3-1 0,-5 1 0 16,5 0 0-1,-12 4-1-15,-7-1 4 0,12 4-3 16,-4-1 3-16,15 1-2 16,9-2 0-16,12 3 0 15,-16-1-2-15,-2 0 1 16,-12 4 1-16,-7-2-1 15,-2 2 0-15,-25 0 1 16,-7 0-2-16,-14 0 0 16,7 0 1-16,-4 4-1 15,-3 3-1-15,-7-1 1 16,-6 1-1-16,-10 1 1 16,2 0 0-16,5-1 0 15,-16 2-1-15,5 3 1 0,-5-3 0 16,0 3-1-16,-2-1 0 15,-7-2 1-15,-10 1-1 16,-6-5-6-16,-16-1 6 16,-7 0 1-16,0-2 0 15,-7-1-2-15,7 3 1 16,-1 2-1-16,8 1 1 16,0 6 1-16,2 4 0 15,7 4 0-15,-9 0 2 16,-1 2 0-16,4-3-1 15,-4 5 2-15,6 1-1 16,-1 4-2-16,-4 2 1 16,-1 0 0-16,1 4 2 0,0 3-2 15,-7 3 0-15,0 4 1 16,-5 6 1-16,-2 0 0 16,0 3-1-16,0 0 0 15,0 0 3-15,0 6-1 16,5 3-3-16,2 4 2 15,-1 3-1-15,6 1 1 16,-5-4-3-16,7-3 2 16,-8-4-1-16,1 1 1 15,-7-2 1-15,0-4-1 16,0-2-1-16,0-4 1 16,0-7-2-16,0-4 1 0,0-2 0 15,-7-4-1-15,1 1 1 16,-8-2 1-16,-5-2 1 15,1 2-2-15,2-2-1 16,-2 4 1-16,8 0-1 16,-3 2 0-16,6 0 0 15,-9-3 0-15,7-4 0 16,-10-5 2-16,3-2-2 16,-4 1-3-16,-1-6 1 15,3 0 0-15,4 0 0 16,-4 1 2-16,1 6 0 15,4 2 2-15,-8 3-1 16,-9 2-1-16,10-1 0 0,-3-4-3 16,2-3 0-16,-2-5-1 15,14-4-1-15,-3-3-1 16,6-2-4-16,6 1 3 16,-7 1-9-16,4-1-15 15,-1-5-84-15,-10-5-162 16</inkml:trace>
  <inkml:trace contextRef="#ctx0" brushRef="#br0" timeOffset="81759.4206">6797 5508 86 0,'-14'0'4'16,"14"0"-1"-16,0 0 29 15,0 0-14-15,0 0-11 16,7 0 1-16,34 0 16 16,19 0 2-16,13 0 0 15,22 0 0-15,19-1-6 16,35-7 2-16,26-1-6 15,33-3 3-15,15 3-4 16,6-2-2-16,5 5-3 16,2 0 1-16,-13 2-3 0,-1 3-1 15,-4-5 2-15,4 0 1 16,3-1-1-16,11-2 0 16,0-1-1-16,5-1-2 15,2-2 0-15,-13 0 2 16,3 1-1-16,-10 1-1 15,-14 3 2-15,-14 5-7 16,-10-1 2-16,3 2 1 16,5 0-1-16,2-1 1 15,0 0-3-15,13 0 5 16,8 1-4-16,6-2 0 16,12 0 0-16,9-1 0 0,7 1-1 15,26-1 2-15,-8 1-1 16,-9 0-1-16,-7 2 0 15,1 0 2-15,6-2 0 16,-9 0-1-16,18-1-1 16,-9 1 2-16,21-2-1 15,-5 5-1-15,-9-1 0 16,0 2-1-16,-27 0-1 16,-8 0 1-16,-2 0 2 15,-6 5-1-15,-1 1 2 16,-6 0-3-16,-12-3 0 15,-11 1 0-15,-5 0 0 16,-7-4 0-16,7 0 2 16,-12 0-2-16,6 0 1 0,-15 0 0 15,-2-4-1-15,-7-2 3 16,-15 1-3-16,-13 1 1 16,1 0 0-16,-3 1 1 15,15 1-2-15,17-2 4 16,8-2-3-16,-10 1-1 15,14-1-1-15,-14 0 1 16,9 1 0-16,5-5 0 16,-9 1 1-16,-2 0-1 15,-5-1 2-15,-3-1-2 16,-4 2 0-16,5-5 0 0,-10 3 2 16,8 2-2-1,-3 1 1-15,5 1-1 0,-3 3 1 16,0-2 1-16,-6 0-2 15,-10 2-1-15,-4-1 1 16,-10-4 1-16,8 1 0 16,-8-1-1-16,5-1 2 15,-18 1-2-15,-7-3 1 16,-9-1 0-16,-12 2 2 16,5-2-3-16,-5 2 0 15,0 0 0-15,14 1-1 16,-2 3 0-16,18 0 1 15,12 2-1-15,-8-3 0 16,8 3 1-16,-5-3 0 16,-12 1 0-16,-15-1 1 0,-10 3-1 15,-2-3 1-15,-14 0 0 16,1-1 0-16,-8 0 0 16,0 1-2-16,-6-1 0 15,-1 2 0-15,-2 1 0 16,-2 2 1-16,-2 2-2 15,-1 1 2-15,-6-2 0 16,6 3 0-16,-8 0 0 16,6-1 0-16,5 1 0 15,9-3 0-15,5 2 0 16,4-1 0-16,7 0-1 16,2 2 1-16,1 0 0 0,-17 0-1 15,0 0 1-15,-15 0 0 16,-12 0 1-16,-8 0 0 15,-22 0 0-15,7 0 0 16,-7 0 0-16,0 0 2 16,0 0-2-16,7 0-1 15,2 0-3-15,5 0-1 16,7 0-2-16,-1-4-4 16,3 3-5-16,-16-2-3 15,-7 3-5-15,0 0-16 16,0 0-48-16,-14 0-92 15,-18 0-12-15</inkml:trace>
  <inkml:trace contextRef="#ctx0" brushRef="#br0" timeOffset="84173.7171">3447 9132 18 0,'-7'-9'44'15,"0"5"-37"-15,0 4 16 16,7-4-6-16,0 3-1 15,0-3-11-15,0 4-5 16,-7-4 0-16,7 4 3 16,0 0 5-16,0 0 4 15,-7 0 3-15,7 0-1 16,0 0 2-16,0 0-6 0,0 0-3 16,0 0-2-1,0 0 4-15,0 0-1 0,0 0-1 16,0 0 2-16,0 0-2 15,0 0-2-15,0 0 1 16,0 0-3-16,0 4-1 16,0 9 6-16,21 6-2 15,0 5 3-15,4 4 1 16,-5 3 0-16,1 0 1 16,7 2-2-16,-8-1-3 15,-1-2-1-15,-6 2 0 16,8 3 3-16,0 3-2 15,-8 0 1-15,1-1-4 16,4-1-1-16,-11-4 0 16,7 4-1-16,-14-6 0 0,7 0 1 15,0-7-2-15,-7-3 2 16,0-5 2-16,0 2-3 16,7-7 1-16,-7-5-2 15,0 1 1-15,7-4-1 16,-7 5 0-16,0-5 2 15,7 2-4-15,-7-4 2 16,0 0 0-16,0 0 0 16,0 0 2-16,0 0-4 15,0 4 1-15,0-3 1 16,6 2 1-16,1-2-1 16,-7 2-1-16,7-3 1 0,-7 0-2 15,0 0 0 1,7 0 1-16,-7 0-3 0,0 0 4 15,0 0-1-15,0 0 1 16,0 0-1-16,7 0 1 16,4 0 1-16,3-8 5 15,7-9-2-15,6-4 2 16,1-11-3-16,-3 0 2 16,3-6-4-16,-1-3 6 15,-4-4-6-15,7-1 0 16,-3 0 0-16,1 4-1 15,-3 5 0-15,3 3 0 0,-1 7 0 16,-6 9 0-16,-1 1 0 16,-1 2 2-16,1 2-2 15,-6 0-2-15,0 0 2 16,0 1 0-16,-1 3 1 16,-6 3 0-16,-4 2-1 15,6 4 2-15,-9-2-2 16,0 2 1-16,0 0-1 15,0 0-1-15,0-2-5 16,0-1-3-16,0-3-2 16,0-2-35-16,0 3-106 15</inkml:trace>
  <inkml:trace contextRef="#ctx0" brushRef="#br0" timeOffset="86527.0098">3426 9294 35 0,'0'-4'25'0,"0"3"9"16,0-7 17-16,0-4-25 15,0-2-11-15,0-3 3 16,0 2-13-16,0-2 2 16,0 0-3-16,0 0 0 15,0 8-4-15,0-1 7 16,0 8-1-16,0 0 0 16,-7 2 0-16,7 0 6 0,0 0-2 15,0 0 1-15,0 0-3 16,0 0-4-16,0 0-4 15,0 0-3-15,0 2 2 16,0 13 2-16,0 8 3 16,7 3-2-16,14 6 2 15,-1 4-2-15,6 3 4 16,1 5-2-16,-6 7 2 16,6 1 0-16,-8 3 2 15,1-3-2-15,1-3-1 16,-1-1-2-16,-6-7 2 15,5-3 0-15,-6-5-3 0,-6-3 2 16,7-9-2 0,-7-6 2-16,0-7-4 0,0-3 0 15,-7-3 1-15,0-2 0 16,7 0 1-16,-7 0 1 16,0 0 0-16,0 0-2 15,6 0 2-15,1-15-1 16,7-9 7-16,4-14-4 15,10-3-3-15,-1-7-2 16,8 0 0-16,4 3 0 16,2-4-2-16,-2 2 0 15,2 5-1-15,-6 4 2 16,4 7-5-16,-5 0-1 0,-6 7 7 16,-10 4 0-1,-4 4 0-15,-7 5-2 0,0 3 2 16,-7 3-3-16,0-3-5 15,0 4-9-15,0 0-28 16,0-1-75-16</inkml:trace>
  <inkml:trace contextRef="#ctx0" brushRef="#br0" timeOffset="98047.594">998 3693 30 0,'0'-6'27'0,"0"6"16"0,0 0 2 16,0 0-12-16,0 0-3 15,0 0 0-15,0 0-7 16,0 0-3-16,0 0-2 16,0 0-1-16,0 0-8 15,0 0-2-15,0 0-7 16,0 6-5-16,0 19 0 15,6 14 5-15,13 14 8 16,1 7-3-16,1 2 0 16,-7-2-3-16,6-9 2 15,-13-4-3-15,7-9-1 0,-2-8 1 16,-6-6 0-16,-6-5-1 16,7-6 3-16,-7-5-3 15,0-5 0-15,0-3 0 16,0 0 0-16,0 0 1 15,0 0 3-15,0 0 2 16,0 0-2-16,0-9 2 16,0-16-4-16,0-8-2 15,-7-5-3-15,7-3-1 16,0-2 3-16,0 1 1 16,14 4-2-16,0 12 1 15,0 13 1-15,-7 9-1 16,-7 4 1-16,0 0-3 15,0 0-2-15,6 0-2 16,8 0-2-16,5 8 9 0,1 10 0 16,1 9 1-16,-1 5 0 15,1 0 0-15,4 4 2 16,-11-7-3-16,7 0 1 16,-14-5-1-16,6-5 2 15,1-4-2-15,-7-3 0 16,0-7-1-16,0 1 0 15,-7-6-3-15,7 0 0 16,-7 0-15-16,0 0 3 16,0-2-4-16,0-21-118 15</inkml:trace>
  <inkml:trace contextRef="#ctx0" brushRef="#br0" timeOffset="98258.5499">1475 4082 17 0,'13'16'22'0,"-6"-3"-5"16,7-4-5-16,-7-4-12 15,0-1-2-15,-7-1-3 16,0-3-6-16,0 0-9 15,0 0-10-15</inkml:trace>
  <inkml:trace contextRef="#ctx0" brushRef="#br0" timeOffset="98459.9536">1328 3772 149 0,'0'0'16'15,"0"0"-10"-15,0 0 21 16,0 0-21-16,0 0-6 16,0 0-1-16,0 0 1 15,0 9 0-15,18 1 0 0,10 3-9 16,6-2-20-16,5-1-44 16</inkml:trace>
  <inkml:trace contextRef="#ctx0" brushRef="#br0" timeOffset="99084.2252">2236 3988 95 0,'-28'-14'30'15,"-6"-7"-25"-15,-5-4 10 16,-2-3 5-16,-1 0-8 15,-10 2 3-15,4 6-3 16,9 6 13-16,-10 6-6 0,4 8 4 16,17 0-16-16,0 0 0 15,8 15-1-15,-5 13-3 16,11 13-3-16,0 10 0 16,14 4 0-16,0-6 0 15,0-2-2-15,7-12 0 16,20-8 1-16,-1-8-3 15,-6-8 0-15,8-7-6 16,-7-4 10-16,18 0 0 16,9-25 17-16,11-20 1 15,3-18-6-15,5-16-5 16,-15-7-5-16,-10 0-2 0,-15-1 0 16,-6 3-1-16,-10 3 1 15,-11 8-4-15,0 11 2 16,0 14 2-16,0 20 0 15,0 11 2-15,-4 10 1 16,-3 3 2-16,0 2 0 16,7 2-5-16,0 0-3 15,0 10-12-15,0 27 7 16,0 14 8-16,0 13 3 16,0 5 2-16,0-3-3 15,0-2 1-15,0 0-2 16,14-5 0-16,-3-3-1 15,10-5 1-15,6-6-1 0,1-10-2 16,4-6-2-16,2-6 1 16,-6-6-2-16,-1-6-3 15,-1-1-1-15,8-7-9 16,0-3-24-16,5 0-183 16</inkml:trace>
  <inkml:trace contextRef="#ctx0" brushRef="#br0" timeOffset="100404.1027">3130 3898 88 0,'0'-22'24'0,"0"-7"0"15,-7-1 25 1,-27 0-9-16,2 2-25 0,-9 5-6 15,6 6-4-15,3 6 17 16,-2 8-9-16,-1 3-1 16,3 0-9-16,5 0 3 15,-8 18-4-15,3 12 2 16,-2 10-1-16,6 5 0 16,8 2-3-16,13-6 0 15,7-5-2-15,0-7-1 16,0-7 2-16,27-7-7 0,1-4 8 15,-1-5 4 1,5-6-1-16,3 0 0 0,6-9 2 16,12-22 3-16,-5-10-1 15,5-11-4-15,-5-13 0 16,-2-2 0-16,-12-5-3 16,-2-5 0-16,-11-6-3 15,-7 4-1-15,-14 8 1 16,0 14 3-16,0 14 3 15,0 11-1-15,-7 9 0 16,-7 6 2-16,0 6-4 16,10 4 1-16,-3 3 3 15,0 2-2-15,7 2-2 16,-7 0-1-16,7 0-8 0,0 17-6 16,0 13 15-16,0 15 1 15,0 10 1-15,0 7-1 16,0 2-1-16,0-2 1 15,0-2-1-15,7-4 0 16,18-1 0-16,3-4 0 16,-1-6 0-16,12-3-2 15,-4-9 2-15,6-7-1 16,-2-6 2-16,2-9-2 16,-7-6 2-16,12-5-1 15,-4 0 4-15,17-16 0 16,3-17 1-16,5-12-3 15,-8-4 2-15,-4-2-3 0,-9-3 1 16,-11 4-2-16,-15-2 2 16,-13 7-2-16,-7 7 0 15,0 7 3-15,-21 6 4 16,-13 9-5-16,-5 4-1 16,5 4-1-16,-1 8 0 15,3 0-2-15,-2 3-1 16,13 19 1-16,-6 8 2 15,1 10-2-15,6-1 0 16,13 1-2-16,7-3 1 16,0-1 0-16,20-5-2 15,13 2 5-15,15-9 1 0,0-1 0 16,12-6 0-16,-1-6 1 16,-4-5-2-16,5-6 4 15,-5 0-3-15,4 0 6 16,-3-19-4-16,-4-6-2 15,-4-5 2-15,-9 1-3 16,-4-2 2-16,-8 1 0 16,-17 9 1-16,6 8-3 15,-10 8 1-15,-6 3-2 16,0 2 1-16,0 0-2 16,0 0-4-16,0 9-6 15,0 14 11-15,7 5 1 16,7 0 3-16,-7-1-1 15,7-7-1-15,-7-7-1 16,-1-4 0-16,1-5 0 0,-7-1 0 16,7-3 0-16,-7 0 1 15,0 0 5-15,0-7 4 16,7-21-4-16,11-11-6 16,3-10 0-16,7-5-3 15,6 1 1-15,-2 4-1 16,3 11-3-16,-8 12 6 15,-9 7-2-15,10 12 2 16,-14 3-2-16,13 4-2 16,-6 0-2-16,11 9 4 15,2 13 1-15,1 3-1 16,4 3 2-16,-5 5 3 0,-6-4-2 16,4 1 2-16,-5-3-1 15,1-5-2-15,-8-2-2 16,6-6 0-16,-6 0-3 15,8-5-6-15,-8-1-23 16,6-5-127-16</inkml:trace>
  <inkml:trace contextRef="#ctx0" brushRef="#br0" timeOffset="102065.8538">1245 13351 57 0,'7'-4'64'16,"-7"-5"-32"-16,0 5 25 16,0 4-3-16,0 0-14 15,0 0-4-15,0 0-7 16,0 0-6-16,0 0-4 16,0 0-5-16,0 0-3 15,0 0-3-15,0 0-8 16,0 0-4-16,0 22-1 15,-7 12 5-15,0 10 8 16,0 5-6-16,7-5-2 16,0 0 0-16,0-5-1 15,21 1-3-15,7-10 0 0,6-6-1 16,5-7 3-16,2-5-4 16,-2-11 3-16,-4-1-9 15,13 0 5-15,-2-26 7 16,9-10 1-16,-3-12 6 15,-10-13-7-15,-3-1 0 16,-19 0 7-16,-6 4-7 16,-14 11 1-16,0 11-1 15,-21 6 6-15,-31 13-4 16,-10 6-2-16,-12 3 0 0,1 8-2 16,4 0 4-1,3 4-2-15,6 9 0 0,12 4 0 16,14-2 0-16,1 7 0 15,6-1-3-15,13 2 1 16,14-1-1-16,0-5-9 16,0 0-9-16,7-7-21 15,21-6-25-15,11-4-104 16</inkml:trace>
  <inkml:trace contextRef="#ctx0" brushRef="#br0" timeOffset="102682.2252">2034 12828 35 0,'0'0'36'15,"0"0"-22"-15,0 7 2 16,7 20 17-16,11 8 4 16,3 13-6-16,0 10-8 15,-1 8-3-15,5 9 0 16,-4 5-3-16,7 3-9 16,-1-4 5-16,-6 0-4 0,-3-3-4 15,-4-10-2-15,-7-4 0 16,0-14-1-16,0-17-1 15,-1-10-1-15,-6-12 0 16,7-9-2-16,-7 0 2 16,0 0 0-16,7-9-9 15,0-31 9-15,7-20 22 16,4-16-19-16,10 1-1 16,13 2 0-16,-2 5-4 15,9 23 1-15,-2 7 0 16,-5 20 0-16,-6 10-1 15,-10 8-5-15,2 0-5 16,8 4 12-16,-8 18 0 0,12 5 9 16,-11 3 2-1,-8 2-11-15,-6-2 4 0,-5 2-1 16,-9-4-1-16,0-1 3 16,0 0 0-16,-2 0 1 15,-25-5-2-15,-1-1-2 16,0-4-1-16,-10-4-1 15,10-3 0-15,-6-5-2 16,-5-1-3-16,4-4-12 16,1 0-14-16,9 0-49 15,11-5-139-15</inkml:trace>
  <inkml:trace contextRef="#ctx0" brushRef="#br0" timeOffset="103282.863">3346 13351 26 0,'0'0'17'0,"7"0"-3"16,6 0-1-16,13 5 0 0,1-1-2 15,8-4 2-15,4 0 1 16,-5 0 4-16,0-4-5 16,-2-11 4-16,3-5 4 15,-15-3-6-15,1-3 23 16,-9-5-19-16,-6 5 2 15,-6-6-7-15,0 6-3 16,-18 5-6-16,-9 2-2 16,-15 6 4-16,-4 8-2 15,-2 1 0-15,2 4-1 16,5 0 3-16,-9 13-6 16,13 6 6-16,3 7-7 0,13 8 1 15,3 3 3-15,4 5-4 16,14-1 0-16,0 3 0 15,0-5 0-15,7-3 2 16,25-2-2-16,-5-6 1 16,8 2-1-16,11-7 1 15,-5-1 1-15,5-9-2 16,-5 1 0-16,7-7 1 16,-2-3 3-16,2-4-4 15,-2 0-4-15,-5 0 4 16,5-11-3-16,-4-4-4 15,-1-8-1-15,-9-5-21 16,2 0-18-16,-6-6-117 0</inkml:trace>
  <inkml:trace contextRef="#ctx0" brushRef="#br0" timeOffset="104030.2599">4038 13048 70 0,'0'0'16'15,"0"0"4"-15,0 0-7 16,0 0-8-16,0 0 1 16,0 0 1-16,0 0 6 15,0 0-3-15,0 0 2 16,0 0 1-16,0 0 0 16,0 0-4-16,0 0 1 15,0 0-3-15,0 0 0 16,0 0 2-16,0 0-5 15,0 0 2-15,0 0-2 16,0 0-1-16,0 0 0 16,0 0-2-16,0 0 0 0,0 0 1 15,0 0-1-15,0 0-1 16,0 0 0-16,0 0 0 16,0 0 0-16,0 0-3 15,0 0 2-15,0 0-4 16,0 0-3-16,0 0-2 15,0 0 5-15,0 0 3 16,0 0 2-16,0 0 3 16,0 0-2-16,0 0 4 15,0 0-3-15,0 0-1 16,0 0 1-16,0 0 4 16,0 0 5-16,0 0-1 0,0 0 3 15,0 0-1-15,0 0-5 16,0 0-5-16,0 0 3 15,0 0-5-15,0 0 0 16,0 0 0-16,0 0-1 16,0 0-1-16,0 0-2 15,0 0 3-15,0 0-3 16,0 0 3-16,0 0 1 16,0 0-1-16,0 0-4 15,0 0-2-15,0-2-3 16,0-2-8-16,0 0-11 15,21-3-122-15</inkml:trace>
  <inkml:trace contextRef="#ctx0" brushRef="#br0" timeOffset="106033.9619">3587 13127 43 0,'-19'-2'81'15,"5"0"-54"-15,8 0-7 16,-8 2 11-16,7 0 0 0,0 0-7 16,-7 0-7-1,1 0 3-15,-1 15-6 0,-5 6-6 16,-1 11 0-16,6-2-2 15,7 2-2-15,0-2 0 16,7-4-3-16,0-1-1 16,0-1 0-16,35 1-1 15,11-3-2-15,15 1 2 16,-1-1 1-16,7-1-1 16,1-2 2-16,-1-2 0 15,-5-4 2-15,-16 4-2 16,-12-7 0-16,-11 3 0 15,-7-4 2-15,-2 0 1 16,-14-1 3-16,0 1-1 16,0 5 0-16,0 3 6 0,-30 1-4 15,-14 7-1 1,-4-2-4-16,-18-5 2 0,-8-5-5 16,6 0 1-16,-13-3-1 15,8-6 0-15,6-4-1 16,12 0-7-16,10 0-10 15,10-6-4-15,15-11-10 16,20-4-55-16,0-11-107 16</inkml:trace>
  <inkml:trace contextRef="#ctx0" brushRef="#br0" timeOffset="106476.2865">4240 13255 49 0,'0'0'20'0,"0"4"-16"16,7-4 0-16,14 0 8 16,18 0-6-16,9 0 25 15,11 0 11-15,3-18-16 16,-2 1-6-16,-19-5-3 15,-2-1-17-15,-11-3 6 16,-14 0 1-16,-14-1 13 0,0 5-12 16,-21 1-8-16,-25 2 0 15,-23 14 10-15,-4 5-10 16,-1 0 5-16,-1 5-4 16,8 22 0-16,8 8-1 15,4 3 9 1,16 3-4-16,11-1 2 0,14 0-2 15,14-6-5-15,0-3 0 16,21 0 0-16,25-9-2 16,9 1 0-16,5-5 2 15,8-5-5-15,-1-5 2 16,6-4-3-16,1-4-6 16,1 0-1-16,-1-17-12 15,-8-9-72-15</inkml:trace>
  <inkml:trace contextRef="#ctx0" brushRef="#br0" timeOffset="106783.0873">5068 13210 36 0,'0'41'41'0,"14"-2"-18"16,0-5 2-16,11-2-14 15,-11-7-6-15,-1-10 3 16,1-4-4-16,-14-9-2 16,7-2-1-16,-7 0 5 0,0 0 9 15,0-13 20-15,0-19-19 16,-21-11-9-16,-6-10-1 16,8-9-6-16,-1 0 8 15,6 5-3-15,0 8 3 16,14 10-8-16,0 9-4 15,0 3-7-15,0 9-11 16,21 4-24-16,18 11-47 16</inkml:trace>
  <inkml:trace contextRef="#ctx0" brushRef="#br0" timeOffset="107279.9921">5607 13200 14 0,'0'2'23'15,"0"2"-6"-15,25-4-1 16,10 0-1-16,-1 0-6 16,-2 0 3-16,9-4 15 15,-6-11-8-15,-3-6 1 0,-5-1-2 16,-6-1 0-16,-14 1-15 16,0 1 6-16,0-2-5 15,-7 2 0-15,0 7 1 16,0-3-4-16,0 9 6 15,-14-1-4-15,-7-1 2 16,7 6-3-16,-6 4 1 16,4-1 4-16,0 1-4 15,2 0-3-15,0 0 3 16,7 0-3-16,0 0 1 16,1 1-1-16,6 3-1 15,-7 6 1-15,7-3 0 0,0-1-5 16,0 2 3-16,0-3-4 15,0 0-10-15,0-1-41 16,0-4-88-16</inkml:trace>
  <inkml:trace contextRef="#ctx0" brushRef="#br0" timeOffset="107675.0998">5625 12796 136 0,'0'0'23'0,"0"0"-16"0,0 14-2 15,0 11 14-15,21 7-5 16,6 8 2-16,1 11 1 16,4 3 0-16,2 3-2 15,1-3-2-15,-3-3-6 16,-5-10 2-16,1-5-6 15,-7-11 2-15,-8-11-1 16,-1-10-3-16,-5-4-1 16,-7 0-1-16,7 0 1 15,-1-22 15-15,8-18 14 16,0-18-3-16,-7-12-25 16,7-3 1-16,-7 1-1 0,-1 3-1 15,1 10 0-15,-4 11-1 16,6 8-2-16,-2 14 1 15,-1 9-3-15,1 7-5 16,0 6-6-16,0 4-18 16,7 0-52-16,0 4-104 15</inkml:trace>
  <inkml:trace contextRef="#ctx0" brushRef="#br0" timeOffset="108035.9825">6421 12920 37 0,'25'0'52'0,"10"0"-32"16,-8-13 12-16,12-10-14 16,-4-3 7-16,-8-4-11 15,-6-2-5-15,-14 0 0 16,-7 3 0-16,0 7-9 15,-21 9 2-15,-20 11 27 16,-12 2-24-16,-9 0 5 16,2 19 0-16,-4 12-4 15,21 7 6-15,1 4-3 16,10 6-2-16,18 4-5 0,14-8-2 16,0 4 2-1,0-9-2-15,23-7-1 0,21-6-2 16,11-7-3-16,5-3-1 15,6-15-11-15,10-1-1 16,-3 0-44-16,-6-4-129 16</inkml:trace>
  <inkml:trace contextRef="#ctx0" brushRef="#br0" timeOffset="108622.5606">7180 12971 191 0,'0'-12'21'0,"0"-2"-19"16,0-7 6-16,-7 0 1 0,-18-2-2 15,-9 5 4-15,-8 1 1 16,-4 3 9-16,-2 11 0 16,2 3-1-16,-2 3 2 15,2 20-17-15,5 11 4 16,7 6-8-16,8 4 0 15,13 5 2-15,13 2-3 16,0-6 1-16,0-9-1 16,13-6 0-16,13-7 0 15,1-10 0-15,1-5-10 16,-5-8 10-16,13 0-7 16,6-17 6-16,-3-23 1 0,16-16 10 15,-3-12-4 1,3-9-6-16,5-8 1 0,-12-3-4 15,-2-8 3-15,-12-6-11 16,-6 4 8-16,-14 12 1 16,-14 14 2-16,0 14 4 15,0 15-1-15,0 5 2 16,-21 10-3-16,14 9 3 16,0 6 8-16,0 5-9 15,1 8 2-15,-1 0-6 16,7 0-7-16,0 23 4 15,0 22 3-15,0 23 11 16,0 16-8-16,0 13 2 0,0 8 2 16,0-2-2-1,13-1-1-15,15-10 0 0,11-4-1 16,2-9-3-16,1-5 0 16,10-16-2-16,-1-9-3 15,13-11-8-15,9-16-14 16,-11-7-36-16</inkml:trace>
  <inkml:trace contextRef="#ctx0" brushRef="#br0" timeOffset="109317.3354">2390 14805 124 0,'0'0'41'0,"0"0"3"15,0 0-3-15,0 0-27 16,0 0-14-16,34-9 19 15,26-8 16-15,20 2-14 16,2-2-7-16,-1 8-8 16,-1 1-6-16,-14 8 1 15,-11 0-1-15,-9 9 1 16,-11 17-1-16,-8 9 3 16,-13 10 3-16,-7 7 4 15,-7 14-6-15,0 4 5 16,-21 5-3-16,-20-4-3 15,-19-1-3-15,5-8 1 0,-11-5-1 16,11-12-2-16,2-11-2 16,12-16-14-1,2-10-8-15,-3-8-36 0,15-26-118 16</inkml:trace>
  <inkml:trace contextRef="#ctx0" brushRef="#br0" timeOffset="109506.038">2564 15072 36 0,'27'0'27'16,"15"0"6"-16,10 15 3 16,22 10 5-16,1-3-7 15,19 5-12-15,0-5 2 16,0-9-8-16,-13 1-9 0,-12-11-7 16,-17-3 0-1,-4 0-1-15,-9-3-12 0,-11-24-11 16,-1-8-29-16,-17-18-103 15</inkml:trace>
  <inkml:trace contextRef="#ctx0" brushRef="#br0" timeOffset="109917.7865">3412 14865 68 0,'14'53'43'0,"7"-4"-15"15,-8-9-11-15,6-10-10 16,-5-8-5-16,-8-12-2 16,1-7-8-16,0-3-3 0,-7 0-14 15,0-26 25-15,7-13-7 16,-7-18 7-16,7-5-12 16,0-4-11-16,-7 4 23 15,14 5 9-15,-8 14 3 16,20 7 9-1,-6 10-6-15,22 4 5 0,-3 8 2 16,16 1-2-16,-3 4-1 16,3 3 1-16,5 4 12 15,-5 2-12-15,-9 0 0 16,-5 2-12-16,1 17-5 16,-10 7 4-16,-5 14 6 0,-6 5 2 15,-14 8-2-15,0-5-9 16,-7 0 0-16,0-9-4 15,-14-7-7-15,-21-2-8 16,-10-7-14-16,-4-10-32 16,8-13-109-16</inkml:trace>
  <inkml:trace contextRef="#ctx0" brushRef="#br0" timeOffset="110113.9662">3809 14905 26 0,'0'54'68'16,"-7"11"-28"-16,-7 0 12 0,-11-1-18 16,-2 2-5-1,-8-13-11-15,-4-1-11 0,5-8-5 16,6-12-2-16,3-6 0 16,4-13-11-16,8-9-9 15,6-4-31-15,7-17-100 16</inkml:trace>
  <inkml:trace contextRef="#ctx0" brushRef="#br0" timeOffset="110302.3635">3889 15240 17 0,'35'36'57'0,"-1"7"-4"16,-2-2-8-16,9-3-9 15,1-6-10-15,4-10-10 0,2-5-8 16,11-7-1-16,3-10-3 15,12-4-4-15,6-32-9 16,7-13-1-16,0-17-2 16,-4-9-38-16,-17-8-137 15</inkml:trace>
  <inkml:trace contextRef="#ctx0" brushRef="#br0" timeOffset="113182.1751">4974 14147 138 0,'-14'-4'27'0,"14"4"-19"16,0 0 9-16,0 0 0 15,0 0-9-15,0 0 0 16,7 9 10-16,14 1-4 15,-8 3-4-15,6-4-1 16,1 3-7-16,-6 2-2 16,7 3-5-16,0 4-19 15,-15-6-39-15</inkml:trace>
  <inkml:trace contextRef="#ctx0" brushRef="#br0" timeOffset="113555.8468">5047 14570 141 0,'0'9'28'15,"0"5"-26"-15,7-1 6 16,7 4 2-16,7-2 3 16,4 7 2-16,2-1 2 15,8 5-6-15,1 1-2 16,8 4-5-16,-3 0-2 15,-2 4-2-15,-4 9-4 16,-8-1-3-16,5 2 2 0,-11 2 2 16,0-6-3-16,-1 7 6 15,-6-9 0-15,11-3 0 16,-4-4 0-16,0-6-2 16,-1-5 0-16,1-4 2 15,-3-2 0-15,-4-2 0 16,-7-5 0-16,0-3 0 15,0-1 0-15,-7-4-2 16,0 0-3-16,0 0-3 16,0-4-16-16,0-18-43 15,0-14-28-15</inkml:trace>
  <inkml:trace contextRef="#ctx0" brushRef="#br0" timeOffset="113787.7613">5715 14487 85 0,'0'40'10'16,"0"3"7"-16,0-2-3 16,18-1 7-16,3-1-9 15,-1-3-1-15,1-10-8 16,0-5 1-16,-12-4-4 15,7-7-6-15,-9-5-3 0,-7-5-9 16,0 0-12-16,0-15-16 16</inkml:trace>
  <inkml:trace contextRef="#ctx0" brushRef="#br0" timeOffset="114026.6041">5809 14297 95 0,'16'-4'11'0,"20"0"21"16,6 3 3-16,-3 1-10 16,-5 0-5-16,7 1 7 15,-2 17-7-15,3 2-5 16,-15 5-3-16,5 1-2 16,-4 0 0-16,-8 4-6 15,-6 2-4-15,-14-2 0 0,0 1-8 16,0-1-9-16,-20-11-27 15,-15-10-203-15</inkml:trace>
  <inkml:trace contextRef="#ctx0" brushRef="#br0" timeOffset="114223.2534">5969 14641 66 0,'0'49'41'0,"0"8"4"15,-7 1-3-15,7-5-5 16,0-1-12-16,0-3-9 0,0-1-7 16,0-13-6-16,0-1-3 15,0-11-1-15,-7-10-6 16,1-8-5-16,-1-5-15 16,0-9-35-16</inkml:trace>
  <inkml:trace contextRef="#ctx0" brushRef="#br0" timeOffset="114388.2121">6157 14875 58 0,'21'26'42'16,"6"0"-2"-16,-4-7-9 16,7-2-17-16,-9-8-10 0,-1-9-2 15,1 0-2-15,4 0-9 16,-4-31-4-16,0-9-9 15,-1-13-29-15</inkml:trace>
  <inkml:trace contextRef="#ctx0" brushRef="#br0" timeOffset="114531.4785">6435 14743 76 0,'2'30'38'15,"14"-7"-8"-15,-9-6-15 16,0-8-9-16,7-5-6 15,-8-4 0-15,8 0-14 0,7-23-25 16,-7-20 13-16</inkml:trace>
  <inkml:trace contextRef="#ctx0" brushRef="#br0" timeOffset="114777.4347">6588 14148 14 0,'0'48'54'0,"21"4"-13"16,7 7 3-16,11 6-11 15,-5 7 3-15,12 5 0 16,9 4-11-16,-2 7-2 0,2-5-5 16,-3-8-4-1,-3-5-6-15,-4-16-8 0,-3-6 0 16,-22-18 0-16,-6-15-9 15,-14-6-11-15,0-9-19 16,0-11-58-16</inkml:trace>
  <inkml:trace contextRef="#ctx0" brushRef="#br0" timeOffset="115017.7889">7329 14011 302 0,'21'-13'51'15,"18"-4"-40"-15,23-9 9 16,4-1-5-16,8-1-14 16,-3 2 1-16,0 0-2 15,-12 5-2-15,-17 2-9 16,-13 6-11-16,-13 5-28 15,-16 8-56-15,0 0-61 16</inkml:trace>
  <inkml:trace contextRef="#ctx0" brushRef="#br0" timeOffset="115342.0509">7490 14065 42 0,'-37'53'43'16,"21"0"-5"-16,2-2-2 0,7-6-3 15,-7-2-4-15,8-7-3 16,-1-4-9-16,0-7-7 15,0-11-1-15,0-6-2 16,7-4-3-16,0-2-4 16,0-2-5-16,0 0 5 15,21 0 3-15,13 0 14 16,12-14-7-16,-5 1 10 16,7-5-17-16,5-5 12 15,-5-3-5-15,5-8-2 16,-5-6-3-16,-2 1-5 15,-12-6 3-15,-11 5-2 0,0 6 0 16,-16 10 0-16,-7 7 2 16,0 9-3-16,0 3-3 15,-7 5-8-15,-18 0-7 16,-9 5-23-16,-1 18-44 16,3 7-80-16</inkml:trace>
  <inkml:trace contextRef="#ctx0" brushRef="#br0" timeOffset="115566.5835">7538 14711 33 0,'0'9'30'0,"0"1"-4"15,20-6 6-15,19-4 17 0,10 0 6 16,10-4-11-16,-4-19-9 15,5-7-21-15,-12-2-6 16,-2-3-8-16,-12-3-1 16,-2-2-26-16,-18 1 14 15,-14 1-30-15,0 8-75 16</inkml:trace>
  <inkml:trace contextRef="#ctx0" brushRef="#br0" timeOffset="115768.1188">7806 14438 13 0,'-14'41'30'16,"1"7"-4"-16,13 4 6 0,0 1-5 16,0 0 1-16,0-8 2 15,20-6-11-15,8-3 4 16,-8-10-7-16,3-5-3 16,7-11-9-16,-9-7-4 15,6-3-13-15,5-17-2 16,17-26 13-16,1-15 2 15,7-12-26-15,-4-5-47 16</inkml:trace>
  <inkml:trace contextRef="#ctx0" brushRef="#br0" timeOffset="115925.5883">8324 14352 37 0,'0'24'48'0,"0"12"-12"0,0 5 2 15,0 1-9-15,0-3-5 16,14-7-5-16,0-5-9 15,-7-10-8-15,7-8-2 16,4-9-3-16,-4 0-9 16,13-30-7-16,-6-19-25 15</inkml:trace>
  <inkml:trace contextRef="#ctx0" brushRef="#br0" timeOffset="116195.5505">8439 13883 6 0,'0'49'93'0,"7"9"-35"16,20 12-8-16,12 5-10 16,-4 0-5-16,6 8 2 15,5 0-7-15,-5 2-9 16,-2 3-8-16,-11-1-2 15,-1-12-4-15,-6-9 0 16,-10-17-6-16,-4-13-1 16,0-16 0-16,-7-10-6 15,0-10-5-15,0 0-9 16,0-30-57-16</inkml:trace>
  <inkml:trace contextRef="#ctx0" brushRef="#br0" timeOffset="116397.6478">9017 13590 319 0,'0'-2'29'15,"0"-2"-24"-15,7 4-9 16,7 0 4-16,6 0-12 15,1 0 5-15,11 6-22 16,-11 5-39-16</inkml:trace>
  <inkml:trace contextRef="#ctx0" brushRef="#br0" timeOffset="116602.3805">9038 14188 140 0,'0'60'46'0,"27"4"2"15,3-4-8-15,7-3 10 16,-3-4-5-16,-11-8-27 16,0-6-5-16,-9-16-10 15,-8-10-3-15,-6-9-4 16,0-4-15-16,0-17-12 16,0-32-12-16,0-17-23 0,0-22-104 15</inkml:trace>
  <inkml:trace contextRef="#ctx0" brushRef="#br0" timeOffset="116848.0745">9232 13800 150 0,'14'0'40'16,"0"0"-26"-16,7 0 17 16,11 23-4-16,2 11-8 15,7 11-1-15,-2 17 6 16,-4 8 2-16,1 5 1 15,1 0-9-15,-9-9-5 0,-1-6-3 16,-4-7-6 0,0-12 0-16,-9-7-3 0,-7-11 2 15,0-10-3-15,-1-8-4 16,-6-5-3-16,0-1-7 16,-6-24-36-16,-22-12-119 15</inkml:trace>
  <inkml:trace contextRef="#ctx0" brushRef="#br0" timeOffset="117149.9917">9226 14169 158 0,'0'-11'1'16,"0"0"10"-16,41-6 11 0,5-4-19 16,9 4-2-1,-2 4 1-15,-12 3-2 0,-14 10 0 16,-11 0 0-16,-11 27 0 15,-5 16 5-15,-21 15 10 16,-27 8-8-16,-11-2 1 16,3-9 10-16,11-8-4 15,10-15-3-15,15-10 1 16,13-9-3-16,7-9-7 16,0-4-2-16,0 0-2 15,34-26 2-15,26-14 18 16,15-18-18-16,-1-11-14 15,-1-16-9-15,-11-11-22 16,-2-9-68-16</inkml:trace>
  <inkml:trace contextRef="#ctx0" brushRef="#br0" timeOffset="117531.7744">9865 13372 237 0,'-13'0'14'16,"-1"14"-11"-16,0 13 11 15,-2 8 3-15,7 1 3 16,2 2 0-16,7-2 1 16,0-1-2-16,0-3-7 15,0-2-3-15,16-3-4 16,14-1 3-16,4-1-5 16,10-3-1-16,13 1 5 0,10 3 4 15,1 2-2-15,13-2 4 16,-1 1-4-16,-7-1 3 15,-4-1-8-15,-2 3 2 16,-17 2-2-16,1 0 0 16,-17 6 1-16,-11-2 0 15,-7-2-1-15,-9-6 0 16,0-3-1-16,-7-2-3 16,0-3 0-16,-7 5 0 15,-39 7 0-15,-9-4-1 16,-25 6 0-16,-14-2-6 15,-14-3-7-15,-7-1-9 0,1 0-15 16,-1-7-98-16</inkml:trace>
  <inkml:trace contextRef="#ctx0" brushRef="#br0" timeOffset="117695.6841">9700 14147 264 0,'44'-12'10'0,"4"-1"26"16,12 8-6-16,-5 1-24 16,4 4-6-16,-8 0-1 15,13 0-7-15,-11 0-21 16,-12-10-84-16</inkml:trace>
  <inkml:trace contextRef="#ctx0" brushRef="#br0" timeOffset="120351.888">963 5277 17 0,'-27'0'33'0,"8"0"16"16,6-2 10-16,-1-2-9 0,7 3-7 16,0-1-3-1,7 0-6-15,0 2-15 0,0 0 0 16,0 0-10-16,0-2-8 15,0 0-1-15,0 0-9 16,0 0-9-16,14-1 18 16,25-5 7-16,2 0-3 15,12-1 0-15,-19 4 0 16,-13 2-4-16,-7 3 0 16,-8 0-2-16,-6 0-11 15,0 0-6-15,0 4 12 16,0 15 7-16,-13 9 7 0,-15 4 2 15,1 0-4 1,1-3-4-16,13-7-1 0,6-3 0 16,7-4-5-16,0-2-3 15,0-2-1-15,20-1 4 16,6-3-8-16,8 1 4 16,0-2 2-16,-1-1 11 15,-6 3-4-15,-6-4 5 16,-8 1-3-16,-13-1-2 15,0 0-6-15,0 1 6 16,0-1 2-16,0 4 4 16,0 3 1-16,-27 4-1 15,-7 4 2-15,-12-4-8 16,-2 0-6-16,2-6-4 16,-2-5-22-16,9-4-49 0,4 0-92 15</inkml:trace>
  <inkml:trace contextRef="#ctx0" brushRef="#br0" timeOffset="120583.6578">816 5727 60 0,'12'66'26'16,"8"-3"1"-16,-6-6 1 15,7-4-16-15,-7-10-2 0,-1-6-1 16,-1-6-4-16,2-9-5 16,-1-9-2-16,-6-7-3 15,0-4-9-15,-7-2-9 16,7-13-6-16,0-24 0 16</inkml:trace>
  <inkml:trace contextRef="#ctx0" brushRef="#br0" timeOffset="121287.3328">1433 4989 33 0,'0'0'48'16,"0"0"-47"-1,0 0 37-15,-4 12-12 0,-17 14-14 16,-13 15 1-16,-8 5-2 15,3 0-2-15,-9 5-1 16,9-7 7-16,-2-5-9 16,13-11-3-16,10-9-1 15,11-10-2-15,7-5-4 16,0-4-23-16,12 0-1 16,29 0 20-16,14-19 8 15,11-7 20-15,1 1-19 16,-5 3 3-16,-9 5-1 15,-5 6 6-15,-23 7-9 16,-4 4 1-16,-14 0-1 0,-7 0 0 16,0 5 7-16,0 18 7 15,0 7-3-15,-14 6 1 16,-7 2-4-16,-11-2-3 16,5-5-2-16,-8 2-1 15,3-7 1-15,-2-2-3 16,-1-1-6-16,-4-8-6 15,5-2-9-15,-1-6-3 16,3-7-4-16,12 0-9 16,6 0 11-16,7 0 12 15,7-1 10-15,0-8-6 16,7-3 4-16,27-5 6 16,19-2 13-16,2-2-4 0,12-1 4 15,-1-1-4-15,10 3 6 16,4-3 3-16,-13 7-3 15,-6 6-2-15,-22 4-7 16,-11 6-5-16,-7 0-1 16,-14 0 3-16,-1 0 1 15,1 12 2-15,5 8 13 16,-5 9-2-16,0 4-8 16,-7 1 2-16,0 0-9 15,0-2 2-15,-14-2-4 16,-25 0 1-16,-3-3-2 15,-10-3-2-15,-3-7-11 0,-5-4-25 16,12-5-27-16,-5-8-72 16</inkml:trace>
  <inkml:trace contextRef="#ctx0" brushRef="#br0" timeOffset="122136.0854">1231 5618 17 0,'28'-11'13'15,"6"-9"5"-15,19 3 3 16,-5-1 3-16,12-5 0 16,2 5-5-16,-3-2-9 15,-17 9-1-15,-10 2-9 16,-25 5 0-16,-7 4-3 16,0 0-9-16,-14 11 4 15,-39 18-1-15,-13 6 0 0,4 5 4 16,2 0 3-1,5-5-3-15,16-3 4 0,5-7 0 16,20-8 1-16,7-8 0 16,7-3 0-16,0-6 0 15,21 0-8-15,27-2 5 16,12-19 3-16,-1 0 0 16,3 1 5-16,-2 3 1 15,-26 5 3-15,-13 7 6 16,-8 3-9-16,-8 2-4 0,-5 0 0 15,0 15 1 1,-18 17 28-16,-17 7-18 0,-6 9 0 16,-5-3-6-16,-2 6-4 15,-5-5 1-15,12-2-4 16,-5-5 0-16,19-9 0 16,6-7 0-16,14-11-3 15,0-9-4-15,7-3-9 16,0 0-20-16,21-6 18 15,20-11 18-15,5-1 5 16,2 4-1-16,-2 9 2 16,-5 1-6-16,1 4 0 15,-3 0 2-15,-5 0 2 16,-2 9 3-16,2 5 7 16,1-1-9-16,-8-4-1 0,-1-5 0 15,-13 0-2-15,-6-4-1 16,0 0-1-16,-7 0 3 15,0 0-2-15,0-2 1 16,0-13-2-16,-14-4-1 16,-13-2 1-16,-12 0-5 15,4 3 4-15,-4 1 1 16,12 3 0-16,-1 5 6 16,15 1 1-16,6 5-1 15,7-1 4-15,0 2-10 16,0-2-2-16,0-1 2 15,7-3 6-15,20-1 5 0,8-1-2 16,-3 1-6-16,-5 1-1 16,1 1-2-16,4 1 6 15,-12 1-2-15,1 1 0 16,-7 0 0-16,0 3-3 16,-14 1-1-16,7 0-1 15,-7 0-4-15,0 0-8 16,0 0-3-16,0 0-9 15,0 0-69-15</inkml:trace>
  <inkml:trace contextRef="#ctx0" brushRef="#br0" timeOffset="122683.9229">1124 6457 94 0,'0'0'30'0,"0"0"3"16,0 0 12-16,0 0-24 0,0 0-9 15,0 0-6-15,7 0-6 16,-7 0 1-16,13 0 1 15,1 0 3-15,-7 3-5 16,0 3-5-16,0 0-4 16,-7 3-8-16,0 3-7 15,0-1-46-15</inkml:trace>
  <inkml:trace contextRef="#ctx0" brushRef="#br0" timeOffset="122923.7373">1011 6694 66 0,'60'-19'47'0,"0"-3"-13"16,8-5-3-16,-1 1-11 15,-5 3-7-15,-9 2-3 16,-1 7-8-16,-24 4-2 15,-1 4 0-15,-20 3-3 16,-7 1-12-16,0 2-2 16,0 0-19-16,-14 2-59 15</inkml:trace>
  <inkml:trace contextRef="#ctx0" brushRef="#br0" timeOffset="123103.8912">1192 6726 30 0,'-6'20'36'0,"6"4"-13"15,0-6-1-15,0-1 5 16,13-2-10-16,1-2-7 16,4-5-10-16,3-3-8 15,-14-5 6-15,7 0-4 16,-7 0-2-16,6-7 1 16,1-16 5-16,0-5-45 15,-3-2-19-15</inkml:trace>
  <inkml:trace contextRef="#ctx0" brushRef="#br0" timeOffset="123267.2274">1192 6726 18 0,'202'-81'34'16,"-188"87"4"-16,-7 14-8 15,11 6 9-15,-11 3-12 16,7 3-11-16,0-2-8 16,-7 0-3-16,-7-3-4 15,0-3-1-15,0 1 0 16,0-3-4-16,-28-3-4 15,-11-4-17-15,-2-4-48 16</inkml:trace>
  <inkml:trace contextRef="#ctx0" brushRef="#br0" timeOffset="123793.7354">943 6977 12 0,'0'0'0'15,"0"0"5"-15,41 0 25 16,12-14-7-16,15-5-11 15,6-1 0-15,6-5 2 16,0 3 10-16,3-1 2 16,-10 6-11-16,-6 5-3 15,-26 5-5-15,-20 5-7 16,-15 2-6-16,-6 0 6 16,0 0 0-16,-6 16 22 15,-22 8 3-15,-13 7-7 16,-12 7-9-16,5 3-2 15,-5 3-5-15,5-2 0 0,2-5-1 16,-2-5 1-16,14-6 1 16,1-5-2-16,13-9-1 15,13-7 0-15,7-3-1 16,0-2-5-16,0 0-9 16,21 0-4-16,24-2 19 15,4-13 4-15,10-4 17 16,3-1-16-16,5-1 0 15,-1 4 5-15,-11 8-5 16,-9 3-4-16,-12 6-1 16,-20 0-8-16,0 0 8 15,-14 0 3-15,0 9-2 16,0 8 12-16,0 6 5 0,-21 3-15 16,-20 1 11-1,-5 1-7-15,-9-2-4 0,-4 0-3 16,-1 2 0-16,5-3 0 15,2-6-2-15,-2-2-8 16,2-8-7-16,12-3-25 16,7-6-76-16</inkml:trace>
  <inkml:trace contextRef="#ctx0" brushRef="#br0" timeOffset="124011.8358">1231 7202 16 0,'42'0'34'0,"-8"0"6"0,12 6-5 16,2 5 2-16,5-2-7 15,2-3-2-15,5 2-7 16,1-4-6-16,-1-4-14 16,-7 1 2-16,-5-1-3 15,-14 0-2-15,-15 0-13 16,-5 0-7-16,-8 4 3 15,1-3-32-15</inkml:trace>
  <inkml:trace contextRef="#ctx0" brushRef="#br0" timeOffset="124429.2533">1030 7678 13 0,'0'0'28'0,"0"2"-7"0,0 7 2 16,0 6 1-16,0 2 4 15,13 8-8-15,15-1 4 16,-7 4-7-16,6 1-8 16,-2-5 2-16,-11-2 2 15,7-5-10-15,-14-3 4 16,-1-7-6-16,-6-3-1 15,0-4 0-15,0 0-4 16,0 0-1-16,0-11-10 16,0-13-44-16,0-11 1 15,-13-4-7-15</inkml:trace>
  <inkml:trace contextRef="#ctx0" brushRef="#br0" timeOffset="124647.9692">1030 7678 29 0,'183'-100'33'0,"-151"95"-2"15,3-1-7-15,6 6 2 16,-2 0-7-16,-5 0 0 16,-6 0-10-16,-3 10 0 15,-11 7-1-15,-7 3 8 16,-7 8 1-16,0 3-2 16,0-3-3-16,-7-1-10 15,-21-3 0-15,-4-4-2 16,-2-3 0-16,-5 2-9 15,-9-4-16-15,-5-4-50 16,5-5-51-16</inkml:trace>
  <inkml:trace contextRef="#ctx0" brushRef="#br0" timeOffset="124994.101">1092 7783 12 0,'59'-11'26'0,"-18"2"6"15,-2 1-10-15,-11 5-6 16,-21 3-1-16,0 0-6 16,-7 0-8-16,0 0 17 15,0 0 2-15,-7 9-2 16,-14 6-11-16,1-4-7 0,-6-1 2 16,13-1-2-16,-1-1-2 15,7-3 1-15,7-1 0 16,0-2-5-16,0-2-1 15,21 0-9-15,20 0 11 16,5-2 4-16,-5-10 2 16,-2 3 2-16,-11 4-3 15,-15 2-1-15,-6 3-2 16,-7 0-6-16,0 0 0 16,-27 17 1-16,-19 8-26 15,-9 3-17-15,-5 1 36 16,-9 0-9-16</inkml:trace>
  <inkml:trace contextRef="#ctx0" brushRef="#br0" timeOffset="126170.0749">869 8071 5 0,'-7'9'26'0,"7"-2"-12"15,0-7-12-15,7 0 13 16,34 0-2-16,12-16 8 16,7-8 2-16,9-5-6 15,4-2 5-15,0-4 3 16,3 4 1-16,-3 0-7 15,-13 7-10-15,-12 5-5 16,-9 0-4-16,-18 14 0 16,-14-3 0-16,-7 8 0 15,0 0-8-15,0 0-1 0,-14 0 7 16,-11 19-6-16,-10 2 6 16,1 11 2-16,2 2-5 15,-3 5 5-15,8 6-2 16,6 4 2-16,3-2 0 15,-3-2 4-15,14-5-3 16,0-10 3-16,7-4 2 16,0-7-6-16,0-11 4 15,0-3-4-15,0-5 0 16,0 0-7-16,0 0-3 16,0-15-13-16,0-11 21 15,7-8 1-15,0-2-15 16,0 1 9-16,11 1-43 15,-4 2 48-15,14 11 2 16,-8 2 2-16,8 6 7 0,4 4 6 16,-4 1-9-16,6 3-6 15,-2 1 12-15,2 4-4 16,-6 0-3-16,-1 5 5 16,-8 11-1-16,-5 6-5 15,-8 1 5-15,-6 1 1 16,0 3-3-16,-13-3-2 15,-19-2-2-15,-10-5-1 16,8-4-2-16,-5-1-4 16,5-10-4-16,-1-2-1 0,10 0-3 15,4-4-9 1,8-9 8-16,6-1 3 0,7 1-11 16,0 2 9-16,0 2 12 15,13-1 20-15,8 3-11 16,4 1 0-16,-11 4-9 15,7 2 6-15,-1 0 3 16,-6 0-1-16,0 15 3 16,4 4 1-16,3 5 2 15,-14 3 3-15,6 1-6 16,-6 4-5-16,0-2 4 16,0 2-7-16,0-1 1 15,-7-5 3-15,7-4-5 16,-7-3-2-16,0-4 1 15,7-5-2-15,-7-5 0 0,0-5 0 16,0 0-2-16,0 0 0 16,-14-8-21-16,-14-10 10 15,1 1 10-15,2 0-5 16,4-2 8-16,7 6 1 16,1 4 2-16,13-1-2 15,0 1-13-15,0-3 12 16,0 2 1-16,20-2 7 15,15 6-5-15,-3-1 0 16,2 3 3-16,5 4-4 16,2 0 0-16,-13 0 1 15,4 0 2-15,-18 0-4 0,-1 0-4 16,-13 11 4-16,0 8 5 16,-6 4 13-16,-33 7-16 15,-3 0 0-15,-10 2-2 16,3 2 0-16,8-2-1 15,-5 2 0-15,12-6-2 16,2-2 1-16,11-3 1 16,7-8-1-16,8-4-2 15,6-2 4-15,0-3 0 16,0-4-4-16,6 2 4 16,15-4 0-16,18 0 0 15,-5 0 0-15,8-8 6 16,-3-3-1-16,2 0-2 0,-2-3-3 15,9 7 0 1,-2-4-3-16,2 3-4 0,-7 0-8 16,5 1-18-16</inkml:trace>
  <inkml:trace contextRef="#ctx0" brushRef="#br0" timeOffset="126353.8506">2094 8530 83 0,'0'0'0'15,"0"0"0"1,0 0-1-16,7-3 0 0,13-7-17 16,5-1-25-16</inkml:trace>
  <inkml:trace contextRef="#ctx0" brushRef="#br0" timeOffset="130425.1308">2208 6177 22 0,'0'-15'27'15,"0"-2"-6"-15,0 0 11 16,0-2-2-16,0-4 6 0,0-3-9 16,0-4 0-16,0-4 1 15,0-6-11-15,7 1-4 16,-7-2-6-16,0-1 7 15,7 2-10-15,-7 1-3 16,0 2 6-16,0-1-7 16,0 2 5-16,0 2-4 15,0-2 3-15,0 3 0 16,-7-4-4-16,-7 2 5 16,1-2-2-16,6 3-1 15,0 2-2-15,-7 5 0 16,0 5 1-16,3 1 5 15,4 4-6-15,-14-2-4 0,8 4 4 16,-1-1 6 0,-7-2 1-16,8 1-5 0,-6-1 4 15,-1-2-3-15,-1 0-3 16,0-1 4-16,-11-1-4 16,5-1 0-16,-1-1 0 15,-6 1 0-15,-5 2 0 16,4 3 0-16,3 1 0 15,-2-1 1-15,-1 4 0 16,8-3 2-16,-5 2 0 16,4 2-1-16,1-3 1 15,6 3 0-15,-4 2-3 16,4-2-1-16,8 4 1 16,-8-3 3-16,0 3-3 0,-4-3-1 15,4 3 0-15,1 2 0 16,-1-1-1-16,7 0 2 15,-11 3-1-15,11 0-1 16,-6 1 0-16,-1 1-3 16,0 2 5-16,3-3-1 15,-3 2 0-15,8 2 1 16,-8-2 0-16,0 2-4 16,8 0 0-16,-6 0 3 15,6 0 0-15,-1 0-1 16,-7 0 0-16,1 0 1 15,6 0-3-15,-11 8 1 16,4 3 1-16,-7 2-3 0,8 2 5 16,-5 2 0-16,4-2 1 15,0 2-2-15,1-2 1 16,6 0-1-16,2 2 1 16,-1 0-1-16,-1 4 0 15,7 1 1-15,-7 3 0 16,0-1 0-16,8-3 0 15,-1 0 0-15,0-3-2 16,0 3 2-16,7-2-1 16,-7 0 1-16,7 2 0 15,-5-1 3-15,3 1-3 16,-2 0 0-16,4-3 1 0,-7 3-1 16,7 0 1-16,-7 1-1 15,0-1 0-15,7 3 0 16,-7 1 0-16,0 2 0 15,7 1 0-15,0 0 0 16,-7 0 1-16,7-2-1 16,0 1 1-16,0-1-1 15,0 1 0-15,0 0 1 16,0 0-1-16,0-5 0 16,0 1 2-16,0-2-2 15,0-3 0-15,0 3 0 16,0 0 1-16,0 0-1 15,0-1 0-15,0 3 0 0,0-2 0 16,0 3 0-16,0-3 0 16,0 0 0-16,0 1 2 15,0-1-2-15,0 1 1 16,0 1-1-16,7-1 0 16,-7 1-1-16,7-2 1 15,0 0 0-15,-7-3 0 16,7 3 0-16,-7-1 0 15,7 1 0-15,-7 2 0 16,0-1-1-16,0-1 1 16,7 2 0-16,-7-1 1 15,4 1-1-15,-4 0 1 0,0-1-1 16,0 1 0-16,0-2 0 16,2 3 0-16,3 1-1 15,2 1 1-15,0 0 0 16,0 1 0-16,0-1 1 15,-1 0 0-15,-6-2-1 16,7-1 3-16,0-1-3 16,-7-1-2-16,0 2 2 15,7-2 0-15,0 0 0 16,-7-1 2-16,7 1-2 16,0 1 1-16,-7 1 0 15,0-1-1-15,7 3 1 16,-7 3-1-16,0 2 0 15,0 6 0-15,0 2 0 16,0 1 2-16,0 1 0 0,0-1-1 16,0 1-1-16,0-4 1 15,0-1 1-15,0-1-2 16,0 0 0-16,0 0 0 16,0-2 1-16,0-4-1 15,0-1 0-15,0-1 0 16,0 0 3-16,0 2-3 15,0-1 1-15,0-1-1 16,0-1 1-16,0-1-1 16,0-2 0-16,0 1 0 15,0-2 0-15,0 0 0 16,0-3-1-16,0 7 1 0,0-3 0 16,0 3 0-16,0 1 0 15,0 3 2-15,0-3-2 16,0 2 0-16,0-2 0 15,0 1 0-15,0 0 0 16,0 0 0-16,0 1 0 16,11 0-1-16,-4 1 1 15,0-1 0-15,0 0 0 16,0-2 0-16,-1-1 0 16,1 3 0-16,0 1 0 15,0-1 0-15,0 2 0 16,0-4 0-16,0 2 0 15,7-3 0-15,-8 1 0 0,6-3-1 16,-5 3 1-16,0 0 0 16,0 5 0-16,-1-1 1 15,8-2-1-15,-7-2 0 16,0 0 0-16,7-3 0 16,-7-2-1-16,-1 0 0 15,1 1 1-15,5 1 0 16,2 1 0-16,-1-3 0 15,1 4 0-15,-7-7-2 16,7-3 0-16,-1-2-1 16,1-1 2-16,5-3-5 15,-6 3 6-15,1-3-3 0,0-4 3 16,-7 3 2-16,6-3-2 16,-6 5 0-16,7-6 0 15,4 5 0-15,-4-1 0 16,0 1 0-16,0-4 0 15,-1 3-2-15,8 0 2 16,0-3-1-16,-3 1 1 16,3-2 0-16,6 0 0 15,-6-1 3-15,4-1-3 16,10 2 1-16,-1 1-1 16,5 3 2-16,9 0-2 15,-2-3 0-15,9-1 6 16,-2-2-4-16,2 0-2 0,-2-2 0 15,-12 0 0 1,5 0 2-16,-5 0-2 0,-7 0 0 16,5 0 4-16,-4 0-2 15,-8 0 2-15,5 0-3 16,-4-8 1-16,-1 4 1 16,1-1-3-16,4-3-1 15,-4-1 1-15,-1 1 1 16,1-1 3-16,-3-1-3 15,-11 3 2-15,-1-6 0 16,1 2 1-16,-7-6-3 16,7 0 2-16,-1-6-2 15,6 2-1-15,-12-5 0 16,6-1 0-16,1 0 1 0,-7-4-1 16,0 1-1-16,0-2 1 15,-7 1 1-15,0-4-1 16,0 4 0-16,0-1 0 15,0-1 1-15,0 2-1 16,0-1 0-16,0-2 0 16,-7 3 0-16,0 0 1 15,0-1-1-15,0-4 1 16,-6-2 1-16,6-3-2 16,7-5-2-16,-7 1 2 15,0 2 0-15,0 3 0 16,-4 5 0-16,4 5 0 15,0 3 0-15,0 5 0 0,0-2 0 16,0 3 0 0,0-6 2-16,0 5-1 0,1-3 0 15,-1-3-1-15,7 0 0 16,-7-2 0-16,7 4 0 16,-7 1 1-16,0 2-1 15,0 1 0-15,-4 3 0 16,-3-3 0-16,0 1 0 15,0-4 0-15,1 1 0 16,-1-2 0-16,7 1-1 16,0 1 1-16,0 5 0 15,0-2 0-15,3 2 0 0,4 4 0 16,-7-2 0-16,7 3 1 16,0-2-1-16,-7 1 0 15,7-2 0-15,0 3 0 16,-7-6 1-16,7 2-1 15,-7 0 0-15,7 1 0 16,-7 1 0-16,7-3 0 16,0-1-1-16,0 0 1 15,0 3 0-15,-7-1 0 16,7 1 0-16,-6-2 1 16,6 2 1-16,0 0-2 15,-7 1 3-15,7 0-2 16,-7-1-1-16,7 0 0 0,0 2-1 15,0 0 1 1,-7 0 0-16,7 4 0 0,-7-2 0 16,0 0 0-16,0-4 2 15,0 0-2-15,-4 0 0 16,11 2 0-16,0-1 1 16,0 2-2-16,0-3 1 15,-7 3 0-15,7 1 0 16,0 0 1-16,-7 0 0 15,7-2-1-15,0 0 0 16,-7-2 1-16,7 2-1 16,-7-2 1-16,7 4-1 15,0-2 1-15,-6-2-1 16,6 0 0-16,-7 0-1 0,7 2 1 16,-7-2 0-16,7 4 1 15,0 0 1-15,-7 1-2 16,7 1-2-16,0-1 2 15,-7 2 0-15,7-2 0 16,0 3-1-16,0-4 0 16,0-1 1-16,0 1-1 15,0 0 1-15,0 0-2 16,0 1 2-16,0 1-1 16,0 0 1-16,0 4 1 15,0 1 0-15,0-1 0 16,0-4-1-16,0 4 0 15,0-4-2-15,0 0 1 0,0-2 0 16,0 0 1-16,0-3 0 16,0 1-3-16,0-2 3 15,0 3 0-15,0-6-1 16,7 2 1-16,0 1 0 16,0 0-2-1,0 0 2-15,-1 0-3 0,-6-2 3 16,7 0-2-16,-7-3 2 15,7-1-2-15,0-7 1 16,-7-2-5-16,7-2-10 16,4-5-31-16,-11-6-193 15</inkml:trace>
  <inkml:trace contextRef="#ctx0" brushRef="#br0" timeOffset="172939.3234">10154 7025 39 0,'-101'0'0'0,"35"-2"-36"16,-5-17 33-16,7 2 3 16,11 0 0-16,12 0 0 0,6 3 7 15,3-1 5-15,11-1-5 16,1 3-7-16,6 0 11 15,7 4 13-15,0-1 8 16,-2 6-8-16,7 3 12 16,2 1 6-16,0 0 0 15,0 0-3-15,0 0-2 16,0 0-5-16,0 0-6 16,0 0-10-16,0 0-6 15,0 0-4-15,0 0-4 16,25 19 2-16,16 8 4 15,19 15 4-15,2 3 3 16,18 8-2-16,7 0-2 0,7 1-1 16,7 3-1-1,7-5 0-15,0-3-3 0,-14-2 0 16,-7-6-6-16,-18-5 3 16,-10-3-3-16,-8-5 2 15,-8-8-2-15,-8-2-3 16,-19-5-3-16,0-2 1 15,-9-4-5-15,0-3-1 16,-7-4-3-16,0 0-4 16,0 0-2-16,-14-8-51 15,-11-19-76-15,4-17-61 16</inkml:trace>
  <inkml:trace contextRef="#ctx0" brushRef="#br0" timeOffset="173225.3131">10760 6884 190 0,'-7'0'20'15,"0"0"-14"-15,-2 0 28 16,-7 17-15-16,-12 15 2 16,-13 9-5-16,-5 8-2 15,-16 8-1-15,-11 5 3 16,-14 7 4-16,-7-1-10 15,0 2 3-15,0-4-4 16,9 1-3-16,21-3 3 16,11-7-9-16,12-8 1 0,13-8-1 15,3-9-1-15,18-5-6 16,7-5-6-16,0-9-10 16,9-7-28-16,48-6-47 15</inkml:trace>
  <inkml:trace contextRef="#ctx0" brushRef="#br0" timeOffset="173450.0465">11668 7296 166 0,'14'5'67'15,"-1"5"-59"-15,8-3-8 16,0 3 9-16,-1-3-5 16,12 1-4-16,-4 0-5 15,-1-3-7-15,-1 5-22 16,-13-3-95-16</inkml:trace>
  <inkml:trace contextRef="#ctx0" brushRef="#br0" timeOffset="173635.0287">11760 7661 99 0,'29'9'66'16,"-1"1"-19"-16,-1-3-18 15,12 1-29-15,-4-2-4 16,-1-1-8-16,-2-1-15 15,-11-2-67-15</inkml:trace>
  <inkml:trace contextRef="#ctx0" brushRef="#br0" timeOffset="174560.5504">13713 6406 209 0,'35'-24'9'16,"-1"20"1"-16,-20 4 29 15,-14 0-24-15,0 0-3 16,0 26-1-16,-14 21 7 15,-27 21-1-15,-12 11-4 16,-2 6-7-16,-4 2-2 16,3 1 4-16,4-2-7 15,10-5 2-15,17-13-1 16,21-12-2-16,4-11-1 0,16-5 1 16,25-8-6-1,25-4 6-15,3-7 0 0,18-2 1 16,1-6-1-16,-1 0 0 15,-7-3-1-15,-18-5-1 16,-2 3-1-16,-19-3-9 16,-21-1-9-16,-1-4-30 15,-19 0-100-15</inkml:trace>
  <inkml:trace contextRef="#ctx0" brushRef="#br0" timeOffset="174814.593">13654 7052 80 0,'-21'28'37'0,"7"6"3"16,-2 3-7-16,3 5-16 16,3-1-1-16,-10 4 1 15,-1 1-4-15,-6-4 1 16,-6 0-5-16,-15-5-4 15,-4 1-1-15,-17-2-4 16,-11-4 0-16,-1-6-2 16,1-9-6-16,2-5-10 15,14-12-19-15,13 0-38 16</inkml:trace>
  <inkml:trace contextRef="#ctx0" brushRef="#br0" timeOffset="175016.1661">12840 7084 70 0,'36'-6'38'0,"15"0"-3"16,11-1 8-16,11-5-12 16,7 7-15-16,21-4-5 15,0-5-7-15,7 1-4 16,-7-2-10-16,0-4-5 15,-7 0-16-15,0-3-41 16</inkml:trace>
  <inkml:trace contextRef="#ctx0" brushRef="#br0" timeOffset="175249.9928">14415 6683 35 0,'46'4'66'0,"4"-4"-1"16,28 0-2-16,3 0-21 15,-1 0-11-15,-4 0-16 16,-3-3 1-16,0-4-11 0,-15 3-5 16,-1 1-3-1,-23 3-13-15,-8 0-19 0,-26 5-22 16,0 17-40-16</inkml:trace>
  <inkml:trace contextRef="#ctx0" brushRef="#br0" timeOffset="175443.9631">14333 7044 79 0,'-16'0'54'16,"16"0"-38"-16,6 0 0 15,59-12 13-15,15-8 19 16,21-5-26-16,7-3-11 15,-1 2-1-15,-6 0-1 16,-7-1-9-16,-13 1 0 16,-13 0-7-16,-8-1-3 0,-23-1-11 15,-8-2-20-15,-22-2-56 16</inkml:trace>
  <inkml:trace contextRef="#ctx0" brushRef="#br0" timeOffset="175751.9049">14844 6208 63 0,'0'3'5'0,"0"25"2"16,0 10 14-16,21 16-3 16,6 17 5-16,-6 12-1 0,11 15 10 15,-5 7-2-15,-6 10 5 16,0 9-4-16,-12 2-1 15,-2 11-9-15,-7-9-11 16,0-5 3-16,0-8-6 16,0-18-3-16,-3-10-4 15,-3-16 4-15,-6-14-4 16,10-16-1-16,-5-15 1 16,0-12-2-16,-7-14-1 15,1-2 0-15,-1-39-30 16,-11-20-45-16,4-14-34 15</inkml:trace>
  <inkml:trace contextRef="#ctx0" brushRef="#br0" timeOffset="175923.8812">14649 7301 149 0,'-7'0'49'16,"-9"0"-49"-16,2 20 12 15,-9 10 3-15,-4 7-2 16,-1 3-2-16,-11-1-7 15,5 1-2-15,-5-10-2 16,11-9-7-16,15-12-10 16,-1-9-7-16,14 0-26 15</inkml:trace>
  <inkml:trace contextRef="#ctx0" brushRef="#br0" timeOffset="176104.6299">14819 7230 52 0,'39'0'47'15,"2"13"11"-15,5 10-6 16,2 3-18-16,12 3-5 16,-5-7-6-16,-3-1-10 15,-3-10-6-15,-13 1-7 16,1-11-6-16,-3-1 0 16,-11 0-12-16,7-24-16 15,-2-14-87-15</inkml:trace>
  <inkml:trace contextRef="#ctx0" brushRef="#br0" timeOffset="176622.7425">15747 6585 288 0,'53'-15'6'0,"-2"0"31"15,13 3-9-15,-30 7-12 16,-2 5-5-16,-18 0-5 15,-7 0-6-15,0 17 1 16,-7 17 6-16,0 12 9 16,0 7-3-16,0 0-7 15,0-6-5-15,0-3-1 16,21-3-1-16,24-3 0 16,10-1 1-16,5-1 0 0,4-1 2 15,0-1-1-15,-13 6 1 16,-1-1-2-16,-22 2 4 15,-7 5-2-15,-10-1 1 16,-11 0 3-16,0-2-5 16,0-7 3-16,-11-6-3 15,-10-7 1-15,0-6-2 16,-13-8 2-16,-3 1 0 16,7-8 1-16,-18-2-2 15,-5 0 2-15,-11-17-3 16,0-8 0-16,4-3 0 15,19 2 1-15,2-1-1 16,19 5 0-16,15-1-4 0,5 4 2 16,18-1-13-16,42-1 15 15,27-4 2-15,21 1-1 16,0 2-1-16,13-5-6 16,-6 2 4-16,-5-1-14 15,5-2-5-15,-10 0-44 16,-4-6-72-16</inkml:trace>
  <inkml:trace contextRef="#ctx0" brushRef="#br0" timeOffset="176823.9081">17795 6340 228 0,'23'0'10'15,"5"0"28"-15,-8 0-20 16,3 2-18-16,7 9 0 16,5 5-5-16,-1 2-2 15,-9 9-8-15,-4 1-21 16,-21 3-24-16</inkml:trace>
  <inkml:trace contextRef="#ctx0" brushRef="#br0" timeOffset="177020.1141">17616 6886 38 0,'-13'54'45'16,"13"7"-15"-16,0 3 20 0,0-6-8 15,0-1-5-15,13-3-14 16,1-7-12-16,0-7 0 16,0-9-4-16,-5-10-7 15,2-10-3-15,-8-8 0 16,-3-3-8-16,0-3-9 15,0-25-21-15,0-13-142 16</inkml:trace>
  <inkml:trace contextRef="#ctx0" brushRef="#br0" timeOffset="177266.0789">17782 6839 152 0,'29'-10'7'15,"-8"6"24"-15,7 3-7 16,-1 1-1-16,5 0-5 15,-4 9-5-15,1 21 7 16,8 11 2-16,-9 11 1 16,-8 4-4-16,-6 2-2 15,-7-3-9-15,-5-7-1 16,-2-4-2-16,0-9 0 16,0-6-5-16,0-9 0 15,0-4-1-15,-16-8-4 16,-4-8-4-16,-15 0-17 15,-11-4-45-15,-2-16-102 0</inkml:trace>
  <inkml:trace contextRef="#ctx0" brushRef="#br0" timeOffset="177543.9078">17630 7190 102 0,'-7'-1'45'0,"7"1"-27"16,0 0-11-16,0 0-6 15,21 0 18-15,13 0 4 16,-2 0-5-16,-11 0-9 15,-7 0-8-15,-7 0 0 16,-7 0-1-16,0 5 0 16,0 7 10-16,0 1 4 15,0 2 0-15,-7-2-8 16,0 6-2-16,0-2-1 0,0 0-3 16,7-2 2-1,0-2-2-15,0-2-2 0,0-5-4 16,0-6-1-16,21 0-15 15,13-7-13-15,26-26 27 16,2-12-10-16,13-7-41 16,10-7-74-16</inkml:trace>
  <inkml:trace contextRef="#ctx0" brushRef="#br0" timeOffset="177896.1146">19011 6278 192 0,'0'-4'35'16,"0"4"10"-16,-35 0 7 0,-24 25-38 16,-3 15-2-16,-2 12 5 15,13 10-7-15,-2 4-4 16,12-2-1-16,16-12-1 16,13-7-4-16,12-8 0 15,5-4 0-15,41 0 0 16,9-1 4-16,11-1-4 15,1 3 0-15,4 4 1 16,0 5 1-16,-4 2 0 16,-24 6 0-16,-8 2-1 15,-6 0 3-15,-15-1 0 16,-14-3 1-16,0-2 1 16,0-4 0-16,-34-1-4 0,-19-5-2 15,-14-4 0-15,-8-5 0 16,-12-8-9-16,-7-9-13 15,-7-7-41-15,16-4-185 16</inkml:trace>
  <inkml:trace contextRef="#ctx0" brushRef="#br0" timeOffset="178062.6676">18502 7226 250 0,'71'-7'14'16,"9"1"17"-16,7 1 7 15,-23 5-10-15,-6 0-10 0,-10 0-16 16,-2 0-2 0,-3 0-1-16,8 0-16 0,-3-8-19 15,11-7-76-15</inkml:trace>
  <inkml:trace contextRef="#ctx0" brushRef="#br0" timeOffset="178661.4146">20375 6759 253 0,'-23'27'12'0,"-4"12"-12"0,-10 9 18 16,-9 6-7-1,5 5-2-15,7-5-1 0,-5-5-6 16,11-10 2-16,7-8-4 15,8-13-6-15,13-8 0 16,0-10-4-16,0 0-10 16,0-10-27-16,27-14 14 15,17-2 28-15,6 3 5 16,-6 12 2-16,-1 9 1 16,-8 2-2-16,-8 19 4 15,5 15 8-15,-4 3 13 16,6 10-9-16,12-2-4 0,11 0 5 15,15-3 5 1,1-10-10-16,5-13-7 0,0-10 4 16,2-9 0-16,-18 0 8 15,-2-9-9-15,-8-19-5 16,-17-10 2-16,-19-7-2 16,-12-3-4-16,-4 0-3 15,-6-1 0-15,-29 5 2 16,-11 7-6-16,5 9 6 15,-3 7 2-15,10 6 2 16,11 6 0-16,16 5 2 16,0 2 0-16,7 0-5 15,0 0-1-15,35-2 1 16,24-1 17-16,17 0-13 16,0-3 0-16,9 0 0 0,2 3-2 15,-7-3 0-15,-11 2-2 16,-17 1 0-16,-17 1-7 15,-21 0 1-15,-7 2-10 16,-7 2-33-16,0-2-115 16</inkml:trace>
  <inkml:trace contextRef="#ctx0" brushRef="#br0" timeOffset="179021.7531">22398 6551 99 0,'-14'32'12'15,"-7"11"17"-15,-2 8 9 16,3 2-6-16,1 5-2 15,13-4-8-15,6-2 1 16,0-7 0-16,0-7-5 16,18-11-3-16,16-4-9 15,10-11-5-15,20-12 1 16,23 0 15-16,7-16 4 0,7-20-17 16,-7-3-4-1,-25-8-5-15,-9-4 4 0,-31 2-12 16,-17 2-5-16,-12 0-17 15,-7 6-43-15,-34 1-71 16</inkml:trace>
  <inkml:trace contextRef="#ctx0" brushRef="#br0" timeOffset="179267.2889">22636 6525 71 0,'-13'35'24'0,"-4"9"15"16,8 5 15-16,-2 9-11 0,4 6-10 15,5 7-2 1,2 4 0-16,0 5-9 0,0-1 2 16,0-4-3-16,0-2-10 15,2-9-3-15,9-5-2 16,-4-9-6-16,7-12 0 16,4-10-1-16,-4-13-5 15,7-7-4-15,-7-8-14 16,9-11 8-16,6-27-6 15,-1-11-77-15,-5-15-90 16</inkml:trace>
  <inkml:trace contextRef="#ctx0" brushRef="#br0" timeOffset="179823.4962">23242 6432 221 0,'48'-13'20'15,"18"-2"-20"-15,10 2 13 16,7 2 8-16,4 1 8 16,-9 6 2-16,-30 4-9 15,-23 0-16-15,-18 8-6 16,-7 24 0-16,-30 13 1 16,-48 10 12-16,-23 5-9 15,-25-9-2-15,18-4 2 16,26-11-4-16,15-10-1 15,33-6-1-15,22-10 1 0,12-4-11 16,3-5-7-16,47-1 19 16,-2 0 3-16,7 0-1 15,3 0 0-15,-17 0 0 16,-7 0 0-16,-11 0-1 16,0 10-1-16,-23 3-1 15,0 8 1-15,-7 11 2 16,-43 2-2-16,-7 4 0 15,-10-3 0-15,-4-1 0 16,7-2 0-16,4-5 0 16,19-7 0-16,9-9 0 15,18-5 2-15,9-4-2 16,5-2-2-16,0 0-8 0,26 0 8 16,26 0 2-1,15-10 0-15,4-1 1 0,9-6 0 16,12 4 1-16,-5-4 1 15,0-2 0-15,-4-2-2 16,-14-3-1-16,-12-1-1 16,-20 1-3-16,-12-2-2 15,-18 0-7-15,-7 1-38 16,0-1-106-16</inkml:trace>
  <inkml:trace contextRef="#ctx0" brushRef="#br0" timeOffset="180462.1381">23735 5945 25 0,'-12'39'61'16,"-4"14"-7"-16,-4 15 1 15,-1 11-2-15,-11 14-14 16,7 8-8-16,2 11-3 16,-5 3-7-16,3 0 0 15,0 4-4-15,4-2-2 16,5-3-6-16,2-4 0 16,1-13 0-16,-4-10-8 0,8-12 0 15,2-15-1-15,1-14 1 16,-1-14-1-16,2-15 0 15,3-10-1-15,-3-7-2 16,5 0 1-16,-7-2 2 16,5-24-5-16,-5-15-5 15,7-16-1-15,0-13-7 16,35-5-21-16,10 0-24 16,-3 9 32-16,-1 11 31 15,5 12 4-15,-19 13 7 16,-4 8-1-16,7 6 7 15,-9 7-3-15,-8 7-3 0,4 2 0 16,1 0-6-16,7 0 2 16,-4 13-1-16,-5 15-4 15,9 8 8-15,-2 9 0 16,-7 8-1-16,-2 2-2 16,-14 3-1-16,0 4-2 15,0-2 3-15,0 2-3 16,0-1-1-16,-7-5-2 15,0-4 2-15,7-10-3 16,0-12-2-16,0-9 1 16,0-12-3-16,0-9-1 15,-7 0 1-15,-4-15 1 16,-8-17-31-16,-8-10-18 16,4-3-41-16</inkml:trace>
  <inkml:trace contextRef="#ctx0" brushRef="#br0" timeOffset="180797.7072">23535 7358 178 0,'0'-6'26'15,"9"-1"-7"-15,33-4 11 16,1 2-19-16,15-1-6 16,1 0 10-16,-11 5-5 15,-6-1 0-15,-10 4-10 16,-12 2-2-16,-17 0-24 15,-3 0 0-15,0 8 4 16,-16 13-7-16,-30 7-34 0,4 3 34 16,-10 4 14-16,4-1 10 15,-3-4 5-15,14-6 12 16,10-6 17-16,13-4 8 16,14-7-10-16,0-3-11 15,0-4-2-15,41 0 4 16,19 0 3-16,16-11 3 15,6-8-24-15,10-2-8 16,9-1 5-16,2-1-14 16,5-1 3-16,-3-2-48 15</inkml:trace>
  <inkml:trace contextRef="#ctx0" brushRef="#br0" timeOffset="180948.8606">25294 7136 68 0,'14'0'214'0,"0"0"-205"15,6 0-18-15,-11 0-20 16,5 0-111-16</inkml:trace>
  <inkml:trace contextRef="#ctx0" brushRef="#br0" timeOffset="182403.8976">9980 9018 112 0,'-41'0'20'16,"11"0"-20"-16,23 0 11 16,7 11 5-16,37 23 6 15,18-2-4-15,11 0 11 16,8 4 3-16,1-1-11 16,-1 1 0-16,-1 2-7 0,-16-6-4 15,1 2-8-15,-17-6-2 16,-9-2-1-16,-4 0-7 15,-15-7-7-15,1-6-19 16,0-13-41-16</inkml:trace>
  <inkml:trace contextRef="#ctx0" brushRef="#br0" timeOffset="182802.3369">11090 9010 62 0,'0'21'161'16,"-28"17"-161"-16,-11 3 8 16,-16 2 9-16,-11 2-11 15,-5 0 0-15,7-1 3 16,-10-5 2-16,15 1-6 16,17-9 0-16,8 0-5 15,20-7 0-15,5 7-5 16,9 0 2-16,0 9-1 15,0 5 4-15,23 8-1 16,-2 3 2-16,-8 2-1 16,8 8 0-16,-7 13 3 15,4 4-2-15,-11 7 4 16,-7 1-3-16,0 1-1 16,0-6 3-16,0 1 0 15,0-8 2-15,0-5-4 0,0-11 1 16,0-12-1-16,0-13 0 15,0-14-2-15,14-9-9 16,-1-11 2-16,8-4-15 16,2-5-41-16,21-33-38 15</inkml:trace>
  <inkml:trace contextRef="#ctx0" brushRef="#br0" timeOffset="182981.5795">11608 9870 188 0,'0'6'0'16,"14"3"-5"-16,2-1 3 16,14 1-8-16,-3-4-38 15,1 3-42-15</inkml:trace>
  <inkml:trace contextRef="#ctx0" brushRef="#br0" timeOffset="183184.2617">11668 10312 48 0,'27'13'33'0,"8"-3"-5"16,4 1 9-16,-5-2-18 15,7-3-5-15,-2 6-5 16,-11-7-9-16,-1-1-5 16,-6 0-13-16,-3-3-24 15,-4-1-37-15</inkml:trace>
  <inkml:trace contextRef="#ctx0" brushRef="#br0" timeOffset="183730.9007">14099 9031 101 0,'0'-10'38'0,"-5"10"-4"16,5 0 1-16,0 0-6 15,0 4-11-15,0 27-9 16,0 19 16-16,-2 12-4 16,-19 8-6-16,7 13 4 15,-6 5-10-15,-3 4 3 16,9 1-1-16,14-9-1 0,0-13-3 15,5-10-3 1,41-12-1-16,-3-10-2 0,14-3-1 16,8-10 0-16,13-3-1 15,-5-10 1-15,0-9-7 16,-8-4-2-16,-15 0-6 16,-9-13-13-16,-25-14-42 15,-11-8-144-15</inkml:trace>
  <inkml:trace contextRef="#ctx0" brushRef="#br0" timeOffset="183978.0974">14273 9471 89 0,'0'21'4'15,"0"7"-2"-15,-7 11 2 16,0 9 3-16,-7 8 8 15,1 4 1 1,-6 4 2-16,1-6-7 0,9 1 4 16,-5-8-12-16,0-8-2 15,1-3-1-15,-1-12 0 16,-16-6-1-16,0-5-5 16,-11-8-10-16,-12-5-16 15,5-4-62-15</inkml:trace>
  <inkml:trace contextRef="#ctx0" brushRef="#br0" timeOffset="184182.7126">13640 9397 159 0,'34'0'10'0,"19"0"11"16,11 0 10-16,21 0-8 15,9-1-6-15,14-7-8 16,7-1-9-16,-1-4-1 16,3-2-12-16,0-5-14 15,-2-7-21-15</inkml:trace>
  <inkml:trace contextRef="#ctx0" brushRef="#br0" timeOffset="184362.118">15243 9089 189 0,'0'4'3'15,"0"0"0"-15,25-1 14 16,23-3-9-16,5 0-5 16,11 0-3-16,14 0-2 15,-11-7-20-15,-10 7-31 16</inkml:trace>
  <inkml:trace contextRef="#ctx0" brushRef="#br0" timeOffset="184586.1164">15060 9556 37 0,'75'-25'37'0,"15"-9"-11"15,8-1 6-15,5-3-9 16,-2 4-9-16,-9 6-10 16,-12 4-4-16,-22 3 5 15,-15 6-5-15,-22-2-12 16,-21 0 1-16,0-2-25 16,-7-5-54-16</inkml:trace>
  <inkml:trace contextRef="#ctx0" brushRef="#br0" timeOffset="184915.0126">15289 8436 201 0,'0'0'10'0,"0"12"-6"15,0 21 21-15,14 22 5 16,13 18-6-16,12 18 4 15,2 16-2-15,5 11-1 0,-4 13-5 16,1 10-1-16,8 11-1 16,-15 6-4-16,8 0 0 15,-10-4-2-15,-4-7-1 16,0-12-5-16,-10-11-1 16,-6-14-4-16,-14-14 2 15,0-21-2-15,-20-19-1 16,-10-24 0-16,2-13-4 15,5-17 2-15,-4-2-8 16,-12-26-15-16,4-25-34 16,1-25-104-16</inkml:trace>
  <inkml:trace contextRef="#ctx0" brushRef="#br0" timeOffset="185095.9869">15229 9845 49 0,'-27'31'134'16,"-8"8"-125"-16,-1 10 8 16,6 4 5-16,9-4-4 15,1-10-14-15,6-7-4 16,5-15 0-16,9-8-9 16,0-9-25-16,16-17-67 15</inkml:trace>
  <inkml:trace contextRef="#ctx0" brushRef="#br0" timeOffset="185275.354">15766 9633 179 0,'41'19'23'16,"19"12"16"-16,2 0-9 16,-3 0-11-16,-11-2-6 15,5-10-3-15,-9-6-6 16,-1-8-4-16,-1-5-9 15,-1-18-12-15,-2-23-21 16,4-20-92-16</inkml:trace>
  <inkml:trace contextRef="#ctx0" brushRef="#br0" timeOffset="185807.3258">16789 8718 249 0,'34'-4'56'16,"10"1"-39"-16,20-1 7 16,-5 4-11-16,-10 0-4 15,-6 14-6-15,-13 17-1 16,-16 18 4-16,-14 13 6 16,0 10 1-16,-21 1-7 15,-16-1 1-15,14-10-6 16,3-7 0-16,6-10-1 15,14-6 0-15,0-7 1 0,7 0-1 16,34-2 0-16,19 4 0 16,-3 2 2-16,7 9-1 15,-4 7 2-15,-12 5 0 16,-4 0 0-16,-8-1 5 16,-8-9-3-16,-14-4-3 15,-1 0-1-15,-6-3 3 16,-7 5-3-16,0-3-1 15,-34-9 0-15,-14-3 0 16,-12-13-3-16,-6-3 1 16,-3-14 2-16,-11 0-3 15,6-15-1-15,12-19-3 16,16-10-1-16,26 1 1 0,20-6-1 16,0 0 7-16,23 10 0 15,41-1 2-15,9 5 2 16,12 7-3-16,7-1 3 15,2 5 0-15,7-1-3 16,0 3-1-16,6-9-4 16,-3-3-5-16,-6-1-24 15,-4-6-91-15</inkml:trace>
  <inkml:trace contextRef="#ctx0" brushRef="#br0" timeOffset="186018.2291">18848 8615 333 0,'14'-2'40'0,"6"2"-30"16,10 0-10-16,14 0 5 15,-17 0-5-15,3 0-3 16,7 9-1-16,-17 3-10 15,1 1-29-15,-12 0-119 16</inkml:trace>
  <inkml:trace contextRef="#ctx0" brushRef="#br0" timeOffset="186222.8645">18687 9210 195 0,'0'54'17'16,"0"16"11"-16,0 9-18 15,0-2 1-15,7-4-2 16,2-3-7-16,3-12 6 16,6-11-7-16,-4-13 0 15,-7-13-1-15,0-8-5 16,-7-13-5-16,0 0-8 16,0-6 0-16,0-28-130 15</inkml:trace>
  <inkml:trace contextRef="#ctx0" brushRef="#br0" timeOffset="186813.3541">18956 9163 73 0,'7'-8'74'16,"-1"4"-59"-16,8 2 7 16,7 2-2-16,2 0-3 15,13 0 3-15,-6 2-1 16,5 19-2-16,1 5 0 15,-6 12-6-15,2 3 1 16,-6 16-5-16,-13 1 3 16,1 12 3-16,-7 1 7 15,0-1-11-15,-5-8 4 16,3-9 1-16,2-14-8 16,-5-7-6-16,-2-15 2 15,0-4-2-15,0-13-2 0,0 0-5 16,0 0 7-16,-30-19-27 15,-16-11-20-15,-2-4-10 16,-12-2-16-16,5 6-16 16,-16-2 11-16,14 10 59 15,-3-3 19-15,19 7 32 16,4-1 10-16,21-2-3 16,9 4-4-16,7-3 3 15,10-1-20-15,47-2-11 16,7 2 3-16,14 3-1 15,2-3 4-15,-15 6-4 16,-1 0-6-16,-5 5-3 0,-10 5 0 16,-4 3 0-16,-17 2-6 15,-21 0-7-15,-7 21 7 16,0 18 6-16,-41 12 6 16,-5 4 1-16,4-1 2 15,-1-7 1-15,20-7-1 16,2-10-4-16,21-12-3 15,0-4-2-15,0-7 2 16,7-7-2-16,30 0 0 16,27-13-8-16,16-26-11 15,21-19-39-15,0-20-135 16</inkml:trace>
  <inkml:trace contextRef="#ctx0" brushRef="#br0" timeOffset="187187.0164">20437 8543 264 0,'0'0'64'0,"0"0"-62"15,0 6 5-15,-27 26 13 16,-15 15-4-16,-10 13-4 16,3 2-5-16,4-1-2 15,10 1 1-15,15-10-2 16,3-1-3-16,11-9 2 15,6-7-3-15,0-5 0 0,29 1-2 16,20-1 1-16,10 3 1 16,-2 1 0-16,8 6 1 15,-8 11 0-15,-7 9-1 16,-20 9 1-16,-11 7 1 16,-19 1 3-16,0-9-1 15,0-6 0-15,-12-6 2 16,-11-7-1-16,-18-2-3 15,-3-7 3-15,-6-3-5 16,-7-11-1-16,-1-8-2 16,-8-7-5-16,-5-11-6 15,0 0-19-15,4-26-71 16</inkml:trace>
  <inkml:trace contextRef="#ctx0" brushRef="#br0" timeOffset="187360.5764">19884 9497 344 0,'30'0'28'15,"5"0"-23"-15,15 0 1 16,-9-1-6-16,5 1-8 16,-9-2-4-16,13-2-14 15,-6-2-36-15,-3-3-146 16</inkml:trace>
  <inkml:trace contextRef="#ctx0" brushRef="#br0" timeOffset="188125.2052">21884 8585 39 0,'46'-13'53'0,"-25"13"-36"15,-14 0 43-15,-7 0 8 16,0 0-29-16,0 0-12 15,0 0 0-15,0 18-10 16,-14 22 3-16,-28 20 5 16,-17 13-9-16,-21 5-2 15,-8 2-7-15,-3 0-5 16,6-11-1-16,-2-7-1 16,16-13-5-16,27-20-5 15,28-16-7-15,16-13-12 16,44-12-51-16,43-23-9 15</inkml:trace>
  <inkml:trace contextRef="#ctx0" brushRef="#br0" timeOffset="188448.1025">21994 8938 10 0,'30'0'51'15,"-30"0"-12"-15,0 18 19 16,0 17 17-16,-53 18-31 16,-9 3-13-16,-11-1-2 15,-12 0-11-15,9-10-9 16,8-4-8-16,10-11-1 15,28-9-2-15,10-16-7 16,20-5-6-16,0-3-35 16,41-24-21-16,19-5-24 15,-3 10 59-15,0 5 36 16,-22 17 7-16,-1 0 17 16,-9 21 10-16,-4 24 2 0,-7 22 4 15,-5 15-8-15,-2-2-9 16,-3-2-4-16,-1-16-9 15,8-13 2-15,-2-12-4 16,7-11-3-16,-2-9-5 16,-7-5 0-16,7-8-10 15,0-4-13-15,6-6-7 16,19-26-34-16</inkml:trace>
  <inkml:trace contextRef="#ctx0" brushRef="#br0" timeOffset="188650.3098">22664 8514 83 0,'2'0'211'16,"12"0"-195"-16,7 1-16 16,15 16 20-16,-1 2-12 15,8 7-5-15,8-1-3 16,-10 3-3-16,-2 2-11 15,-18 4-4-15,-21 4-11 16,0 6-39-16</inkml:trace>
  <inkml:trace contextRef="#ctx0" brushRef="#br0" timeOffset="189047.2338">22389 9091 117 0,'16'0'35'0,"50"-11"14"16,33-17-15-16,18-6-4 15,9-2-4-15,0 2 2 16,-18 4-9-16,-21 9-10 16,-25 8-1-16,-16 5-4 15,-33 7-4-15,-6 1-5 16,-7 0 5-16,0 0 3 16,0 24-3-16,-20 14 19 15,-6 15-11-15,6 1-6 16,8 4 0-16,10 4 1 0,2 4-1 15,0 8-2 1,0 12 6-16,0 7-3 0,9 2 0 16,-2 1 2-16,5-4 2 15,-10-5-5-15,-2-2 1 16,0-10-2-16,0-5-1 16,-37-14 0-16,-16-9 3 15,-8-13 0-15,-11-8-2 16,-3-9-1-16,-8-11-3 15,-4-6 3-15,7 0-8 16,-7-27-11-16,9-8-5 16,27-18-44-16,8-13-180 15</inkml:trace>
  <inkml:trace contextRef="#ctx0" brushRef="#br0" timeOffset="189699.8174">23822 8837 118 0,'9'0'14'0,"42"0"35"15,29-9-7-15,21-10-14 16,20-6-2-16,15 4-2 0,-1-1 3 16,-2 3-1-1,-32 8-9-15,-7 7-3 0,-30 4-11 16,0 0-3-16,-23 30 3 15,-2 17-3-15,-11 19 11 16,-12 17-1-16,-9 9-5 16,-3 2 0-16,-4 6 2 15,0-6-4-15,0-2 0 16,0-1 3-16,0-7 0 16,-6-5-4-16,-20-3 2 15,3-5-1-15,-9 0-2 16,-7-5 1-16,10-5-2 0,-8-9 1 15,2-11 2 1,6-10-2-16,-17-13-1 0,4-10-4 16,-15-4-6-1,7-4-5-15,-1-21-17 0,15-24-74 16,15-22-191-16</inkml:trace>
  <inkml:trace contextRef="#ctx0" brushRef="#br0" timeOffset="189971.1982">24810 8344 56 0,'-34'88'78'0,"-10"16"-7"16,1 12-18-16,-17 7-7 15,5 5-13-15,-11 5-6 16,-8 1-6-16,5 0-3 16,-11-8-11-16,0-11-6 15,6-16-1-15,13-20-3 16,1-22-9-16,12-22-12 16,2-18-21-16,18-17-94 15</inkml:trace>
  <inkml:trace contextRef="#ctx0" brushRef="#br0" timeOffset="190174.048">24372 9317 168 0,'21'17'14'0,"9"-2"22"16,13 2-13-16,-6-4-14 15,9-4-9-15,-7-5-6 16,-9-4-7-16,-3 0-11 16,-4 0-24-16,-16-2-35 15</inkml:trace>
  <inkml:trace contextRef="#ctx0" brushRef="#br0" timeOffset="190495.5001">24033 8318 60 0,'50'21'39'16,"5"1"2"-16,7 4-34 15,2 8-7-15,-15 6-33 16,-8 9-25-16</inkml:trace>
  <inkml:trace contextRef="#ctx0" brushRef="#br0" timeOffset="192510.0563">14145 12470 82 0,'-37'-17'81'0,"21"2"-45"16,2 2-4-16,14 2-1 15,0 11-18-15,0 0-8 16,0 0-2-16,0 9 1 16,7 12 14-16,7 9-1 15,2 6 0-15,7 7-1 16,-16 2-2-16,6 12-5 16,-6 1-1-16,-7 15 2 15,0 8-3-15,0 15-3 16,0 10-1-16,0-1 5 15,0 0-7-15,0-7 0 0,0-10 1 16,0-5 1-16,0-15-2 16,0-8 2-16,0-15-2 15,0-11 0-15,-7-15-1 16,0-6 0-16,7-9-2 16,0-4-5-16,0 0 1 15,0-4-6-15,0-24-11 16,0-19-11-16,0-13-26 15,7-21-26-15</inkml:trace>
  <inkml:trace contextRef="#ctx0" brushRef="#br0" timeOffset="192869.1697">14145 12310 26 0,'0'-28'87'16,"0"9"-51"-16,0 10-13 16,13 1 3-16,15 3-17 15,11 1 1-15,16 0 4 16,-2 2-5-16,8 2 1 16,13 0-4-16,-8 0 2 0,3 19-4 15,-2 7-3 1,-12 10 4-16,-9 4 3 0,-19 8-7 15,-20 4 7 1,-7 2 0-16,0 6-1 0,-48-2-1 16,-26-1 1-16,-13-3 0 15,-20-1-2-15,-1-2-4 16,-7-6 1-16,7 2-2 16,14-9-1-16,21-12-8 15,25-5-10-15,27-17-22 16,21-4-93-16</inkml:trace>
  <inkml:trace contextRef="#ctx0" brushRef="#br0" timeOffset="193238.0475">15807 12245 132 0,'0'0'31'0,"-7"0"-11"16,-20 5 5-16,-19 17-13 15,5 16-1-15,-12 13 5 16,5 15-1-16,-5 11 5 16,5 8-5-16,2 3-3 15,12 1 1-15,6 3-4 0,-2 0-5 16,10-4 5-1,3-1-6-15,11-10 0 0,-8-3 2 16,14-9 0-16,0-6-2 16,7-11-3-16,23-8 0 15,13-10 0-15,-8-3 0 16,-6-9 0-16,15-5-3 16,-10 1-13-16,-4-7-4 15,7-3-21-15,-17-4-104 16</inkml:trace>
  <inkml:trace contextRef="#ctx0" brushRef="#br0" timeOffset="196432.508">17997 12321 123 0,'0'-9'73'0,"0"7"-61"16,0 2 7-16,0 0-3 0,0 0 2 16,0 0 1-1,0 2-4-15,7 11 17 0,23 12-9 16,4 3-4-16,-4 6-1 16,14 3-8-16,-1 1-4 15,8 2 1-15,-10-8-4 16,5-2 0-16,-19 0-3 15,1-8-3-15,-12-3-1 16,-2 2-5-16,2-6-7 16,-9-8-24-16,6-3-53 15</inkml:trace>
  <inkml:trace contextRef="#ctx0" brushRef="#br0" timeOffset="196881.0505">19114 12293 215 0,'0'0'9'0,"0"0"14"15,-23 0 2-15,-32 14-5 16,-25 14-15-16,-21 2 4 16,-7 8 0-16,0-1 0 15,14-3 0-15,14-2-3 16,20-6-4-16,26 1-2 15,13-5 0-15,14-1 0 16,7 1-6-16,0 1 4 16,21 2 1-16,16 1 1 0,6 2 3 15,1-2 0-15,-1 10-1 16,-8 4 0-16,-12 3 3 16,-5 14 2-16,-11 1-2 15,0 4 1-15,-5 2-1 16,7-6 1-16,-9 0-3 15,0-1-2-15,0-4 6 16,0-5-1-16,0-4-3 16,0-9-2-16,0-8 2 15,0-6-1-15,0-10-2 16,0-8 0-16,0-3-1 16,0 0-4-16,7 0 1 15,-7 0-2-15,7 0-13 0,7-22-9 16,7-8 5-1,1-6-95-15</inkml:trace>
  <inkml:trace contextRef="#ctx0" brushRef="#br0" timeOffset="197159.7984">19609 12738 33 0,'30'5'40'0,"7"-1"-20"16,4 0-4-16,5-3 11 15,-3-1-6-15,8 0 1 16,-10 0-3-16,-6 0-10 15,-3 0-9-15,-5 4-6 16,-13 2-17-16,-14 1-32 16</inkml:trace>
  <inkml:trace contextRef="#ctx0" brushRef="#br0" timeOffset="197361.7097">19380 13065 36 0,'50'0'69'16,"15"0"-3"-16,8 0-30 15,-2-6-23-15,0-1-11 16,-4 3-2-16,-10 2-4 16,0 0-7-16,-9 2-8 15,-9 0-19-15,-4 0-33 16</inkml:trace>
  <inkml:trace contextRef="#ctx0" brushRef="#br0" timeOffset="199199.8565">21247 12544 101 0,'-10'-8'55'15,"-3"3"-16"-15,-1 1-3 16,-7 0-5-16,-11 0-6 15,-2 2-6-15,-1 2-5 16,-17 0 1-16,-6 6-2 16,1 15-2-16,-7 7-5 15,0 7-2-15,-3 13-2 16,1 0 2-16,17 5-4 16,4-4 0-16,17 8 2 15,17-5-2-15,11-3 0 0,0-4-1 16,34-1 0-1,30-10 1-15,16-8-2 0,8-7 2 16,-1-10-3-16,-2-5-2 16,-1-4-1-16,-3-4-13 15,-1-19-3-15,-11 1-42 16,0-12-69-16</inkml:trace>
  <inkml:trace contextRef="#ctx0" brushRef="#br0" timeOffset="199567.106">21627 12739 165 0,'-7'0'30'15,"7"0"-24"-15,0 0 2 0,0 21-5 16,-6 9 13-16,6 8 5 16,0 5-12-16,0 4 1 15,0-2-1-15,0-5 2 16,0-5-2-16,-7-8-5 15,0-5 1-15,7-9 0 16,-12-9-3-16,12 0 1 16,0-4-1-16,0 0 8 15,0 0 1-15,0-17 0 16,0-13 2-16,0-14-12 16,0-10-2-16,3-2-2 15,26-1 2-15,1 3-6 16,9 10 0-16,7 9 7 0,-12 8 3 15,5 9-3-15,-11 2-3 16,-7 7 3-16,-1 7-8 16,-4 2-3-16,7 0-9 15,-9 0-14-15,7 6-50 16</inkml:trace>
  <inkml:trace contextRef="#ctx0" brushRef="#br0" timeOffset="199843.6014">22253 12672 74 0,'0'0'66'0,"0"0"-57"0,0 0 7 16,0 1-8-16,3 16 3 15,8 10 12-15,3-1-6 16,6 6 2-16,6-6-9 15,1 4 1-15,-4-7-4 16,14 2-3-16,-10-11-1 16,-6 0-3-16,-5-11 0 15,-4 3-3-15,-6-4-2 16,-3-2-14-16,4 0-14 16,9-11-6-16,-3-16-41 15</inkml:trace>
  <inkml:trace contextRef="#ctx0" brushRef="#br0" timeOffset="200137.3728">22673 12602 109 0,'-7'4'21'16,"-9"14"8"-16,-5 14-11 15,-2 2 3-15,1 6-2 16,1 9 2-16,-7 0-2 15,-4 7 4-15,0 5-6 16,2 2 5-16,3 3-6 0,-17 0-1 16,8 0 4-1,-10-8-7-15,4-3-8 0,-1-5 2 16,6-6-5-16,10-10 0 16,-1-8-1-16,5-11 0 15,14-3-8-15,4-11-2 16,3-1-17-16,2-1-8 15,0-34-132-15</inkml:trace>
  <inkml:trace contextRef="#ctx0" brushRef="#br0" timeOffset="200541.4922">23276 12171 83 0,'14'36'41'16,"0"3"-2"-16,9 8-3 16,-1 12-4-16,6 10 4 0,-7 10 0 15,-8 10-6-15,-10 3 2 16,-3 6-10-16,0 3-6 16,0-1-6-16,-30-2-2 15,-18-6-4-15,-26 0-4 16,-20-7 0-16,-20 2-3 15,-8-7-1-15,-15-4-13 16,-1-3-3-16,-7-11-30 16,15-13-132-16</inkml:trace>
  <inkml:trace contextRef="#ctx0" brushRef="#br0" timeOffset="201523.7316">17699 11855 28 0,'-11'43'41'0,"8"4"-6"16,-1 8-3-16,4 7-3 15,0 11 13-15,0 12-15 16,0 19 6-16,0 10-2 16,0 5-2-16,7-3-3 15,-3 1-6-15,3-2-8 16,4-4-1-16,-11 0 2 0,7-14-5 15,0-6 2-15,0-10-5 16,0-8 3-16,0-5-1 16,-7-12 1-16,0-8-5 15,7-13 2-15,-7-16-3 16,0-6 1-16,0-9-3 16,0-4 1-16,0 0-1 15,0 0 0-15,0 0-1 16,0 0-2-16,0 0-7 15,7 0-8-15,0-13-31 16,-7-8-59-16</inkml:trace>
  <inkml:trace contextRef="#ctx0" brushRef="#br0" timeOffset="202505.0886">15484 12645 145 0,'-7'-4'50'0,"0"1"13"0,7 3-10 16,0 0-11-16,0 0-15 16,0 0-18-16,0 0-7 15,0 0-2-15,7 21 0 16,41 6 9-16,19 11-4 15,6 7 2-15,5 4 3 16,9 4-5-16,-9-4 3 16,-11 0-6-16,-19-6 1 15,-2-7-3-15,-19-2 1 16,1-6-1-16,-15-2-1 16,-3-1-1-16,-4-7-2 15,-1-4-8-15,-3-7-9 0,-2-5-13 16,0-2-31-16,0-9-125 15</inkml:trace>
  <inkml:trace contextRef="#ctx0" brushRef="#br0" timeOffset="202745.9817">16169 12585 208 0,'-22'0'15'0,"-8"0"-10"15,-12 22 4-15,-10 14-2 16,-19 6 4-16,-1 7 1 16,-15 9 2-16,7 8 2 0,-5 0-1 15,21 3-5-15,11-5-4 16,12-4-3-16,11-7-3 16,16-9-9-16,12-13-1 15,2-4-11-15,0-14-12 16,32-8-37-16</inkml:trace>
  <inkml:trace contextRef="#ctx0" brushRef="#br0" timeOffset="203069.841">16628 12831 133 0,'0'0'42'16,"0"0"-19"-16,0 0-13 15,7 0-10-15,7 0-6 16,9 0 6-16,13 0 13 15,1 0-1-15,7 0 2 16,-3 0-8-16,-7 0-6 0,-2 4-4 16,-11 0-2-1,-7-2-16-15,-7 7-14 0,-7 3-30 16</inkml:trace>
  <inkml:trace contextRef="#ctx0" brushRef="#br0" timeOffset="203270.3821">16461 13034 93 0,'0'0'25'16,"25"0"39"-16,16 0-39 0,12 0-15 16,2 0-9-1,5 0-1-15,4 0 0 0,7 0-2 16,2 0-11-16,-11 0-17 15,-2 0-11-15,-17 4-41 16</inkml:trace>
  <inkml:trace contextRef="#ctx0" brushRef="#br0" timeOffset="204008.0681">16938 12581 29 0,'0'0'94'0,"0"0"-80"16,0 0 6-16,0 0-11 15,0 0-7-15,0 2 5 16,0 17 16-16,0 3-5 0,7 10 3 16,-5 2-1-1,2 0-9-15,-4 6-1 0,3 1 2 16,1 8-3-16,3 0-2 16,2 2 9-16,-2-6-13 15,9 2 5-15,-9-6-1 16,0-3-3-16,0-6 0 15,-7-2 2-15,7-7-1 16,0-1-4-16,-7-9-1 16,0 1 0-16,7-7 0 15,-7-5 0-15,0 2 0 16,0-4 0-16,0 0 0 16,0 0 0-16,6 0 0 15,-6 0-10-15,7-4-8 0,-7-15-9 16,7-6-23-16,7-6-37 15</inkml:trace>
  <inkml:trace contextRef="#ctx0" brushRef="#br0" timeOffset="204269.9381">17091 12976 107 0,'0'0'36'16,"0"0"-7"-16,0 0 1 15,0 0-18-15,0 0-12 16,0 0-2-16,0 0 2 16,28 0 2-16,6 0 15 0,12 0 3 15,-12 0-6-15,-4 0-7 16,-4 0 3-16,-1 0-7 16,-11 0-1-16,-1 0-2 15,1 0-10-15,0-4 9 16,-5 1-8-16,-2-3-11 15,-3-2-31-15,-4-1-26 16</inkml:trace>
  <inkml:trace contextRef="#ctx0" brushRef="#br0" timeOffset="204599.4424">17334 12585 95 0,'0'0'39'0,"0"0"-17"16,0 0 5-16,0 0-16 16,0 17-11-16,0 13 21 15,0 11 1-15,7 8-6 16,0 2 0-16,0 2-1 16,-5 1-1-16,5-1-2 15,0 7-2-15,-2-5 2 16,-3-3-5-16,5 0 3 15,-3-11-5-15,8-6 0 16,-5-1-4-16,0-7 2 16,6-5-3-16,-6-5 0 15,0-4 0 1,0 1 0-16,2-5-4 0,-2-1-3 16,0 1-5-16,0-4-16 0,-7 5-35 15</inkml:trace>
  <inkml:trace contextRef="#ctx0" brushRef="#br0" timeOffset="217115.8272">25324 12738 52 0,'-30'10'16'0,"-29"-2"-15"0,-19 5 4 16,-16 6 2-16,-28 7-3 15,35-1 6-15,9-6-1 16,4 2 4-16,10-7-3 16,14 3-4-16,-8-3 4 15,22 3-3-15,-10-3 0 16,12 0-2-16,6-7 2 15,-4 3 1-15,14-6-3 16,8 1-2-16,6-5 1 16,4 0-2-16,0 0-2 15,0 0-2-15,0 0-8 16,0 0-3-16,0 0 5 16,0 0 3-16,0 0-5 0,7 4 10 15,11 4-22-15,0-7-94 16</inkml:trace>
  <inkml:trace contextRef="#ctx0" brushRef="#br0" timeOffset="217934.1914">25819 12335 86 0,'-7'-10'39'16,"7"10"-9"-16,-6 0 0 0,6 0-4 16,0 0-10-16,0 0-3 15,0 0-3 1,-7 27-2-16,-9 12 17 0,2 18-2 16,0 5-7-16,0 4 1 15,-2 5 3-15,2-1-8 16,-6 1 1-16,8-1-3 15,6 0-4-15,1-5 1 16,5-6 2-16,0-7-5 16,0-3 1-16,0-9-1 15,0-1-3-15,7-9 1 16,0-7 1-16,2-5-2 16,-9-10 1-16,7-2-2 0,-7-6 1 15,0 0-1 1,0 0-1-16,0 0 1 0,0 0 0 15,0 0 0-15,0 0 1 16,0 0-2-16,-30 0-5 16,-14-10-8-16,-15 5-17 15,4-12-78-15</inkml:trace>
  <inkml:trace contextRef="#ctx0" brushRef="#br0" timeOffset="218113.7707">26152 12867 165 0,'20'38'20'0,"17"7"15"16,-7 8-1-16,-16 13-30 15,-14 5-4-15,-60-1-43 16</inkml:trace>
  <inkml:trace contextRef="#ctx0" brushRef="#br0" timeOffset="219201.2714">14408 14645 195 0,'0'36'8'16,"-4"17"-3"-16,-6 30 2 15,4 33 6-15,6-25 2 16,0 2 2-16,6 3-5 16,1 6 4-16,0 3 1 15,-7 1-2-15,0-8 2 16,0-14-9-16,0-14-1 0,-7-14-2 15,-6-11-3 1,-1-11-1-16,0-15-1 0,7-10-5 16,7-5-4-16,-7-4-11 15,7-9-3-15,0-31-37 16,-7-22-161-16</inkml:trace>
  <inkml:trace contextRef="#ctx0" brushRef="#br0" timeOffset="219493.9173">14440 14606 168 0,'7'-8'82'0,"0"6"-82"16,14 2 3-16,15-3 5 16,22 3 0-16,8 0-2 0,3 13-4 15,4 13-1-15,1 15 6 16,-10 3-3-16,-7 8 2 15,-20 1-3-15,-23 4-2 16,-14-3 5-16,0 6 1 16,-37 2-1-16,-29-4 3 15,-10-5-2-15,-11-2 0 16,0-10-2-16,0-1-4 16,15-6-1-16,22-15-8 15,11-10-13-15,28-9-32 16,11-26-196-16</inkml:trace>
  <inkml:trace contextRef="#ctx0" brushRef="#br0" timeOffset="219763.0596">15546 14790 69 0,'-69'79'50'0,"-4"6"-4"16,-1 7 7-16,19-4-13 16,5-3-11-16,20 6-7 15,9-7-9-15,21 4-4 16,0 1-7-16,0-14 0 0,28-9-2 16,6-4-1-1,12-9-8-15,-2-5-3 0,13-8-7 16,-2-6-11-16,-2-11-31 15,-3-14-116-15</inkml:trace>
  <inkml:trace contextRef="#ctx0" brushRef="#br0" timeOffset="220252.2739">15665 14937 114 0,'-7'-4'90'0,"7"4"-67"16,0 0-9-16,0 0 1 0,7 13-9 15,41 21 17-15,5 11 2 16,16 4-8-16,4 4-3 15,-6-1-7-15,-3 1 4 16,0 8-2-16,-7-3 8 16,1 4-10-16,-17-2-3 15,-2-6 1-15,-12-2-3 16,-13-13 0-16,2-7-2 16,7-10 0-16,-16-5-2 15,7-7-7-15,0-6-9 16,-1-4-31-16,1-21-88 15</inkml:trace>
  <inkml:trace contextRef="#ctx0" brushRef="#br0" timeOffset="220462.9418">16594 14862 159 0,'-53'7'59'15,"-2"12"-54"-15,2 11 3 16,-18 6 9-16,0 9-5 16,-16 11-3-16,-7 6-1 15,7 14-3-15,-7 3-5 16,7 7-11-16,11 3-15 0,2-5-24 16</inkml:trace>
  <inkml:trace contextRef="#ctx0" brushRef="#br0" timeOffset="220981.2691">16594 15187 138 0,'0'0'61'16,"0"0"-61"-16,0 0 0 15,27-4 0-15,14 0 23 16,19 3 3-16,7-7-6 16,-10 4-5-16,7 4-15 15,-13 0 0-15,6 0-2 16,-14 0-10-16,1 0-22 16,-23 0-45-16</inkml:trace>
  <inkml:trace contextRef="#ctx0" brushRef="#br0" timeOffset="221151.6516">16587 15420 157 0,'48'0'1'15,"25"-9"23"-15,8-4-11 16,1 1-13-16,-2 7-11 15,1-3-13-15,-8 8-6 16,-9 0-37-16</inkml:trace>
  <inkml:trace contextRef="#ctx0" brushRef="#br0" timeOffset="222057.6495">18343 14751 121 0,'-45'0'34'0,"-4"13"-29"16,-24 13 13-16,-26 10-4 15,-11 9-2-15,-18 8 8 16,-10-1-3-16,17-3 3 16,18 2-7-16,27-10-4 15,23-1-5-15,26-10-4 16,20-4 0-16,7-7-2 15,7 6-1-15,36-3-3 16,28 1 5-16,10-1 2 16,13 5 1-16,-5-1-2 15,0 0 4-15,-1 5 3 16,-17-1-5-16,-14-2 6 16,-20-2-4-16,-24 0 4 15,-13 1 0-15,0-1 7 0,-20 1 0 16,-33-1-1-16,-9 0-5 15,-18 1-6-15,-7-5-3 16,0-5 0-16,-5 2-11 16,5-11-13-16,16-3-21 15,11-5-88-15</inkml:trace>
  <inkml:trace contextRef="#ctx0" brushRef="#br0" timeOffset="222681.076">18364 15479 45 0,'0'0'50'0,"0"0"-11"16,0 0 13-16,0 0-1 0,0 0 0 15,0-10 0-15,0-7-18 16,-21-5-27-16,8-1 3 15,-17 6 0-15,7 4-3 16,-5 4 1-16,8 9-5 16,-12 0-1-16,11 0-1 15,-7 9 5-15,1 21-5 16,4 10 0-16,9 1 1 16,12-2-1-16,2 1 0 15,0-10 0-15,2-7-5 16,23-6 4-16,14-8-2 15,-2-9-2-15,14 0 0 0,-3 0 2 16,5-19 3-16,-12-7-4 16,5 0 1-16,-12-1 3 15,-6 10 0-15,-15 8 3 16,-3 5-2-16,-10 4 0 16,0 0-2-16,0 0 0 15,0 13 1-15,0 10 5 16,0 7 1-16,0-4-4 15,0-3-2-15,16-2-1 16,11-4-1-16,3-6-6 16,11-7-9-16,17-4-8 15,1 0-69-15</inkml:trace>
  <inkml:trace contextRef="#ctx0" brushRef="#br0" timeOffset="223348.5975">19313 15575 195 0,'0'0'19'0,"0"0"11"15,0 0 9-15,0-4-13 16,-11-13-24-16,-12-2 0 16,-11-2 1-16,-3 7 4 15,0 6-2-15,-15 8-3 16,-4 0 1-16,-3 17 1 0,-3 15-1 15,2 6 1 1,12 3 4-16,5-2-1 0,20-1-3 16,16-2-2-16,7-8 0 15,0-2 0-15,20-5-1 16,10-2 0-16,14-12 4 16,-1-1-2-16,8-6 4 15,-3 0-6-15,18-23 8 16,-4-12 0-16,19-18-5 15,6-9-4-15,-7-13-1 16,-7-4-4-16,-4-4 3 16,-9 0 0-16,-17 2-4 15,-6 2-3-15,-16 4-3 16,-21 1 8-16,0 12 1 16,0 4 1-16,0 7-6 0,0 6 7 15,0 13-4-15,-7 7 5 16,0 11 1-16,0 6 4 15,-2 4 3-15,7 4-3 16,-3 0-5-16,5 0-4 16,0 0-5-16,-2 25 9 15,-3 11 6-15,-9 9 0 16,-2 11-5-16,-4 15 4 16,-1 7 1-16,-4 3-2 15,7 1 0-15,8 1 2 16,6 2-2-16,4-2 1 15,0-6 0-15,0-8 0 0,4-12 1 16,17-16-6-16,-5-7 2 16,14-7-2-16,-10-14-4 15,3-4-3-15,14-5-5 16,-2-4 1-16,8 0-3 16,8-9-10-16,-10-16-60 15</inkml:trace>
  <inkml:trace contextRef="#ctx0" brushRef="#br0" timeOffset="223941.8988">20256 14474 117 0,'0'19'1'16,"0"2"1"-16,11 10 10 16,3 13 5-16,-7 14 15 15,7 12-3-15,-7 9 2 16,-7 4 4-16,0 5-6 15,0 0-6-15,0-3 2 16,0 2-5-16,0-7-6 16,0 3 0-16,0-4-4 15,0-4 5-15,0-5-9 16,0-12-1-16,0-5-1 16,0-4-1-16,0 4-2 0,0-5 2 15,0 5-2-15,0-9-1 16,0-5 0-16,0-9-1 15,0-7 0-15,0-6 1 16,-7-8-2-16,7 1-3 16,-7-7-4-16,7-3-6 15,0 0-16-15,0 0-44 16</inkml:trace>
  <inkml:trace contextRef="#ctx0" brushRef="#br0" timeOffset="225036.3681">21001 14790 151 0,'-7'-8'40'0,"0"8"-20"16,7 0 4-16,0 0-3 15,0 0-7-15,0 0-3 16,0 10 7-16,14 11 13 16,7 5-7-16,9 6-7 15,6 4-1-15,-1 2-7 16,1-3 0-16,8 5 2 0,-7-5-5 16,2 1 1-1,0-10-6-15,-16 1-1 0,2-6 0 16,0-7 0-16,-11 0-8 15,-7-1-4-15,6-6-19 16,-6-7-32-16,7 0-177 16</inkml:trace>
  <inkml:trace contextRef="#ctx0" brushRef="#br0" timeOffset="225553.6971">22031 14752 141 0,'-7'4'47'0,"-25"13"-37"15,-9 6 9-15,-8 3 4 16,-10 0-5-16,-8 5 0 16,-1 0-6-16,-13 0-2 15,3 0-2-15,16-4 2 16,7-2-7-16,5-3-3 15,13 4 0-15,10-3 1 16,6-2-1-16,5-3 0 16,14-4-2-16,-3 4 1 15,5-1 1-15,0 0-4 16,0 6 4-16,0-1 0 16,5 5 3-16,13-1 0 0,-4 4-2 15,6 6 2-15,3 0 4 16,-2 7 3-16,9 2-2 15,-10-2 4-15,-3 5-5 16,1-7-1-16,-9-3 2 16,-2-7-4-16,0 1-2 15,-3-2 4-15,-4-3-2 16,3-6 0-16,-3-3 0 16,0-4 1-16,0-5-4 15,0 4 0-15,0-9-1 16,0 4 0-16,0-7-1 15,0-1-2-15,0 4-3 0,0-4-3 16,0 0-6-16,0 0-11 16,0 0-24-16,9-13-145 15</inkml:trace>
  <inkml:trace contextRef="#ctx0" brushRef="#br0" timeOffset="225914.0706">22132 15298 269 0,'0'0'7'16,"0"0"-6"-16,0-2 24 16,20 0-8-16,29 2 23 15,10-1-21-15,1 1-8 16,-5 0-6-16,-2 0-5 0,-10 0-5 15,-2 0-6 1,-11 0-15-16,-9 5-36 0,-21 4-200 16</inkml:trace>
  <inkml:trace contextRef="#ctx0" brushRef="#br0" timeOffset="226101.7922">21994 15588 109 0,'0'0'86'0,"44"0"-83"16,29 0 27-16,12 0-14 15,14-8-16-15,4 3-2 16,2-5-13-16,-2-1 0 16,-2-2-19-16,-7-6-16 0,-9 2-78 15</inkml:trace>
  <inkml:trace contextRef="#ctx0" brushRef="#br0" timeOffset="226427.2301">23450 15170 165 0,'0'0'33'0,"0"-4"19"15,0 4-20-15,-16 0-16 16,-11 0 1-16,-3 0-9 15,-4 8 1-15,-10 11 3 0,7 1-4 16,-9 7-1-16,5 9-1 16,7 3-1-16,-5 6 0 15,11 2 5-15,8 2-2 16,6-2-4-16,14-6 2 16,0-1-1-16,7-4-4 15,23-10 1-15,15-5-1 16,8-8-1-16,14-4-3 15,-3-5-3-15,14-4-4 16,2 0-8-16,-9-4-7 16,0-13-40-16,-11-1-121 15</inkml:trace>
  <inkml:trace contextRef="#ctx0" brushRef="#br0" timeOffset="226947.5134">23916 15268 137 0,'-5'0'15'16,"5"0"-1"-16,0 0 16 15,0 0-18-15,0 0 1 16,0 0 3-16,0 0-5 0,0 4 1 15,0 9 12-15,0 12-7 16,0 3 1-16,7 7 0 16,7 5 5-16,-3 3-4 15,1-3-5-15,2-1-8 16,-7-9 2-16,-1-2-4 16,-6-7 2-16,0-4-5 15,0-7 0-15,0-7-1 16,0-3 0-16,0 0 0 15,0 0 1-15,0 0 0 16,0-7 0-16,0-16-1 16,0-11-10-16,0-11 5 15,0-4 2-15,0-7 0 16,0-2 2-16,0 1 1 16,7 8 0-16,7 2-4 0,9 7 4 15,7 9 0-15,-3 4 0 16,-4 14 3-16,5 0-3 15,2 7 0-15,-17 3-3 16,8-1 1-16,-5 4-3 16,5 0 2-16,8 0-5 15,-8 0-13-15,0 9-32 16,-5 0-152-16</inkml:trace>
  <inkml:trace contextRef="#ctx0" brushRef="#br0" timeOffset="227174.2782">24501 15151 87 0,'0'15'37'0,"7"10"7"16,9-3-1-16,2 1-4 15,7 3-6-15,3-3-21 16,-1-2-5-16,-4-7-7 15,7 0-4-15,-9-7-7 16,-8-7-11-16,3 0-16 16,3-9-14-16,13-16-3 15</inkml:trace>
  <inkml:trace contextRef="#ctx0" brushRef="#br0" timeOffset="227457.6691">24968 15025 149 0,'0'0'79'0,"0"0"-74"16,0 21 5-16,0 9 18 16,0 7-7-16,-9 7-2 15,-4 3 1-15,-1 2-2 16,-7 9 1-16,1 8-4 16,-10 0-2-16,2 4-1 15,-2-8 0-15,-4-4-5 16,-10-5 3-16,8-10-3 0,-17-3-1 15,5-9-1 1,-16-4-5-16,-5-1 0 0,0-4-1 16,-4-4-3-16,2-9-5 15,6-1-6-15,8-8-15 16,13 0-27-16,12-14-97 16</inkml:trace>
  <inkml:trace contextRef="#ctx0" brushRef="#br0" timeOffset="227962.0724">25624 14611 194 0,'7'0'4'15,"7"0"19"-15,2 0 11 16,14 12-1-16,4 6-5 15,1 5-2-15,4 11 1 0,-5 6-3 16,0 4-6-16,-1 13-2 16,-6 5-5-16,-11 9-2 15,-4 3-2-15,-10 1-3 16,-2 0 0-16,0 5 1 16,0 4 1-16,0 3 6 15,0-7-7-15,0-6-3 16,0-8 6-16,-2-8-8 15,-26-9 3-15,-18-2-3 16,-16-2 1-16,-16-1-2 16,-11-5 0-16,-3-3-6 15,3-10-5-15,6-9-14 0,10-4-5 16,6-13-57 0,26 0-239-16</inkml:trace>
  <inkml:trace contextRef="#ctx0" brushRef="#br0" timeOffset="228718.1071">28445 14359 121 0,'11'-21'161'0,"-4"3"-128"15,-7 18-25-15,0 0 2 16,14 0-2-16,0 0-2 16,9 0 7-16,9 0 0 15,0 0-13-15,-18 9-6 16,-7 4-13-16,-7 8-4 0,-5 2-3 16,-43 8-51-16</inkml:trace>
  <inkml:trace contextRef="#ctx0" brushRef="#br0" timeOffset="228935.2095">27750 14690 63 0,'48'0'44'0,"33"0"14"16,15 0-21-16,16-14-6 15,10-4 0-15,-1-2 3 16,5 1 0-16,-11 2-9 0,-21 4-4 15,-30 3-21 1,-13 3-1-16,-31 7-8 0,-17 0-13 16,-3 0-66-16,-16 21 14 15,-37 10-107-15</inkml:trace>
  <inkml:trace contextRef="#ctx0" brushRef="#br0" timeOffset="229102.1279">28275 14933 28 0,'0'17'38'0,"0"0"-10"16,0 0-3-16,21-2 1 16,2-4-3-16,-5-1-10 15,1-5-13-15,-19-1-4 16,0-4-14-16,0 0 8 0,-23 0 1 16,-7 0-17-16,-5-4-27 15</inkml:trace>
  <inkml:trace contextRef="#ctx0" brushRef="#br0" timeOffset="229423.2419">28275 14933 16 0,'149'-53'40'15,"-87"40"-8"-15,9 4-2 16,-20 3 5-16,6 2 6 16,-20 4-6-16,-10 0 3 15,-8 0-33-15,-17 0-5 16,-2 8 0-16,0 15 12 15,-30 5 6-15,-18 2-4 0,-9 0-7 16,-1 2-5 0,-1-6-1-16,6 0 0 0,5-1-1 15,13-10 1-15,17-6-1 16,11-5-2-16,7-4 2 16,0 0-1-16,0 0-6 15,19 0-1-15,24 0 8 16,21 0 5-16,-2 0-5 15,-2 0 0-15,-10 0-3 16,-6-1-7-16,-17 1-16 16,-13 0-13-16,-14 0-66 15</inkml:trace>
  <inkml:trace contextRef="#ctx0" brushRef="#br0" timeOffset="229664.0875">27727 15531 57 0,'-2'31'24'16,"2"0"1"-16,0 0 1 15,18-1 5-15,19-2 9 16,9-2-3-16,2 0-2 16,0 1-1-16,-4-1-15 15,-14 0-12-15,-3-5-5 16,3 2-2-16,-16-6-3 0,-1-4-4 15,-6-7-8 1,-7-3-9-16,0-3-10 0,0 0-16 16</inkml:trace>
  <inkml:trace contextRef="#ctx0" brushRef="#br0" timeOffset="229956.1162">28369 15364 127 0,'62'-4'30'0,"21"2"21"16,15-1-12-16,10 3-3 15,7 0-8-15,0 0-7 16,-15 0-5-16,-12 13 1 16,-20 0-9-16,-19 6-1 0,-13 1-2 15,-20 11-4-15,-4 0 7 16,-12 5-2-16,0 8-4 15,0-1 0-15,-28-2-2 16,-11-1 0-16,-16-5-2 16,-9-5-3-16,-9-3 0 15,-5-6-9-15,-10-7-15 16,4-6-26-16,3-4-122 16</inkml:trace>
  <inkml:trace contextRef="#ctx0" brushRef="#br0" timeOffset="230384.1383">28305 15607 35 0,'0'0'130'15,"0"0"-125"-15,0 13 17 16,0 11 11-16,21-1-1 16,9 3 1-16,-3-3-10 15,-6-5-10-15,-1-4-2 16,-4-1-3-16,0-9-5 15,-9-4 1-15,0 0-4 16,-7 0 0-16,14 0-2 16,7-19 2-16,8-11 15 15,22-4-15-15,-14-2-8 0,6 4-8 16,-2 6 7-16,-4 13 7 16,-7 5 2-16,-7 8 0 15,-5 0 1-15,-11 0 1 16,-5 0 2-16,-2 13 1 15,0 12 7-15,-13-3-3 16,-24 1-3-16,-9-2 2 16,5-6 0-16,-5-2-2 15,12-4-3-15,13-1-1 16,7-8-2-16,7 4-3 16,7-4 1-16,0 0-6 15,0 0-10-15,28-12-13 16,27-7 8-16,11-3-50 15,15 1-121-15</inkml:trace>
  <inkml:trace contextRef="#ctx0" brushRef="#br0" timeOffset="231306.8729">12544 13294 191 0,'-28'-9'46'16,"-11"1"-1"-16,19-1 1 16,6 9-15-16,14-2-7 15,0-5-7-15,21-7-5 16,52-4 22-16,28-3-15 15,23 2-19-15,20 6-2 16,-2 5-5-16,3 8-12 16,-8 0-10-16,-29 0-34 15,-21 4-107-15</inkml:trace>
  <inkml:trace contextRef="#ctx0" brushRef="#br0" timeOffset="231673.7077">12078 15443 250 0,'0'0'11'16,"21"-13"13"-16,80-14-24 15,27-8 14-15,33-9 3 16,48 1-8-16,27-2-9 16,23-8-13-16,7-3-77 15</inkml:trace>
  <inkml:trace contextRef="#ctx0" brushRef="#br0" timeOffset="235682.1319">6655 3943 10 0,'-16'0'18'16,"0"-4"-7"-16,-5-3 0 16,1-3 0-16,6 6-3 15,-7-1 9-15,10-3 5 16,-3 3 6-16,7-1-11 15,0 0-4-15,0 1-8 16,0-1 6-16,7 3-1 16,0-1 5-16,-7 2-2 15,7-2 11-15,0 0-8 16,-6-1 1-16,6-4 1 16,-7-1-9-16,0-5 3 0,-7-4-6 15,-4-2-4-15,11-1 2 16,-14-3-1-16,7 1-1 15,8-4-1-15,-8 2 0 16,0-3-1-16,0-1 4 16,-2 0-4-16,0-6 0 15,-4-7-2-15,-8-6 4 16,-11-2 0-16,5 0-1 16,-14 5 2-16,2 0 0 15,-3 5-3-15,-3 1 1 16,4 8-1-16,2 2 3 15,4 4-1-15,3 1 4 0,5 1-5 16,0 2 1-16,-12-1 0 16,-9 0-2-16,-5-1 2 15,-2-1 1-15,3 3 3 16,-1 1 1 0,5 6-6-16,9 2 2 0,-2 2-3 15,7-1 1-15,9 3 0 16,4 1 1-16,1 0-2 15,6 1 2-15,-4 0-2 16,4-1 1-16,-7 1-1 16,8-3 2-16,-5 1-2 15,-3-1 0-15,1 1 1 16,-1-2 1-16,-11 1 0 16,5-1 0-16,-3 2-2 15,7 1 0-15,3 0 0 0,6 1 0 16,-11 0 0-16,11 1 0 15,8 2 0-15,-8-2 0 16,7 1 0-16,-7 1 0 16,10 0-1-16,-3 1 1 15,0 1 0-15,8 0 0 16,-1 2-1-16,0 0 1 16,7-2-1-16,-7 2 1 15,0-2 0-15,7 2 0 16,-7 0 1-16,7 0-1 0,0 0 0 15,0 0-1 1,0 0-2-16,0 0-3 0,0 0-2 16,0 0 1-16,0 0 0 15,0 0 3-15,28 0 3 16,6 4 1-16,12 7 1 16,2 0 1-16,-2 3-1 15,2 0-1-15,-2 2 0 16,-5 1 0-16,3 5 0 15,-1 1-1-15,6 5 1 16,-4 0 0-16,-3 2 0 16,-3-1 0-16,2-1-2 15,-7 0 2-15,-1-4 0 16,-6 3 0-16,-6-5-1 16,6 1 1-16,-8-3 0 15,1 1-1-15,-6 0 2 0,7 2-2 16,6-1 1-16,-2 1 0 15,10-1 0-15,-8-1 0 16,-4-1-2-16,14 1 2 16,-10-2-1-16,8-2 1 15,4 0 0-15,-12-4-1 16,8 0 1-16,-10 1-4 16,-4-5 4-16,-8 0 0 15,1 0-1-15,0-1 0 16,0-2 1-16,-5 4 0 15,7-1-1-15,-2-2 1 0,-1 3 0 16,1-1-2-16,0 1 2 16,-7-1-1-16,0-1 1 15,6 3 0-15,-10 4 0 16,6 2 0-16,-2 3-1 16,-7 1 0-16,0 0 0 15,0 2 0-15,0-3 0 16,0-3-2-16,0 0 2 15,0-2-2-15,0-1 1 16,0-1-2-16,0 1-5 16,0 1-7-16,-7 2-18 15,-2 0-98-15</inkml:trace>
  <inkml:trace contextRef="#ctx0" brushRef="#br0" timeOffset="263185.5251">4119 2604 13 0,'-14'-8'16'16,"0"3"-8"-16,-4-5-4 15,-3 3 4-15,0 1-5 16,1 0 7-16,-1 1-8 15,3 1 8-15,-3 0-5 16,7 2 3-16,-6 0-2 0,13 0-5 16,-7 1 0-1,14 1 4-15,0 0-1 0,0 0 0 16,0-3 2-16,0 3 1 16,0 0-2-16,0 0 6 15,0 0-1-15,0 0 0 16,0 0-4-16,0 0-1 15,0 0-1-15,0 0-3 16,0 0-1-16,0 0 2 16,0 0 1-16,0 0-2 15,0 0 2-15,28 0 7 16,6 4 1-16,5 2 0 0,2 0-2 16,1-1-1-1,-3-1 1-15,2 0-2 0,5-1-4 16,9 3 2-16,11 0 1 15,8 2-5 1,8 1 1-16,5 0 3 0,7 3-5 16,-6-1 3-16,-8 0-1 15,0 3-2-15,-18-1 1 16,-2 1 0-16,-5 2-1 16,-3-1 0-16,-3-1 0 15,-4 2 0-15,-10-3 1 16,6 0-1-16,-9-2 0 15,3 2 0-15,-1 3 0 16,12 1 0-16,-5 1 1 16,5 5 1-16,9 2 0 0,-2-1 0 15,2 2 2-15,-2-1-4 16,-5 1 2-16,-2 1-1 16,-5-1 0-16,-11 0-1 15,-1 1 0-15,-8-2 3 16,7 4-1-16,-15 1-1 15,6 4 6-15,-12 5 1 16,-1 7-4-16,1 0 3 16,0 5-3-16,-7 2 2 15,0 1 1-15,0-1 1 16,0-2-2-16,0-2-2 16,0-2 2-16,0 0 0 0,0 2-4 15,0 2 2-15,-7-1-4 16,-6-1 6-16,13 2-5 15,-7-2 0-15,7 0 0 16,-9 2 0-16,6-2 3 16,3 0-3-16,0 0-1 15,-7-1 0-15,7 1 1 16,0 0 2-16,-6 0-3 16,-1 1 1-16,7-8-1 15,-7 2 0-15,0-2 2 16,7 0-1-16,-7 2 0 15,7 1 0-15,0 2 1 16,0 4-1-16,0-2-1 0,0 0 2 16,0-1-1-1,0-3 0-15,0 3-1 0,0-1 0 16,0-1 1-16,0 3 0 16,0-1-1-16,0 3 1 15,0 3 0-15,0 0-1 16,0 5 0-16,0 1 0 15,14 2 3-15,6 2-3 16,12-2 0-16,-4 0 0 16,6 0 0-16,-1 0-3 15,-6 0 3-15,1 1 0 16,-1 3 4-16,-9 1-4 16,3 7 2-16,-7 7-1 15,6 6 0-15,1-1-1 0,-7-3 2 16,11-3 0-16,-11-1-1 15,6 4-1-15,-6 0 1 16,0 7 1-16,2-1 4 16,7 0-4-16,-2-5-1 15,6-5 4-15,1-6-3 16,4 1 0-16,-5-5-1 16,1 1 1-16,-8-4-2 15,6 0 3-15,-13 1 0 16,1 3-2-16,-7-2-1 15,7 0 1-15,-7-5-1 16,6-2 4-16,-13-3-4 16,7 2 2-16,-4-1-2 0,6-3 1 15,-9 2 0-15,14-1 0 16,-8-3 0-16,8-3 0 16,0-2 0-16,-7-4 2 15,7-2-1-15,-8-1-1 16,4-3 0-16,-6-1 1 15,-1-1 0-15,6 1 1 16,-9-2-3-16,7 7 1 16,-1 2 0-16,1 8-1 15,7 4 2-15,0 5-1 16,6 9-1-16,-3 12 6 16,5 4-5-16,6 3 4 0,-7-4-3 15,13-7-1-15,5 1 0 16,9-1 1-16,5 1-2 15,2-1 1-15,11 0 3 16,8-3-4-16,-5-5 0 16,11-3 3-16,-7 0-2 15,8-3-1-15,-13 3 0 16,-1-4 0-16,-1-2 1 16,-4 0-1-16,5-1 0 15,-3-3 1-15,7 4 1 16,-4 2-2-16,-3-4 0 15,0-4 0-15,-4-3 2 16,-5-4-1-16,4-2-1 0,-4-3 1 16,5-3 0-1,-12 4-1-15,12-2 0 0,-1 4 0 16,-4-3 0-16,5-3 1 16,2-2-1-16,-2 1-1 15,-10 0 1-15,7-5 3 16,-2 3-2-16,5-2-1 15,0 1 0-15,-5 5 1 16,4-3-1-16,3 1 4 16,-2 1-4-16,-10-1 0 15,8 3 1-15,-15 0-1 16,8-3 0-16,-8 1 1 0,8-1-1 16,-10-1 2-1,5 1-1-15,-5 1-1 0,3 2 0 16,13 6 2-16,3-2-2 15,1 2 2-15,6-4-2 16,0-2 1-16,1 6-1 16,-8-1 1-16,4 0-1 15,7 1 0-15,-11-1-1 16,4-4 1-16,0 5 0 16,-4-1-1-16,-12-5 1 15,0-2 0-15,-2-1 1 16,-12-5 0-16,5 1 0 15,-11-2-1-15,-1 0 2 16,3 6-2-16,7 1 0 16,-3 6 1-16,5 2-1 0,-4 4 0 15,-1 1 0-15,-11 2 0 16,7 5 0-16,-3 2-1 16,-13 2-1-16,2 6 1 15,3 4 2-15,-8 1-1 16,3 3 2-16,-7-4-2 15,0-2 1-15,-7-1-2 16,0 7-1-16,0 0 1 16,-39 0 1-16,4-9 0 15,1-12 1-15,6-5-1 16,3-14 3-16,11-3-3 16,-13-2 0-16,6-2 0 0,-16 3-1 15,1 1-2-15,-17-2 3 16,-2 6 0-16,-12 1 0 15,-11 2 3-15,-6 4-3 16,-10-2-2-16,-7 4 2 16,0 0 0-16,-14 8 2 15,-16 3-2-15,1 4 1 16,-6 2-1-16,-8-1-3 16,6-3 1-16,-11-1 2 15,-4 1-1-15,-26 4-2 16,0 0 2-16,-16 5-2 15,-7-1 2-15,-6-4 1 16,13 0 0-16,7-8 1 0,13-10 0 16,12 0-1-16,3-9 2 15,4-3-2-15,-5 0 3 16,1-6-3-16,25-4-1 16,6-9 1-16,21-7 1 15,14-5-1-15,7-5 0 16,7 0 2-16,18 0-2 15,-11-15 0-15,6-2-1 16,-2 0-1-16,-4-1 2 16,-14 1 0-16,-14-1-2 15,-21 9-1-15,-15 1 3 16,-14 7-1-16,-17 1 1 0,-8 0 0 16,-6 0 0-1,-13-4 2-15,1 4-2 0,-8-4 0 16,-7 4 0-16,7 0 0 15,0 0-3-15,1 0 3 16,-1 0 1-16,14-9-1 16,18 3 0-16,3-5 0 15,-1 1 0-15,19 1 0 16,2 0 0-16,12-3 1 16,20-1-1-16,8-2 1 15,13-2 0-15,0 4-1 16,13-8 0-16,6 3 0 15,1-9-5-15,1 1 2 16,11-1 1-16,2-3 2 16,12-2 0-16,9-2 0 0,-2-1 1 15,2-5-1-15,5 1 1 16,-1-1 3-16,3 1-4 16,-2-1-1-16,-8 4 1 15,-3-3 2-15,3-2-2 16,-10-3 0-16,10-3 0 15,-4 2 1-15,5 0-1 16,7-2 1-16,2 3-1 16,4-1 0-16,7 2 0 15,8-10 0-15,6 1 2 16,7-1-1-16,0-9-1 16,0 4 0-16,7 1 1 0,13-1 1 15,-6 1-2-15,0 5 1 16,-7 3 0-16,0 6 2 15,0 1-1-15,-3-1-2 16,-2 0 1-16,3-2 1 16,2 1-2-16,7-1 1 15,6-2-1-15,-6 4 1 16,7-6-1-16,4 4 0 16,2-2 1-16,-6 2 1 15,0 1-2-15,-1-5 3 16,-8 0-2-16,8-7 2 15,-6-1-2-15,7-5 0 16,-7 0 2-16,6 0-2 0,-1-4-1 16,1 4 1-16,-6 2-1 15,7-2 2-15,-1 0-2 16,-1 4 2-16,-6 1-1 16,8 8 1-16,-7 2-1 15,-1-2 3-15,1 4-2 16,7-8-2-16,-3 1 0 15,-4-5 0-15,7 3 1 16,-8-3-1-16,-6 5 2 16,0-1-1-16,0 4-1 15,0 0 1-15,0 0 0 16,4 2-1-16,3 0 0 0,-7-2 0 16,0 0 2-1,0 0-2-15,0-3 1 0,-7 3-1 16,0-4 0-16,0 0 0 15,0 5 2-15,-14-5-2 16,7 4 0-16,-7-4 1 16,7-3-2-16,-4-1 1 15,-3-5 0-15,0 6 2 16,-6-7-2-16,6 1 1 16,0-3-1-16,0-5 0 15,-4-1 0-15,4 1-1 16,0 2 1-16,1 2 1 15,-8 8-1-15,0-2 2 16,-4-2 0-16,-9 5-2 16,6 3-2-16,-4 1 1 0,-2 6 2 15,6 4-1-15,8 3 2 16,1 3-2-16,6 1 1 16,-1-2-1-16,0-1 0 15,7 1-1-15,-7 0 1 16,8 3-2-16,-15-1 4 15,9 2-2-15,-8-2 1 16,6 1-1-16,-7-5 0 16,8-3 0-16,-1 3 0 15,0 1 0-15,-4-2 0 16,4-1-1-16,0-3 1 16,0 1 0-16,1-2 0 0,-1 0 0 15,7 0 0-15,-4 2 1 16,-3 1-1-16,7 3 0 15,-7 1 0-15,7-1 0 16,7 1 0-16,-7-1 0 16,7-1-3-16,0-6 3 15,0 3-2-15,0-1 1 16,0 6 1-16,0 5 2 16,0 0-2-16,7 2 0 15,-7-4-1-15,7 4 1 16,-7 2 0-16,0 2 1 15,7-2 0-15,-7-2 1 16,0-2-1-16,7 0-1 0,-7 2 1 16,7-2-1-16,0 1 0 15,-7-1 0-15,7 0 1 16,-7 0-1-16,4 2 0 16,-4 0 0-16,0 2 0 15,0-6 2-15,0 2-2 16,0 1 0-16,0-5 0 15,-11 2-1-15,4 2 1 16,0 2 0-16,7 4 1 16,-7 2-1-16,7 1 0 15,-7 1 0 1,7-1 1-16,0 3-2 0,-7 1 2 16,7 2 0-16,-7 1-1 15,7-2 0-15,0 0 0 0,0 1 0 16,-6-2 1-16,6 1 0 15,-7-3-1-15,7 1 1 16,-7-3-1-16,7 1 0 16,-7-1 0-16,7 1 0 15,0-5-1-15,-7 1 1 16,7-6-2-16,0 4 2 16,0-2 0-16,0 0 0 15,-7 0 0-15,7 2 0 16,-4 2 1-16,1-2-1 15,-1 2 0-15,4 1-1 0,-7 5 1 16,7 1 0 0,0-2 0-16,0-3 0 0,0 0-1 15,0-2 1-15,0-2 0 16,0-5 1-16,0 1-1 16,0 3 0-16,0 0 0 15,0 5 0-15,0 2 0 16,0 1 0-16,0 2 0 15,0 4 0-15,0 0 0 16,0-1-1-16,0 1 1 16,0-2-1-16,0 1 1 15,0-2 0-15,0 0 0 16,0 1 0-16,0-4 0 16,0 1 0-16,0-5 1 0,0-1-1 15,0 0 0-15,0 0 0 16,0-4 0-16,0-4 0 15,0-2 0-15,0 0 0 16,0-3-1-16,0 0 0 16,0-5 1-16,0 4 0 15,0-5 1-15,0-2-1 16,0-6-1-16,0 2 1 16,0 3 1-16,0 2-1 15,0 9-1-15,0 2 1 16,0 1 0-16,0-2 0 15,0-2 0-15,-7-3 0 16,7-2 0-16,-7 0 0 0,7-1 0 16,-7 1-1-1,7-1 1-15,0 0 1 0,-7 1-1 16,7 2 0-16,0-1-1 16,-7 3 1-16,7 2 0 15,-6-2-1-15,6-1 1 16,0 1-1-16,0-4 0 15,0-5-1-15,0-4 1 16,-7 0 0-16,7-1 1 16,0 4 0-16,0-4 0 15,0 1 0-15,0 1-2 16,0-1 2-16,0 5 0 0,0-1 1 16,0 2-3-1,7 4 4-15,-7 9-4 0,6 1 3 16,1 2-2-16,0 2 2 15,-7 2-1-15,7 1 0 16,-7-1 2-16,7 0-2 16,7-2 0-16,-3 1-1 15,-4-1 1-15,0 4 0 16,0-2 0-16,7 2 0 16,-8-2-1-16,8-1 1 15,-7 1-1-15,7-2-1 16,4 0 2-16,-4 2 0 15,0-2-1-15,-1-1 1 16,8-1 0-16,-7 0 0 0,0-4 0 16,4-1 0-16,3-5 0 15,-1-3 0-15,-6 2 0 16,0-1 0-16,6 7 0 16,-8 2 0-16,2 3 0 15,-1 2 0-15,1 3 0 16,7 1 0-16,-7-3 0 15,11-3-2-15,2-3 1 16,1-6 1-16,6-1-1 16,-2-2 1-16,3 2 0 15,-1-4-1-15,5 3 1 16,-5 2 0-16,5 3-3 16,-11 6 3-16,0 2 1 0,-1 0-1 15,5-3 0-15,9-4 0 16,8-1-1-16,3-1 1 15,8 3-1-15,9 2 1 16,4 5-2-16,7 0 2 16,14 1-3-16,14-2 3 15,-7 3-1-15,0-1-1 16,0 2 1-16,7 0 1 16,6-3 0-16,15 1 0 15,6-1-2-15,5 2 2 16,-12 0 0-16,1 2 0 15,-12 3-2-15,-7 2 2 16,-2 0 0-16,-8 6 0 0,-8 0 0 16,0 5 1-1,-12 4-1-15,-6 1-1 0,-8 2 1 16,-4-2 0-16,-2 2 0 16,-12 1 0-16,-9 1 0 15,-12 0 0-15,1 0 0 16,-1 0-2-16,-8 0 2 15,1 0 0-15,8 0 0 16,6 0-1-16,12 0 1 16,-5 0 0-16,19 0 2 15,-5 0-2-15,-2 0 0 16,-5 0 0-16,-9 1 1 0,-5 1-1 16,-13 0-2-1,0 0 2-15,-3 1-2 0,-4 0 1 16,-1-2 1-16,-6-1-1 15,-7 2 1-15,7-2-1 16,-7 0 0-16,7 0 1 16,-7 0 0-16,0 2 0 15,0-2 0-15,0 0 0 16,0 0 0-16,0 0 0 16,0 0-2-16,0 0 2 15,0 0 0-15,0 0-1 16,0 0 1-16,0 0-2 15,0 0 2-15,0 0 2 16,0 0-2-16,0 0-4 16,0 0-8-16,0 0-22 0,-14 0-56 15,-20 0-127-15</inkml:trace>
  <inkml:trace contextRef="#ctx0" brushRef="#br0" timeOffset="285285.235">9058 16975 231 0,'14'-31'52'0,"-7"11"-26"15,-7 1 14-15,0 15 5 16,0-1-18-16,0-3-3 15,0 2-6-15,0 3 2 0,0 3-8 16,-7 0 3 0,7 0-7-16,0 0-1 0,0 0-3 15,0 0-3-15,0 0-1 16,0 0-4-16,0 0 2 16,0 17-1-16,0 11 3 15,0 15 0-15,0 14 4 16,0 8-3-16,14 7-1 15,2 3 3-15,14-1-3 16,-10-7 0-16,8 3-1 16,-8 0-1-16,-1-5-1 15,-6-6 3-15,1-3 0 16,-7-7 0-16,7-9-5 16,-14-9 2-16,7-4 1 15,-7-10-1-15,0-4-2 0,0-8-3 16,0-5 1-16,0 0-2 15,0 0-2-15,0 0-1 16,0-5-16-16,0-18-89 16</inkml:trace>
  <inkml:trace contextRef="#ctx0" brushRef="#br0" timeOffset="285705.4445">9173 16694 198 0,'16'-13'25'16,"14"0"-17"-16,4 0 11 15,1-1-5-15,10 5-8 16,-3 5 2-16,17-1 2 15,-4 5 6-15,5 0-9 16,13 0 4-16,-11 4-3 16,12 10 0-16,-1 7-5 15,-11 6 0-15,-9-1-3 16,-12 2 2-16,-20-2-2 16,-21 8 1-16,0 2 7 0,-21 0 7 15,-34 3-10-15,-12 1 0 16,-6-1 1-16,-7 1-4 15,4-1 4-15,-11 1-6 16,7-10 0-16,9-7-1 16,20-5-1-16,17-6-4 15,11-7-1-15,21-5-14 16,2 0-27-16,0 0-88 16</inkml:trace>
  <inkml:trace contextRef="#ctx0" brushRef="#br0" timeOffset="286081.5927">10943 16685 117 0,'-48'22'11'0,"0"8"14"16,2 10 7-16,-2 9-7 16,-5 9 6-16,5 16-7 15,9 5 0-15,5 5-7 0,6-1 0 16,5-8-6-16,16-3 0 15,7-3-6-15,0 1 0 16,14-4 0-16,30-4-4 16,-1-9-1-16,14-4-6 15,-1-6-7-15,17-7-9 16,0-10-15-16,14-13-58 16</inkml:trace>
  <inkml:trace contextRef="#ctx0" brushRef="#br0" timeOffset="286687.4775">14239 16570 244 0,'-14'-8'68'15,"2"3"-64"-15,5-3 13 16,7 8-3-16,0 0-12 16,19 17 10-16,15 13 6 15,7 6 4-15,12 0-6 16,-2-1-6-16,-1-1 0 15,1 2-7-15,-8 0-2 16,5-2-1-16,-9 2-4 16,-4-10-12-16,-8-4-16 15,1-12-45-15,4-10-161 16</inkml:trace>
  <inkml:trace contextRef="#ctx0" brushRef="#br0" timeOffset="287205.2021">15261 16615 234 0,'0'0'97'0,"-29"0"-88"16,-29 17 24-16,-15 6-17 16,-21 3-4-16,2-4-5 15,12-1-2-15,9-2-1 16,18-6-3-16,25-1-1 15,8-3 0-15,6-4 0 16,14 3-6-16,0-2-4 0,0 5 4 16,0-1 1-16,7-1 2 15,14 0 2-15,6 4 1 16,-6 1 1-16,4 6 4 16,-4-1-2-16,-1 4-2 15,-6 3 3-15,0 8 3 16,-7 6 4-16,-1 8-1 15,-6 1-2-15,0 4 0 16,0 3 0-16,0-1 1 16,0 1-2-16,-6 1-1 15,-8-4-3-15,7-1 0 16,-7-3 2-16,0 0-3 16,8-9 2-16,6-5-4 0,0-5 1 15,0-3 1-15,0-10-2 16,0-8 0-16,0-3 1 15,0-3-1-15,0-3 1 16,0 0-2-16,0 0 1 16,0 0-3-16,0 0 0 15,0 0-2-15,0-9-13 16,0-17-47-16,0-18-149 16</inkml:trace>
  <inkml:trace contextRef="#ctx0" brushRef="#br0" timeOffset="287783.1218">13041 16513 186 0,'0'0'45'0,"0"0"-41"15,0 0 19-15,0 0-7 16,0 18 5-16,0 4 7 16,0 14 1-16,7 7-5 15,0 10-4-15,0 5-5 16,0 12 4-16,2 13-4 16,-4 10-5-16,-3 9 0 15,-2 3 1-15,0-3-7 16,0-2 2-16,0-6-2 0,0-2-1 15,5-5 0 1,-3-12 1-16,-2-9-3 0,9-8-1 16,-9-11 0-16,0-7 2 15,0-12-1-15,7-2 0 16,-7-5-1-16,7-6 2 16,-7-4-2-16,0-5-4 15,0-6 2-15,0 4 0 16,0-4-2-16,0 0-3 15,0 0 0-15,0 0-11 16,0-10-35-16,0-11-263 16</inkml:trace>
  <inkml:trace contextRef="#ctx0" brushRef="#br0" timeOffset="290025.961">15722 16583 96 0,'0'-4'55'15,"7"4"-49"-15,0 0 7 16,7 10 25-16,2 11-4 16,4 9-18-16,1 2 9 15,0 7 2-15,-5 5-6 16,7-3-4-16,-3 6 0 0,1 6-6 15,0 5 0 1,-12 4 2-16,2 0-4 0,-2 4 5 16,1-2-3-16,-10-6-5 15,0-1-2-15,0-3-2 16,-12 6-1-16,-15-1 1 16,-15-3-2-16,-17 2 0 15,-3-5-3-15,-5-6-5 16,-4-7-1-16,14-8-9 15,-3-6-8-15,5-5-17 16,9-12-68-16</inkml:trace>
  <inkml:trace contextRef="#ctx0" brushRef="#br0" timeOffset="291727.7426">11365 16958 138 0,'0'-4'19'0,"7"4"-11"16,-7 0 21-16,7-4-9 15,-7 4-3-15,0 0 8 16,7 0 2-16,0-2 0 15,6-5-3-15,15-7 7 16,18-3 0-16,9-1-16 0,4-5-3 16,-3 2-8-16,-4 8 0 15,-10 0-3-15,-3 4-1 16,-5 3 0-16,-13 2 0 16,-1 4-3-16,-1 0 0 15,1 4-1-15,-6 19 4 16,7 7 0-16,-8 7 5 15,-10 7-5-15,8 4 5 16,-2 0 1-16,7 4-4 16,-9-7-1-16,7-1 3 15,0 1-3-15,-1-6 0 16,8 5 0-16,-5-5 0 16,14 1 0-16,-2-1-1 0,6 1 0 15,5-5 0 1,2 1 2-16,-2-6-2 0,2-7 0 15,-4-2 2-15,7-7-1 16,-17-2-1-16,-6-6-1 16,-7-1 1-16,-5-1-4 15,-2-4 2-15,9 0-3 16,-9 0-1-16,6 0-8 16,1-19-22-16,7-3-40 15,-14-12-145-15</inkml:trace>
  <inkml:trace contextRef="#ctx0" brushRef="#br0" timeOffset="292223.7879">12466 16852 37 0,'-16'0'91'0,"9"0"-74"16,-7 0 19-16,0 0-8 0,-6 0-9 16,1 0-2-1,-1 10-7-15,-1 7 3 0,1 1-3 16,-8 9 0-16,3 3 0 15,4 5 0-15,1 5-2 16,6-1-1-16,-7 5 1 16,5-5-1-16,0 1 0 15,2-1-3-15,-6 1 4 16,-1 0-1-16,0-5-1 16,-4 1-1-16,4-2-3 15,8-2 1-15,-8-6 3 16,0-3-4-16,3-1-1 15,-3-1 3-15,8-4-3 16,-8 2 1-16,-6-2-2 0,4-4 0 16,7 4 0-16,-12-4 0 15,-6-2-2-15,-5 6-5 16,-10-8-10-16,-10-1-18 16,11-4-33-16,-5-4-154 15</inkml:trace>
  <inkml:trace contextRef="#ctx0" brushRef="#br0" timeOffset="294705.5421">12530 17138 19 0,'-7'0'33'0,"7"0"0"15,-7 0 1-15,7 0-3 16,0 0-2-16,0 0 1 0,0-4-1 16,0 4-6-16,0 0-6 15,0 0 2-15,0 0-12 16,0 0-3-16,0 0-4 15,7-4 0-15,14 4 0 16,-5 0 0-16,14 0-6 16,-3 0 3-16,1 0-7 15,-1 0-4-15,-1 0-10 16,-6 0-28-16,-6 4-28 16</inkml:trace>
  <inkml:trace contextRef="#ctx0" brushRef="#br0" timeOffset="294906.8781">12342 17324 23 0,'0'0'27'0,"0"0"-7"0,21 0 18 15,11-5-9-15,2 1-15 16,-6 0-14-16,4-1-1 15,-5 1-4-15,-6 0-10 16,0 2-10-16,-12 2-24 16</inkml:trace>
  <inkml:trace contextRef="#ctx0" brushRef="#br0" timeOffset="296399.9963">12780 16976 11 0,'0'0'53'0,"0"0"-34"15,0 0 7-15,0 0-1 16,0 0-2-16,0 0-3 15,0 0-6-15,0 4 0 16,0 5 2-16,0-1 3 16,0 1-4-16,0-1-6 15,0-2-1-15,0 1 0 16,0-1 2-16,0-2-2 16,0 1-2-16,0-5-1 15,0 0-3-15,0 0 2 16,0 0-3-16,0 0 2 15,0 0-2-15,0 0-1 0,0 0 3 16,0 0-2-16,2 0 0 16,-2 0 1-16,0 0-1 15,10 0 1-15,-10 0-2 16,0 0 0-16,0 0-2 16,0 0-2-16,0 0 0 15,0 0 2-15,0 0-3 16,0 0-6-16,0 0-7 15,0 8-12-15,6 1-4 16,1-5-141-16</inkml:trace>
  <inkml:trace contextRef="#ctx0" brushRef="#br0" timeOffset="297629.7153">12732 16993 82 0,'0'0'19'0,"0"0"12"16,0 0-5-16,0 0-12 16,0 4-3-16,0 15 5 15,0 6 0-15,0 6 0 16,0 5-7-16,0 0 4 16,0 3-8-16,0-5 6 15,0 2-2-15,0-4-2 16,0-2 2-16,-14-4-4 15,7 1-2-15,0-10-2 16,-6-4 0-16,3 0-1 16,4-7 1-16,3-6 0 15,3 0 1-15,0 0-1 0,0 0 1 16,0 0-2-16,0-23-14 16,0-9 6-16,0-7 8 15,0-5 5-15,3 1-5 16,20 3-13-16,-10 9 13 15,1 4 7-15,0 10-5 16,-7 8 6-16,0 5-4 16,-7 4-4-16,0 0-3 15,0 0 3-15,0 17 6 16,6 9 1-16,-3 5 0 16,4-3-3-16,-3-2 1 15,5-5 0-15,1-3-4 16,-10-1-1-16,6-7 1 0,-6-6 2 15,0 0-1 1,0-4-2-16,7 0 0 0,-7 0-5 16,14-4-4-16,0-13 8 15,0-10 1-15,6-5 0 16,-6-2 0-16,4 8-1 16,-11 7-5-16,7 6 6 15,-7 5 4-15,-7 8-4 16,0 0-3-16,0 0-4 15,0 0 6-15,7 14 1 16,0 10 9-16,-1 4-1 16,8-1-1-16,-5-1-2 15,3-5 0-15,-3 1-2 16,7-8-2-16,-9-1-2 0,0-8-2 16,-7-1 3-16,7 0-8 15,-7-4-2-15,0 0-14 16,0 0-22-16,0 0-65 15</inkml:trace>
  <inkml:trace contextRef="#ctx0" brushRef="#br0" timeOffset="298935.3866">8180 16540 50 0,'0'0'61'0,"9"0"-20"16,-9 0 5-16,0 0-7 16,7 0-14-16,-7 0-7 15,0 0-8-15,0 17-8 0,0 19 11 16,0 12-1-16,7 9-3 16,-7 5-3-16,7 12 2 15,0 2 2-15,-1 11-5 16,1 5-1-16,0-3 4 15,0-1-4-15,0 4 1 16,0-3-2-16,0 3 4 16,0-4-6-16,-1-9 3 15,6-13-2-15,-5-8-2 16,-7-10 1-16,14-9-1 16,-8-7 0-16,1-6 0 15,-7-3-1-15,7-6 1 16,-7 0-1-16,0-8-3 15,0-3 2-15,0 1-3 16,0-7-1-16,0 0-4 0,0 0-3 16,7 0-12-16,0-26-28 15,-7-19-152-15</inkml:trace>
  <inkml:trace contextRef="#ctx0" brushRef="#br0" timeOffset="302039.8598">8950 16482 68 0,'21'-8'18'15,"0"-1"22"-15,18-1 4 16,2-3-3-16,-2 4-2 15,16-4-15-15,-2 1 3 0,9-1-3 16,11 4-5-16,7 3-3 16,7-2-8-16,14 3 1 15,7-3-1-15,14 4 3 16,20-1 0-16,5 1-7 16,2 4-2-16,-3-4 7 15,-3 4-5-15,-15 0 0 16,-4 0 2-16,7-1-1 15,4-3 2-15,0 0-2 16,-2 4-2-16,-4-4 0 16,-15 4 1-16,-6 0 0 15,0 0-3-15,-14 0 5 0,0 0-5 16,0 0 2-16,0 0-1 16,0 0 3-16,0 0-2 15,-5 0 0-15,8 0-1 16,1 0 2-16,5 0-1 15,5 0 0-15,0 0 2 16,2 0-3-16,-18-5 2 16,0 1-1-16,-12-2-2 15,-14 2 1-15,-4 0-1 16,5 1 0-16,-1 1 1 16,5-2-2-16,14-4 2 15,2 7-2-15,-6-3 2 16,-1 4-2-16,-11 0 0 15,4-4 0-15,-13 4 2 16,2 0-1-16,-3 0 2 0,-4 0-2 16,5 0 0-16,-3 0 0 15,1 0-1-15,1 0 2 16,3 0-2-16,-2 0 2 16,2 0-1-16,4 0-1 15,8 0 1-15,-3 0 0 16,7 0-1-16,-5 0 0 15,-7 0 0-15,-11 0 0 16,5 0 4-16,-12 0-3 16,5 0 1-16,2 0 0 15,-2 0-1-15,2 0 0 16,4 0 0-16,-1 0 0 0,6 0 0 16,-4 0-1-16,-5 0 0 15,-3 0 0-15,-3 0 1 16,3 0-1-16,-4 0 0 15,-2 0-2-15,-4 4 2 16,1 0 0-16,8-3 0 16,-10 3-1-16,5 0 1 15,-12 0 0-15,3-2 0 16,-7 1-1-16,-3-3 2 16,-6 4-1-16,-1-4 0 15,6 0-1-15,-13 0 0 16,8 6 1-16,0-2-1 15,2 5 1-15,6-1-1 0,-8 5 1 16,2 5 0 0,-2 0 0-16,2 4 0 0,-3 3 0 15,-6-3-1-15,7 10 1 16,-8 2 0 0,1 6 0-16,5 1 0 0,-13 2 1 15,1 1-2-15,-7 4 2 16,0 5-2-16,0-4 1 15,0 4-1-15,0-1 0 16,0 1 1-16,0-4 0 16,0 4 0-16,0-10 0 15,0-2 0-15,7-3 0 16,0-2-1-16,0 3 1 0,7 1 0 16,-7-1-2-16,2 1 2 15,2 1 0-15,-4-1 0 16,0-1-1-16,4-3 0 15,-4-2 1-15,0-2 0 16,0-2 1-16,0-4-1 16,-7 4 0-16,0-2-2 15,0 3 2-15,0-1-1 16,0 2 1-16,0-2-1 16,0 0 1-16,0-4-1 15,0 2 0-15,0-1 1 16,0-1 0-16,0-5-1 0,0 1 1 15,0-4-1 1,0-5 0-16,0 0 0 0,0-4 1 16,0 1 0-16,0-7 0 15,0 1 0-15,0-4 0 16,0 0 0-16,0 0 0 16,0 0 0-16,0 0 1 15,0 2 0-15,0-2 0 16,0 0 1-16,-7 0 1 15,7 0 2-15,-7 0 1 16,-18 0 1-16,0 0-7 16,-5 0 1-16,-16-2 2 0,5-2-1 15,-17-3 1 1,1 5-2-16,-14-6 1 0,0 8-1 16,-9-4 0-16,-7 4-1 15,-1 0 2-15,8 0 4 16,11 0-3-16,10 0-1 15,-6 0 0-15,15 0 0 16,-14-1 2-16,0 1-2 16,-3-4-2-16,-4 4 1 15,14 0 2-15,-3-4-1 16,5 4-1-16,2 0 1 16,5-4-1-16,-5 4 1 15,12 0 1-15,-12-1-1 16,5 1 0-16,-11-4 1 15,4 0-1-15,2 4 1 0,5-5-1 16,-5 1 2-16,12 0-1 16,-10-2 0-16,14-1-1 15,-13 1 0-15,13-2 0 16,-20 3 0-16,7 1-1 16,-8 0 0-16,8 3-1 15,-8-3 0-15,15 4 0 16,-3 0 2-16,5-4-1 15,6 4 0-15,-8 0 0 16,13 0 0-16,-11 0 1 16,-5 0-2-16,-2 0 1 15,-5 0-1-15,5 0 1 0,-12 0 0 16,5 0 1 0,-5 0-2-16,8 0 2 0,10 0-1 15,1 0 0-15,-5 0-1 16,12 0 2-16,-12 0-1 15,12-4 0-15,-8 4 0 16,3 0 0-16,5 0-1 16,-7 0 0-16,2 0 2 15,-9 0-1-15,4 0-1 16,0 0-1-16,-13 0 1 16,7 0 0-16,-10 0 1 15,5 0 0-15,-5 0-1 16,5 0 0-16,3 0-1 0,-3 4 1 15,9-4 0 1,-2 4 0-16,9-4 0 0,-3 4-1 16,6-3 1-16,6-1 0 15,-5 4-1-15,8 0 1 16,-5-4-1-16,4 5 1 16,-6-1 0-16,4 0 0 15,7-2 0-15,-11 2 0 16,-10-1 0-16,7-3 0 15,-11 0 0-15,2 4 0 16,-2-2 1-16,2 2-2 16,5 0 0-16,-5 0 1 15,5-4 0-15,7 1 1 16,-12-1-1-16,11 4 0 0,-11-4 0 16,5 0-1-16,0 0 1 15,2 0 0-15,-9 0 0 16,-5 0 1-16,5 4-1 15,-12-4 0-15,-2 4 0 16,-4-4 0-16,-8 0 0 16,-4 0 1-16,0 1-2 15,-9 3 2-15,7-4 0 16,-7 0-1-16,9 4 0 16,7-4 0-16,-3 4 0 15,1-4 1-15,4 1-1 16,-4 3 1-16,0-4 0 15,-1 4-1-15,12-4-2 0,3 0 2 16,10 0 1-16,6 0 0 16,6 0-1-16,-4 0 0 15,2 0-1-15,-2 0 1 16,-5 0 0-16,4 0 0 16,1 0 0-16,2 0 0 15,-9 0-1-15,-5 0 1 16,5 0-1-16,-5 0 1 15,-2 0-2-15,3 0 2 16,-3 0 0-16,-5 0-3 16,-4 0 3-16,13 4 0 15,-6-2 0-15,13 2-1 0,-13-4 2 16,7 3-1 0,-1 1 0-16,8-4 0 0,-10 6 0 15,5-6 0-15,-5 4 0 16,5-1 0-16,-5-1-1 15,5-2 1-15,-12 4 0 16,12-4 0-16,-11 0 0 16,10 4 0-16,-3-4 0 15,10 4-1-15,8-4 2 16,2 1-2-16,11-1 1 16,1 0 0-16,6 0 0 15,0 0 0-15,7 0 0 16,7 0 1-16,-11 0-1 15,4 0 0-15,2 0 0 16,3 0 0-16,2 0 1 0,0 0-1 16,-7 0 0-16,7 0-1 15,0 0 1-15,0 0-3 16,0 0 0-16,0 0-2 16,0 0 1-1,0 0-1-15,0 0-1 0,0 0-3 16,0 0-5-16,0 0-6 15,0 0-13-15,0 0-20 16,7 4-2-16,-5-4-44 16,-2 0-135-16</inkml:trace>
  <inkml:trace contextRef="#ctx0" brushRef="#br0" timeOffset="303037.54">4786 17667 30 0,'-21'0'83'16,"21"0"-72"-16,0 0-8 15,0 0 10-15,0 0-3 16,7 0-1-16,14 0 4 16,11 0 1-16,2 0-1 15,8 5 3-15,10 3-3 16,8 1 1-16,9-1-6 16,18 1 2-16,14-3 0 15,7-2 0-15,27-4 1 16,5 0 3-16,9 0 11 0,4-6-3 15,-17-1-9 1,-8 1-3-16,-11-2-5 0,-7 5 3 16,-2-3 1-16,-16 2-5 15,-1-5 2-15,-10 5 0 16,-1-1-1-16,-7-3-1 16,3 2 0-16,-3 3-1 15,-6-1-1-15,2-2 2 16,-3 6-3-16,-6-4-1 15,-5 0 3-15,-9 4-3 16,2-1 0-16,-2-3 2 16,9 4-4-16,-2-4 2 15,2 4 0-15,-3-4-1 16,10 4 1-16,-9 0 0 0,-12 0 0 16,-2 0 0-16,-11-1 0 15,-8 1 0-15,-13 0 0 16,0 0 0-16,-7 0 0 15,0 0 0-15,0 0-3 16,0 0 2-16,0 0 1 16,0 0-4-16,0 0 3 15,0 0-1-15,7 0 0 16,0 0-4-16,9 0 4 16,7 0 1-16,-2 0-4 15,-8 0 1-15,1 0-2 16,-7 0-1-16,0 0-4 15,-7 0-9-15,0 0-13 0,0 0-21 16,0 0-59-16,7 0-30 16</inkml:trace>
  <inkml:trace contextRef="#ctx0" brushRef="#br0" timeOffset="303599.0257">7148 17341 69 0,'0'0'63'0,"0"-4"-44"16,0 4-8-16,0 0 4 15,0 0-3-15,0 0-9 16,0 14 4-16,0 3 9 0,18 13 3 16,-4 2-6-16,0 3-6 15,0 9 0-15,-1 3 0 16,1-2-3-16,0-2-2 16,-5-3 0-16,7-1 0 15,-2-7 1-15,-7-5 0 16,-7-5-2-16,7-5-1 15,-7-4 0-15,0-3 0 16,0-3 0-16,0-1 0 16,0-2-1-16,0-4-1 15,0 4-3-15,0-4 2 16,0 0-3-16,0 0-5 0,0 0-6 16,0 0-7-16,0 0-40 15</inkml:trace>
  <inkml:trace contextRef="#ctx0" brushRef="#br0" timeOffset="304739.4708">7093 17310 101 0,'0'-4'37'0,"0"4"-10"16,0 0 0-16,0 0-2 16,0 0-9-16,0 0 1 15,0 0-7-15,0 0-2 16,14 0 1-16,20 0-1 16,5 0-2-16,9 0 0 15,19 0-5-15,-3 5 3 16,21 3 0-16,2-3 0 15,0 3-1-15,0-3 1 16,-7 3-1-16,3-2-1 16,4 1 0-16,-7-1 0 15,1 2 0-15,-8-5 1 0,-11 3-3 16,-9-2 3 0,-12 0 0-16,-11-3-2 0,0 3 1 15,-10 0-2-15,1 1 2 16,-7-1 0-16,-7 0-1 15,-1-4 1-15,-3 0-2 16,1 4-1-16,-4-2 1 16,3-2 0-16,6 3 1 15,-9 1-1-15,7 0 0 16,-7 2 0-16,7-3 0 16,-1 3 1-16,1-2-2 15,0 0 3-15,0 1-2 16,0-5 0-16,-7 4 0 15,0-4 0-15,7 0 0 16,-7 0 0-16,0 0 0 0,0 0 0 16,0 4 1-16,0-4 2 15,0 0 3-15,0 1-2 16,0 3 3-16,-7 4-2 16,-14-3-2-16,8-1 2 15,-10 6-3-15,13-7-1 16,-10 1-1-16,13 2 1 15,-7-6 0-15,7 4 2 16,0-4-2-16,1 4-1 16,-1-3 2-16,0 3 0 0,-12 0 1 15,6 1-2 1,-8 3 0-16,-7 5 0 0,-11 0 0 16,-2 4-1-16,0 2 1 15,-12 2-1-15,5-2 4 16,-5 3-4-16,-2 4 0 15,-11-3 0-15,-1 3 2 16,-2 1-2-16,3-6 1 16,-1 1-1-16,12 0 0 15,-11-4 1-15,11-1-1 16,2-4 0-16,-2 1 4 16,-5 4-4-16,10-1 0 15,0-4-3-15,8 0 2 16,-4 0 0-16,5-4 1 15,2 1 1-15,12 3-1 0,-8-5 0 16,5 1 0-16,7 0-2 16,-4-1 2-16,6 1 0 15,8-3 0-15,-3 1-1 16,9-7 1-16,4 4 0 16,3-4 0-16,0 0-2 15,0 0 2-15,0 0-2 16,0 0 2-16,0 0 0 15,0 0 0-15,0 0 0 16,0 0-1-16,0 0-3 16,0 0 1-16,0 0-3 15,0 0-4-15,0 0-2 0,0 0-2 16,0 0 4-16,0 0 6 16,3 0-7-16,13 0-13 15,-9 0-57-15,6-4-135 16</inkml:trace>
  <inkml:trace contextRef="#ctx0" brushRef="#br0" timeOffset="305617.2173">7148 17345 19 0,'0'0'20'15,"0"0"-5"-15,0 0-2 16,0-4-6-16,0 4-2 16,0-4-3-16,0 4 3 15,0-5 2-15,0 1 2 16,0-5-3-16,0 1-2 15,0-1-3-15,0-4-1 0,0 3-1 16,0 1-3-16,0 1 3 16,0 3 1-16,0 1-2 15,0 4 4-15,2 0 2 16,-2 0-2-16,0 0 3 16,0 0 1-16,0 0 2 15,0 0-3-15,0 0-2 16,16 9 14-16,-2 8-4 15,0 6-8-15,6 3-1 16,-6 8 5-16,7 2-1 16,-3 3-1-16,3 3 1 15,-1 1 3-15,1 0-5 0,0 1-1 16,-12-9 4-16,7 1-6 16,-2-6 3-16,-7-2-2 15,-1-1-2-15,1-6 1 16,0 1-1-16,0 0-2 15,0-4 0-15,7-1 2 16,-5-4-2-16,7 0-2 16,-2-8 1-16,-7 3-3 15,-7-8 3-15,7 0-6 16,-7 0-2-16,0 0 4 16,0 0-1-16,0 0-6 15,0-17-2-15,-7-5-24 16,-14-5-37-16</inkml:trace>
  <inkml:trace contextRef="#ctx0" brushRef="#br0" timeOffset="306293.6457">6710 17296 61 0,'-7'-4'13'0,"7"1"-4"16,0 3 15-16,0-6 3 15,0 2-3-15,0 0-7 16,7 1-1-16,14 1-9 16,4 2 4-16,2 0-5 15,8 0-1-15,4 0 0 16,-5 0 1-16,7 0 0 16,-2 2-1-16,3 1-2 15,-6 1 6-15,15-4-2 16,-3 0-3-16,5 0 5 15,-3 0-2-15,7-9-3 0,3-3 0 16,-12 3 6-16,-6 0-1 16,-3 3-6-16,-5-1 3 15,-7 3-4-15,-1 4-1 16,1 0 1-16,1 0 0 16,-8 0-1-16,6 0-1 15,1 0 1-15,-13 0 1 16,0 0-2-16,-1 0 0 15,-13 0 0-15,7 0 0 16,-7 0 0-16,0 0 2 16,0 0 0-16,0 0 0 15,3 0-1-15,-3-2-1 0,0 2 0 16,0 0 3-16,0 0-2 16,0 0 0-16,0 0 0 15,0 0 2-15,0 0-2 16,0 0-1-16,0-4 0 15,0 4-3-15,0 0-1 16,0-4-9-16,0 1-24 16,-10-7-144-16</inkml:trace>
  <inkml:trace contextRef="#ctx0" brushRef="#br0" timeOffset="307169.162">6783 17204 14 0,'0'0'42'16,"0"0"-9"-16,0 0 5 15,0-4 6-15,0 4-5 16,0 0-5-16,0 0-10 15,0 0 2-15,7 0-8 0,21 0-10 16,-5 0-1-16,20 0-2 16,-2 8 0-16,12 7-2 15,9 2 2-15,5 0-3 16,6 5 1-16,3-5 1 16,11 6-3-16,-7-6 1 15,0-2 4-15,1-2-6 16,-19 0 2-16,-3-5 0 15,-11-3 0-15,-2 3-1 16,-5-4 0-16,-2-3 1 16,3 3-2-16,-1-4 2 15,-2 0-2-15,-5 0 1 0,8 0-1 16,-3 4 0-16,2-4 0 16,5 6 0-16,-12-3 0 15,7-3 0-15,-2 4 0 16,-4-4 0-16,-8 0 1 15,-1 4-1-15,-6-4-2 16,-6 2 2-16,0-2 0 16,-7 0 1-16,6 0-1 15,-13 4-1-15,3-4-1 16,4 0 0-16,2 0 0 16,-9 3 2-16,7-3-1 15,0 0 0-15,-1 0 1 16,1 0-4-16,-7 0-2 15,0 0-3-15,0 0-6 0,0 0 2 16,0 0-10-16,-13 0-75 16,-20 0-66-16</inkml:trace>
  <inkml:trace contextRef="#ctx0" brushRef="#br0" timeOffset="308047.3421">7302 17270 14 0,'0'0'21'16,"0"5"2"-16,6 3-5 16,1 1-2-16,-7 5-1 15,7-1 8-15,0 5-3 16,0 3-2-16,0 6 3 15,2 12-5-15,7 6 2 16,5 12-3-16,-8-1-2 16,1-1-3-16,7-3-4 15,-7-3-1-15,-5-5 0 0,7-9-4 16,-2-8 2 0,-7-6-2-16,-1-12 0 0,-6-4-1 15,0-1 0-15,0-4 2 16,0 0 1-16,0 0 0 15,0 0 1-15,0-22-4 16,-13-10-14-16,-24-11 8 16,7-10-5-16,-4-4 7 15,2-5-3-15,18 0-3 16,0 6 9-16,0 3-1 16,14 8 0-16,-7 15 2 15,7 13 4-15,-6 11 4 16,6 6-4-16,-7 0-1 0,7 0-2 15,-7 6 1-15,0 18 2 16,0 8-1-16,0 8-1 16,7 5 0-16,0 2 1 15,0 2-2-15,0-10-1 16,7-7 0-16,0-2 1 16,0-9-1-16,0-8 0 15,0-7 1-15,-7-2-3 16,6-4 2-16,-6 0-1 15,7 0-6-15,-7-23-12 16,7-20 0-16,0-14-15 16,-7-10-22-16,0-3 0 15</inkml:trace>
  <inkml:trace contextRef="#ctx0" brushRef="#br0" timeOffset="308181.9457">7329 17310 18 0,'-7'0'15'0,"0"14"-10"15,0 17 7-15,1 4 7 16,6-5-7-16,-7 6-5 15,7-2 0-15,0-2-3 16,0-2-2-16,0-3-2 16,0-9-2-16,7 3-9 15,6-8-16-15</inkml:trace>
  <inkml:trace contextRef="#ctx0" brushRef="#br0" timeOffset="310101.1034">24372 17165 68 0,'-32'0'28'15,"-7"0"-18"-15,-4 0 4 16,-31 0 0-16,-27 0 8 16,16 0 10-16,5 0-2 15,-7 0 8-15,2 0 1 16,-9 0-4-16,-14 0-18 0,-9 0-10 15,-11 0 0-15,-23 0-3 16,-30 3 0-16,-19-1-3 16,-11-2 7-16,-5 0-3 15,1 0 5-15,-1 0-1 16,-8 8 0-16,-1 1 1 16,5 4-2-16,2 4-5 15,2 10 2-15,-6-1-5 16,-24 0 0-16,15 2 0 15,2-7 1-15,20 2 2 16,21-2-1-16,14-7 1 16,24 7-3-16,4-2-1 15,17 2-3-15,8-8 4 0,13 0 0 16,14 0-3-16,14-3 3 16,13-6-1-16,19-3 1 15,14-1 1-15,4 0-1 16,16 0 0-16,7 0-1 15,5 0 1-15,-5 0 0 16,0 0 0-16,0 0-1 16,7 0 0-16,0 0 0 15,0 0-3-15,0 0 1 16,0 0-7-16,0 0-7 16,0 0-16-16,0 4-28 15,0 5-37-15</inkml:trace>
  <inkml:trace contextRef="#ctx0" brushRef="#br0" timeOffset="310965.5519">19309 17112 44 0,'-14'-9'29'0,"-2"1"-8"16,2 2 9-16,-16-1-7 15,3 1-8-15,-3 6-6 16,-4-4 6-16,-10 4 1 15,7 0 6-15,-15 0-1 16,-3 4-6-16,-19 11-11 16,-11 6 0-16,-4 1 2 15,-10 1-5-15,-4 7 1 16,-2 0 2-16,8 2-4 16,3 2 2-16,12-2-1 15,2-2-1-15,8 2 0 16,8-2 1-16,-2 4-1 0,6-2 2 15,5-2-2-15,2 2-2 16,12-2 2-16,-2-7-1 16,15-1-1-1,19-5-2-15,2-3 2 0,7 3-5 16,0-8-2-16,7 4 6 16,27 0-1-16,12 0 4 15,5 4 0-15,13-2 0 16,16-2 3-16,0 8-2 15,10-4 0-15,6 2 2 16,12 2 11-16,9-2-4 16,4-2 14-16,-6 1-17 15,0-1 2-15,-1 0 6 0,-20-7-8 16,-13 3 0-16,-26-8-6 16,-10 3 1-16,-10-4-2 15,-12-3 2-15,-9-1-1 16,2 0 0-16,-16 0 1 15,0 0 2-15,0 0-2 16,0 0 1-16,0 0 4 16,0 0 5-16,0-13 4 15,0-5-5-15,0-9-7 16,-7-7 3-16,-12 2 2 16,-6-7-8-16,2-10-1 15,-4-4 0-15,-10-9 1 0,0-8 3 16,-4 1-4-16,4 1-3 15,8 6 3-15,-6 15 2 16,17 11-1-16,6 14-1 16,5 5-1-16,7 7-3 15,0 3-1-15,0 1-8 16,0-1-9-16,0 1-25 16,0-2-94-16</inkml:trace>
  <inkml:trace contextRef="#ctx0" brushRef="#br0" timeOffset="314969.8651">14993 17144 117 0,'-14'0'27'16,"14"0"-19"-16,0 0 5 15,0 0-9-15,0 0 4 16,28 0 5-16,2 0-5 15,6 0-5-15,-1 0-1 16,-8 0 0-16,5 0 2 16,-4 0-3-16,-8 0-1 15,-3 0 0-15,-4 0-1 16,3 0-7-16,-9 0-11 16,-7 0-12-16,0 7-25 15</inkml:trace>
  <inkml:trace contextRef="#ctx0" brushRef="#br0" timeOffset="315201.6283">14908 17351 100 0,'0'0'33'0,"0"0"-30"15,0 0 13-15,7 0 14 16,30 0-17-16,-3-6-10 15,1-2-3-15,4 3 0 16,-5 1 0-16,3-1-2 16,-1 1-3-16,-1 0-4 15,-5 4-7-15,-1-4-10 0,-1 4-10 16,-1-1-49-16</inkml:trace>
  <inkml:trace contextRef="#ctx0" brushRef="#br0" timeOffset="315877.1982">15525 17262 23 0,'-7'-9'122'15,"0"0"-90"-15,-6-5-18 16,-1 1 9-16,0-8-12 15,0-1 1-15,-9-1-2 16,7 2 0-16,-4 3-3 16,-1 1 5-16,0 11-1 0,5 3-3 15,0 3 0 1,2 0-7-16,-6 13 4 0,-8 17-5 16,3 9 0-16,-2 6 2 15,13 0-2-15,0-1 1 16,7-5 0-16,7-3-1 15,0-10 0-15,0-1 0 16,0-6 0-16,14-6-2 16,7-4 0-16,2-9-2 15,13 0 0-15,5 0 1 16,12-22 3-16,9-5-3 16,-2-8 0-16,-10 5-5 15,-6-2 1-15,-17 5-9 16,-11 10 16-16,-9 8 7 0,-7 9-3 15,0 0-4-15,0 0 0 16,0 5 0-16,0 16 4 16,-7 6 0-16,-2 1-2 15,9-4-1-15,0 3 0 16,0-5 0-16,14 5-1 16,18-5 2-16,2-5-2 15,3-4-9-15,14-7-2 16,-3-6-15-16,-2 0-59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6:41:35.7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8613 3552 130 0,'7'-15'27'0,"-7"2"-13"0,-14 1 38 16,-31 11-22-16,-4 1-12 0,4 0 3 15,24 0 2-15,-7 0-5 16,8 7-5-16,-12 8-2 16,-10 9-3-16,8 5-4 15,-12 10 0-15,5 6 1 16,2 10-2-16,-2 5 0 15,6 8 2-15,3 4-3 16,5 7-1-16,6 7 3 16,7 2-3-16,7 1 7 15,7-4-5-15,0-3-1 16,28 1-1-16,20-4 0 16,18-1 3-16,15-2-4 15,20-4 0-15,20-8 1 0,8-10-1 16,10-10 0-16,11-16 3 15,-13-9-2-15,14-15 1 16,-1-4 1-16,-4-8 3 16,-4-24 0-16,-4-14 1 15,0-9 1-15,-17-14-1 16,1-6 6-16,-8-4-3 16,-10-4 3-16,-6-3-2 15,-11-6-3-15,-20-12 2 16,-19-11-2-16,-9-13-1 15,-12-3-7-15,-13 3 1 16,-14 15 0-16,0 17 1 16,-59 9 4-16,-24 8-1 0,-18 12 1 15,-30 9-6-15,-6 14 9 16,-12 13-8-16,-5 6-1 16,5 10-3-16,-11 7 1 15,4 6 2-15,-12 2 0 16,10 0-1-16,14 10 1 15,15 6 0-15,14 4 0 16,21-3-3-16,14 7 2 16,14-2-4-16,4 9 0 15,9 0 0-15,12 3-4 16,2 2-4-16,11 0-6 16,14-2-9-16,14-2-23 0,0-1-35 15,0-4-161-15</inkml:trace>
  <inkml:trace contextRef="#ctx0" brushRef="#br0" timeOffset="553.4092">8877 3610 152 0,'0'0'17'0,"0"0"21"16,0 0 6-16,0 0-28 16,0 0-7-16,7 2-5 15,-5 17-3-15,5 7 21 16,2 8-3-16,-9 2-3 16,0 4-4-16,0 3-3 15,0 3-3-15,-16 3 0 16,-7-3-4-16,3-6-2 15,-1-5-3-15,0-7-12 16,10-5-10-16,4-8-18 16,7-9-53-16</inkml:trace>
  <inkml:trace contextRef="#ctx0" brushRef="#br0" timeOffset="764.025">8994 3938 57 0,'30'-13'45'15,"-3"0"-19"-15,10-1 34 16,7-1-10-16,-3 2-20 16,12-2-7-16,-12-1-6 15,12 2-6-15,-12 1-4 16,0 3-3-16,-2 5-2 16,-18 1-2-16,-1 2-5 0,-6 2-10 15,-12 0-13-15,5 0-33 16,-7 2-124-16</inkml:trace>
  <inkml:trace contextRef="#ctx0" brushRef="#br0" timeOffset="1086.8005">8648 4325 49 0,'41'0'55'15,"12"0"-16"-15,-3-3 1 0,8-7-3 16,-6-1-8-16,3-3-2 16,12 0-4-16,-5-2-4 15,-3-1 0-15,8 2-9 16,-12 1-3-16,-2-2 2 15,-5 5-5-15,-12-2-4 16,1 2-2-16,-9-3-2 16,-1 3-4-16,-13 1-10 15,4-3-1-15,-11 6-25 16,0-4-84-16</inkml:trace>
  <inkml:trace contextRef="#ctx0" brushRef="#br0" timeOffset="1603.9341">9086 3561 61 0,'0'-5'24'16,"0"-1"0"-16,0 2 35 15,0 1-31-15,0 0 0 16,0 2 3-16,0 1-5 16,0 0-3-16,0 0-2 15,0 0-2-15,0 0-6 16,0 0-3-16,0 0-5 16,0 0-1-16,0 0-3 0,0 1-1 15,0 19 0-15,0 7 9 16,9 9 5-16,7 8-6 15,-2 4 0-15,-1 7 2 16,1 9-9-16,0 6 2 16,-7 9-2-16,-7 4 2 15,0 1-6-15,0 5-1 16,-7 4-5-16,-27 7-13 16,-19 0-119-16</inkml:trace>
  <inkml:trace contextRef="#ctx0" brushRef="#br0" timeOffset="4003.2518">10021 3424 159 0,'0'-9'29'0,"0"6"11"16,0 3 14-16,0 0-24 15,0 0-11-15,0 0-3 16,0 21-9-16,0 17 3 16,-7 18 12-16,-13 16-5 15,-8 9 1-15,-22 9-8 16,6 10 2-16,-4 4 0 16,-5 1-9-16,-4-10 1 15,13-4 0-15,-4-8-2 16,2-13 0-16,5-8 1 15,4-10-2-15,15-5-1 16,-6-8 0-16,14-6 3 0,1-13-3 16,6-4-1-1,7-9 1-15,0-1-3 0,0-5-1 16,0-1 0-16,0 0-2 16,0 0-6-16,0 0-6 15,0-1-35-15,0-22-153 16</inkml:trace>
  <inkml:trace contextRef="#ctx0" brushRef="#br0" timeOffset="5121.2284">10175 3577 24 0,'0'0'65'0,"0"0"-34"15,0 0 33-15,0 0-23 16,0 0-15-16,0 0-2 0,0 0-5 16,0 0-5-1,0 0-6-15,0 0-1 0,0 0-3 16,0 1 2-16,0 8 5 15,0 7-3-15,0 0 1 16,-7 8 2-16,-7 2-5 16,-6 3 2-16,-6 2-5 15,-1 0 2-15,6 2-3 16,1-5-2-16,-3-3 3 16,14-5-2-16,2-5-1 15,7-5 0-15,0-3-4 16,0-4-1-16,0 1-5 15,0 0 10-15,20-1 2 16,12-3-2-16,10 0 5 16,-3 0-1-16,2-3-2 0,-7-5 0 15,-2-1-2-15,-11 2-3 16,0-2-3-16,-7 1-6 16,-1 0-14-16,-13-1-18 15,0 0-101-15</inkml:trace>
  <inkml:trace contextRef="#ctx0" brushRef="#br0" timeOffset="5363.3709">10168 3687 6 0,'0'0'35'0,"0"0"1"16,7 6-7-16,14 6-7 15,2 1 5-15,13-2 0 16,-1 2-5-16,-8-4-3 16,-2 0-11-16,-4 1 1 15,-7-4-9-15,-7 3-3 16,-7 3-3-16,0 4-8 16,-7 5-9-16,-34 4-48 15</inkml:trace>
  <inkml:trace contextRef="#ctx0" brushRef="#br0" timeOffset="5631.495">9879 4229 41 0,'7'21'54'15,"-7"3"-17"-15,0 3-9 16,0-1-5-16,0-1-12 16,0-1 2-16,0-6-6 15,0-1-6-15,0-5-2 16,0-6-2-16,0-3-5 0,0-3-6 16,0 0-13-1,7 0-23-15,7-22 37 0,4-7-29 16</inkml:trace>
  <inkml:trace contextRef="#ctx0" brushRef="#br0" timeOffset="5939.3717">9879 4229 38 0,'131'-97'45'16,"-131"97"-22"-16,4-3 21 16,6 2-23-16,13-5-9 15,-3 2 12-15,15 1-8 16,4-1 1-16,2 4-4 15,-4 0-1-15,-8 0-7 0,6 5 2 16,-15 8-4 0,-4 6 0-16,7 2 3 0,-16 1 0 15,0 3-2-15,-7-1 5 16,0 1-6-16,0-3 1 16,0-3 1-16,0-2-3 15,0-1 1-15,0-3-3 16,-7 0 0-16,-18 0-2 15,-9-4-1-15,-8-2-4 16,6-4-12-16,6-3-30 16,-5 0-62-16,6-6-23 15</inkml:trace>
  <inkml:trace contextRef="#ctx0" brushRef="#br0" timeOffset="6308.1227">9879 4229 33 0,'74'-11'18'0,"-74"1"-3"15,6 0 18-15,22-2-20 16,6 0-2-16,12 1 3 16,-11 0 4-16,4 4-4 15,-5 1-4-15,-20 2-4 16,-1 4-6-16,-13 0-2 16,0 0-12-16,0 0-3 15,0 10 17-15,-27 8 0 16,-7 3-5-16,4 0-2 15,0-4-1-15,9 0 2 0,1-6 4 16,4-1 2-16,16-5 3 16,0-3 2-1,0 0-5-15,0-1 4 0,0-1-3 16,9 0 5 31,11 0-3-47,15 0 13 0,-1 0-8 0,5 0 11 0,12-1-10 0,-1-8 0 0,1-5-8 15,6 1 0-15,-9-2-1 16,-2-4-18-16,-5-2-18 16,-11 1-14-16</inkml:trace>
  <inkml:trace contextRef="#ctx0" brushRef="#br0" timeOffset="6627.6527">10629 3694 125 0,'-2'0'11'0,"-3"0"34"16,3 4-23-16,-5 17-4 16,-7 11-1-16,7 6-4 15,-6-1-8-15,13 3 1 16,0-5 0-16,0-6-5 15,0-5-1-15,6-7 0 16,15-4-2-16,0-5-1 16,11-4 1-16,-5-4 1 0,8 0 2 15,-3 0 2-15,2-17 0 16,-6 0-3-16,-8-6-1 16,-8 1-11-16,-12-1-5 15,0 5-25-15,-16 1-72 16</inkml:trace>
  <inkml:trace contextRef="#ctx0" brushRef="#br0" timeOffset="6831.3231">10558 3826 52 0,'0'-1'6'16,"0"-5"23"-16,0 0 8 16,27 1-12-16,1-1-6 0,4-2 2 15,2 1-2-15,8-3 4 16,4 1-4-16,-5 0-5 15,-2 1 2-15,-12 3-12 16,-6 3-4-16,-14 2-8 16,-7 0-20-16,0 0-37 15,-7 13 41-15,-14 6-68 16</inkml:trace>
  <inkml:trace contextRef="#ctx0" brushRef="#br0" timeOffset="7274.1071">10613 4007 12 0,'0'6'16'15,"0"1"-2"-15,0 5-4 16,0-1 8-16,0 0 1 16,0 2-3-16,0 0-9 15,0 2 5-15,0 1 11 16,0 1-7-16,0 3 0 16,0-1-1-16,0 4-2 15,0-2 0-15,0-3-4 0,0-3-5 16,7-3 3-16,-5-3-4 15,5-4-3-15,9-1 0 16,-9-2 1-16,14 0 8 16,-1-2-1-16,8 0 2 15,11 0 3-15,2-2 0 16,-11-7-6-16,7-2-1 16,-17-1-4-16,1 3-2 15,-14-1-4-15,0-1-1 16,-7 0-17-16,0-1-55 15,0 1-86-15</inkml:trace>
  <inkml:trace contextRef="#ctx0" brushRef="#br0" timeOffset="7498.0051">10535 4107 38 0,'37'0'69'0,"-3"0"-24"15,5-4-7-15,-11-1-19 16,6 1-16-16,-13 0-3 16,-3 2-4-16,-4 2-15 0,-7 0-27 15,-7 0-66-15</inkml:trace>
  <inkml:trace contextRef="#ctx0" brushRef="#br0" timeOffset="7969.1244">9893 4553 19 0,'7'0'60'0,"-7"0"-22"16,9 3-9-16,7 3-3 15,-2 4-2-15,0 1 4 0,6-2-7 16,1 3-1-16,-5-1-4 15,-2-4-9-15,2 3-4 16,-9-3 0-16,-1-1-3 16,1-2 0-16,-7 0-10 15,0-3-3-15,0 1-15 16,0-2-50-16</inkml:trace>
  <inkml:trace contextRef="#ctx0" brushRef="#br0" timeOffset="8279.0143">10290 4506 45 0,'0'0'56'0,"7"0"-7"16,-1 0-5-16,4 3-15 15,1 7-1-15,1 0-2 16,-6-1-11-16,8 0 4 16,0 3-6-16,-7-3-3 15,7 2-2-15,-14-2-3 16,6-1-3-16,1 1 2 16,0-1-3-16,-5 0-1 0,3-3-2 15,-3-1-9-15,3-2 1 16,-5 0-13-16,0 0-15 15,0-2-50-15</inkml:trace>
  <inkml:trace contextRef="#ctx0" brushRef="#br0" timeOffset="8572.7773">10585 4498 1 0,'7'2'51'0,"0"9"-15"16,7 0 4-16,-7 1-3 15,2 0-12-15,7-2-7 16,-2 2 9-16,-7-1-13 16,0-3-1-16,-1-1-4 15,1-1 0-15,0-2-5 16,7 0 1-16,-7-1-3 15,0 1-1-15,-5-1-1 16,3 1-4-16,-5-1-8 16,7-2-8-16,4-1-22 15,-4 0-36-15</inkml:trace>
  <inkml:trace contextRef="#ctx0" brushRef="#br0" timeOffset="8826.0664">11145 4574 151 0,'18'9'61'0,"-11"0"-18"15,7 3-3-15,0-1-15 16,6 2-3-16,-6 2-15 0,-7 8-7 16,-7 5-2-16,0 4-13 15,-27 0-52-15</inkml:trace>
  <inkml:trace contextRef="#ctx0" brushRef="#br0" timeOffset="21070.5678">8843 3225 52 0,'0'0'48'0,"0"0"10"16,0 0-6-16,-7 0-8 16,7 0-10-16,0 0 2 15,0 0-11-15,-7 0-3 16,-7 0-8-16,-11 0-10 16,-3 0-1-16,-6 5-3 15,-5 3 0-15,-2 1 1 0,-19 6-1 16,-2 4 1-16,-11 7-1 15,-7 6 2-15,4-1-2 16,-4 2 1-16,13-4 2 16,5-1-2-16,9 0 0 15,5-2 0-15,16-1-1 16,5-1 0-16,6 3 0 16,7 1 0-16,0 7 0 15,-4 9 0-15,4 8 1 16,1 11 0-16,-8 4 2 15,0 5-2-15,-8-3-1 16,12-5 2-16,11 0-1 16,-1-4 0-16,7-3 3 15,0 0-4-15,0-3 2 16,0 1 0-16,0-1 0 0,20-1 0 16,-4 0-1-16,14-3-1 15,-2 1 3-15,6-2-3 16,12 2 1-16,2 2 0 15,12 1 2-15,4-1-2 16,21-3 0-16,16-3 0 16,7-3 3-16,-1-5-1 15,3-1 0-15,0-4 4 16,-18-4-4-16,0 2 4 16,-19-2-3-16,8 0 6 0,-8-2-2 15,-4-2-2 1,11-5 1-16,7 0-3 0,7-6 3 15,0-2-1-15,0-1-1 16,0-7 0-16,7 1-1 16,0-2 2-16,7-1-1 15,0 1 0-15,6 2-2 16,1 2 0-16,0-3-1 16,-8 3-2-16,8-1 1 15,-7-3 0-15,0 2-1 16,-1-5 1-16,1 1-1 15,-7-2 0-15,-5 0 2 16,3 0 0-16,-12 0 1 16,0 0-1-16,-7-11 1 15,-8 2 0-15,6-4 0 0,-5-1-2 16,0 1 3-16,3-4 2 16,-3 0-2-16,-6-2 0 15,-12-3 0-15,5-4 4 16,-3-5-1-16,7-4 0 15,-11-5-4-15,-5-2 1 16,-4-4 0-16,6-7 3 16,-13-3-5-16,6-5 4 15,-8-1 0-15,-8-2 0 16,-2 0 2-16,-11-3-4 16,0-2-2-16,-7 0-1 15,-7 1 3-15,0 2-1 0,-7 3 2 16,-14-2 0-16,-15 3-2 15,6 0-1-15,-11 2-1 16,2 3 0-16,-3 3 0 16,-4 0 2-16,5 3 2 15,0-2-5-15,-12 3 3 16,5 1-2-16,2 5-1 16,-2 1 1-16,-12 3 2 15,5 1-3-15,-4-2 0 16,1 1 1-16,8 2 0 15,-14-3 1-15,6 2-2 16,-8-3 0-16,-5 2 0 16,6 9 0-16,-8 0 0 0,2 9 0 15,0 1 0 1,-2 2 0-16,-1 2 0 0,-4 0 0 16,7 2 0-16,-9 1 0 15,6 1 1-15,-4-1-1 16,7 3 0-16,-9-1 0 15,7 3 0-15,-3 2 0 16,3-1 0-16,-1 3 1 16,-4-3-1-16,7 2 0 15,-2 0 0-15,-7 3-1 16,9-3 0-16,-1 4 0 16,6 2-1-16,4-2 1 15,2 2 0-15,-6 0 0 16,4 0 0-16,-5 0 1 0,-4 0-1 15,7 0 1-15,-9 0 0 16,-1 0 0-16,-10 0-1 16,-1 8-1-16,-9 1 1 15,0 3-1-15,0 1 1 16,7 0 1-16,-1-2 0 16,4-2 1-16,12 3-2 15,-1-3 1-15,7 3-1 16,4-1 1-16,9 0-1 15,12-1 1-15,4 1-1 16,7 0-1-16,3 2 2 16,-1 4-3-16,-4 0 2 15,4 7 0-15,-6 7-1 0,-5 7 1 16,-2 5 1-16,-3 6-1 16,1 0 1-16,1 3 0 15,-4-3 1-15,12 0-1 16,-9-4 0-16,13-2 0 15,9-1 0-15,0-1 0 16,8 0-3-16,1 1 3 16,5 1 0-16,7-4 0 15,0 3 0-15,0-1-1 16,0 1 0-16,0-1 1 16,9 0-1-16,14 1 1 15,5-1 0-15,-1 1 0 0,-4-1 0 16,14-1 0-16,-9-1 0 15,1 1 0-15,8 1 0 16,-9 1 0-16,6-1 0 16,-2-1 0-16,3-2 0 15,-1 1 0-15,5-3-1 16,2 1 1-16,-4-1 0 16,13-2 0-16,-6 4-2 15,13-7 2-15,-6 4 0 16,6-6 0-16,3 1 0 15,2-1-1-15,11-1 2 16,0 0-1-16,3-3 0 16,-9-1-1-16,13-1 1 15,0-1 1-15,3-1 1 16,4-1-1-16,-7-3-1 0,-7-2 0 16,8 2 1-16,1 0 0 15,-2 0-1-15,8 0 0 16,-8 0 1-16,0 0 2 15,5 2-3-15,7 0 0 16,2-1 1-16,7-1-1 16,0-1 2-16,6-5-1 15,-6 0-1-15,7-1 0 16,-7-3 1-16,-7-4-1 16,-7 0 0-16,7-2 0 0,-7-1 1 15,0 0-1 1,-9 0 1-16,7 0-2 0,-5-5 2 15,-6-4 0-15,-3-3 0 16,-7 1-1-16,-4 0 1 16,-5 1 0-16,-9-1-1 15,-5 0 0-15,-4-1 1 16,-1-1-1-16,6-2 1 16,-6-3 0-16,22-5 2 15,-6-2-2-15,3-1-1 16,-2 0 1-16,-5-2 0 15,-2-3 0-15,2 0 1 16,-6-6-2-16,3 0 0 16,-3-5 1-16,-3 0 0 15,-12 0-1-15,1 1 2 0,-5 3-2 16,0 4 3-16,-3 0-2 16,-6 2 0-16,-7-3 4 15,0-2-2-15,0-2-2 16,-7-2 1-16,0-3 0 15,0 1-2-15,0-2 1 16,0-2 4-16,0 2-5 16,-14-2 2-16,0 1 0 15,-7 0-1-15,-4 0 0 16,5 4 0-16,-8 2 0 16,-6 0 1-16,2 2-2 15,-3 1 0-15,8-1 0 0,-12-1-1 16,4-2 1-16,1 1 0 15,-3 1-1-15,7 3 1 16,-4 3 1-16,2 3-1 16,4 2 0-16,1 2 0 15,-10-2 0-15,14-1 0 16,-11 1 0-16,-1-2-1 16,3 0 2-16,-2 0 0 15,0 0-1-15,1 0 0 16,-1-3 0-16,-7 4 0 15,-12-1-1-15,-4 0 1 16,6 1-1-16,-13 3 1 16,14 3-1-16,-10 3 1 15,-2 3 1-15,9 0-1 16,-2-2-1-16,3 6 1 0,3-3 0 16,-3 6 1-16,3-4-1 15,-10 3-1-15,1 0 1 16,8-1-1-16,2 3 1 15,-5 0 2-15,5-1-2 16,-12-1 0-16,1 3-1 16,4-1 2-16,-5 3-1 15,5-1 0-15,-5 1 0 16,5 2 0-16,-4-1-2 16,1 1 2-16,22 2-1 0,-6 0 1 15,3-2 0 1,-2 4-1-16,-2-1-1 0,-1-2 1 15,3 3 1-15,-5 0-1 16,-2 0-2-16,-5 0 1 16,5 0 2-16,-5 0-1 15,5 0-1-15,2 0 2 16,5 0-1-16,-3 0 0 16,8 0 0-16,1 3 1 15,-8 1 0-15,6-1-1 16,-11 3 1-16,-5-2-1 15,-4 3 0-15,-1 0 0 16,-8 3 1-16,-3 1 0 16,9 0-3-16,-6 1 3 15,4 3-1-15,-5-2-1 0,1 4 2 16,11 0-1-16,-2 0-1 16,6 0 2-16,1 2-1 15,6 3-1-15,-9 1 1 16,5 3-1-16,-2 3 2 15,13 0-3-15,-4 7 3 16,-5 7-1-16,5 4 0 16,-5 2 1-16,5 0 0 15,6-2-2-15,3-2 2 16,-2-3 2-16,6-2-2 16,7-3 0-16,-4 1-3 15,11-1 3-15,1 3-1 0,-1-1 0 16,7 1 1-1,7-2 0-15,0-1 0 0,0-1-2 16,0-2 2-16,0 0 0 16,0-1 0-16,0 5 1 15,0 2 0-15,0 1-1 16,7-2 0-16,7 1 0 16,-7-1 0-16,6-1 0 15,3-2 0-15,7 0 0 16,-2-2-1-16,7-1 1 15,-8-3 0-15,5 3 0 16,3-4-1-16,-1 4 1 16,8-4-1-16,4 4 1 0,-5-1 0 15,12 2 0 1,2-1-1-16,5 1 1 0,2 0 0 16,5-3 0-16,2-4 0 15,-3 0-1-15,-2-1 1 16,8-2 0-16,-6 3 0 15,3-4 0-15,5-1-1 16,-1-2 1-16,3 0 0 16,4-2 1-16,8 1 0 15,-3-2-1-15,7 0 0 16,2-2 0-16,0 2 0 16,0-2 0-16,-7 0 1 15,5 2 0-15,2 0-1 16,5-2 0-16,-5-2 1 0,0-4 0 15,7-1-1-15,7 0 0 16,-7-3 1-16,0-1-1 16,0-2 0-16,-11 0-1 15,4-2 2-15,-14 0-2 16,8 0 1-16,-10 0-1 16,7 0 1-16,-5-4 1 15,0-3-1-15,-4-4 0 16,-2-1-1-16,6-1 1 15,-11-2 0-15,-2 2 0 16,-3 1 0-16,0 3 0 16,-15 1 0-16,3-3 0 15,-3 1 0-15,-3 1 0 0,-5-2 1 16,0 2-1-16,5-4 0 16,-4 0-1-16,6-1 2 15,-2-3-2-15,2 0 2 16,-2 0-1-16,3-1 0 15,-6-1 0-15,8 0 0 16,-17 2 1-16,-4 0-1 16,7-4 1-16,-2-1-1 15,-1-7 0-15,8-4 1 16,4-5-1-16,-12 1 0 16,3-3 0-16,7 1 0 15,-10 1 0-15,1-2 2 0,4 3-2 16,-12-3 1-16,1 1-1 15,-7-3 0-15,0 2 1 16,-8 3-1-16,1 5 1 16,-4 4-1-16,1 1 2 15,-4 1-1-15,0 0-1 16,0-2 1-16,0-5 0 16,0 0 0-16,0-1-1 15,0-6-1-15,-11 5 1 16,2-3-2-16,-5 4 1 15,-7 4 1-15,7 2 0 16,-6 2 1-16,-3-1 0 16,7-1-1-16,-5 0 0 15,-6-2 0-15,1-2-1 16,-1 2 0-16,-1-2 1 0,1 3 0 16,-5 3-2-16,4 2 2 15,1 0 0-15,6 4 0 16,-11-1 0-16,4-1 0 15,1-1 0-15,-12 1 0 16,11-1 1-16,1 0-1 16,-1 3 1-16,3-1-1 15,4-1 1-15,-6 3-1 16,-1-2 0-16,-1 0 0 16,6 1 1-16,-5-1 1 15,1-1-1-15,-12-3 0 16,-3-2-1-16,-3 1 0 0,3 2 0 15,-10-1 1-15,-4 1-1 16,-1 3 0-16,7 0 0 16,-17 4 0-16,5 0 0 15,-4 1 0-15,-8-1 0 16,-4 1 0-16,7 3 1 16,-9 0-1-16,0 2 0 15,-7 0 0-15,0 1 0 16,11-1 0-16,-4 4 1 15,-8-3-1-15,8 4-1 16,-7 1 1-16,4-1-1 16,10 2 1-16,-7 3-2 15,-7-1 0-15,11 2 2 0,-11 0 0 16,7 0-2-16,-8 0 2 16,8 0-1-16,-5 0 1 15,7 0-1-15,-2 0 0 16,0 0 0-16,0 3-3 15,4 7 2-15,9-1 2 16,8 0-2-16,4 1 1 16,-5 1-1-16,12 1 1 15,-5 1 0-15,-2 2 0 16,2-2 1-16,-2 3-1 16,-4 0 1-16,4 1-2 15,-5 4 2-15,1 1-1 0,3-1 0 16,11-1 1-16,3 1-2 15,8 0 1-15,-5 3 0 16,11 3 1-16,-6 3-1 16,2 2 1-16,-2 0 0 15,-1 0 0-15,3 2-1 16,5-2 1-16,-1 2 0 16,7 2-1-16,-4-1 1 15,4 2 0-15,8 3 0 16,-8 3-1-16,7 1 1 15,1 7 0-15,1-2 0 16,5 1 0-16,7-3 0 16,-7 1 0-16,7-7 0 0,0-2 0 15,0-1 0 1,0-2 0-16,0 5 0 0,7 3 0 16,12 2-1-16,-6 1 1 15,8-2 0-15,0-3 0 16,6-2 0-16,-2-1 0 15,3-2 0-15,-1-2 0 16,12 0 0-16,-4-1-1 16,6 2 0-16,5 0 1 15,-5-2 1-15,12 1-1 16,-5-1 0-16,5-2 0 16,2 0 0-16,-2 0 0 15,-5 2 0-15,11-2 0 16,-4-2-1-16,-2 0 0 0,-5-3 2 15,5-1-2-15,-5-4 1 16,-2-1 0-16,-5-2 1 16,5-2-1-16,2 0 0 15,-6-2 1-15,10 0-1 16,-10-2 0-16,4-2 1 16,2 1 0-16,-2-1-1 15,2 0 0-15,4 3 1 16,4-1 1-16,-4 0-2 15,3 0 1-15,5-2-1 16,13 1 2-16,-4-3 0 16,11-1-2-16,1 1 2 15,-8-4 0-15,3 1 0 0,-3 0-1 16,-6-4-1-16,-6 1 2 16,6 1-1-16,0-2-1 15,-12 2 1-15,11-2-1 16,-11-2 0-16,5 2 0 15,2-2 0-15,-3 1 0 16,1-1 0-16,2 0 0 16,4 2-1-16,-8-2 1 15,13 0 0-15,2 0 0 16,-9 0 0-16,7 0 0 16,-4 0 0-16,-5 0 0 15,-3 0 0-15,-15 0 0 0,6 0-1 16,-13-2 0-1,7-1 1-15,-3-1 0 0,-11 0 0 16,6-3 0-16,-1 1 1 16,-8-3-1-16,12 1 0 15,-4-4 2-15,11 3-2 16,-5-4 1-16,-4 0-1 16,6-2 0-16,5 2 0 15,-9-3 0-15,3 2 0 16,-13 0 1-16,8 0-1 15,-2-2 0-15,-8 3 1 16,5-2 0-16,3-2-1 16,-8-1 0-16,7-5 0 15,5 0 2-15,3-1-2 16,-10-5 0-16,-5 0 1 0,8-4-1 16,-12 0 0-16,6 0 0 15,-8 4 0-15,-7 2 0 16,7 1 0-16,-12 0 0 15,2-4 1-15,1-1 0 16,-5-3 0-16,-1-1-1 16,-6-3 0-16,0-1 0 15,7-1 0-15,-7 1 1 16,0 3-1-16,0-2 0 16,0 2 2-16,0-2-1 0,-13 3-1 15,-10-2 0 1,7-3 1-16,-5 4-1 0,0-2 0 15,1 3 1-15,-3 1-1 16,7-4 1-16,-12 3-1 16,1-3 2-16,-12 1-2 15,4-3 1-15,-15-2 0 16,6 1 0-16,3-1-1 16,-5 3 0-16,12 3 0 15,-1 4 0-15,5 2 1 16,8 0-1-16,-6 2 0 15,-2-2 0-15,0-2 0 16,3 2 0-16,-8-1 0 16,3-4 0-16,-9 1 0 15,-3-4 0-15,1-1-1 0,-14 3 1 16,6 1 0-16,-6 2-1 16,6 5 1-16,-8 3 0 15,-3 1 0-15,-12 3 1 16,1-1-2-16,-3 3 2 15,10 4-2-15,6 0 1 16,5 3 0-16,2-1 1 16,-2 0 0-16,3 0-1 15,-10 0 0-15,2 2 0 16,-11-1 1-16,7 1-2 16,-3 0 0-16,-4 0 1 15,0-1 1-15,5 3-1 0,1 1 0 16,15 0 0-16,0 1 0 15,6 1-1-15,3 1 1 16,2-1 0-16,11 3 1 16,-6-3-1-16,2 4 0 15,-3-1-2-15,1 0 1 16,-5 3-1-16,-2 0 0 16,-5 0 1-16,4 0 0 15,1 0 1-15,-12 0-2 16,5 0 1-16,2 0 1 15,-9 0-1-15,3 4 0 16,-13 2-1-16,8 1-1 16,-2 4 2-16,-10 1-4 15,-5 1 5-15,1 2-3 16,4 2 3-16,3-2-1 0,6-1 0 16,5-4 1-16,2 0 0 15,12 0 0-15,-9-3 0 16,13 1 0-16,-4-1 1 15,2 0 0-15,-3 3-1 16,-1-3-2-16,6 3 2 16,-4 0-2-16,2-1 1 15,-3-2-2-15,6 5 2 16,-1-2-1-16,10 4 0 16,-10-1 1-16,14 0 1 15,-11 2 0-15,6 0-1 16,-4-2 2-16,-2 3-2 0,6 1 1 15,-9 2-1-15,8 3-1 16,1 1 2-16,-9 1-1 16,7 0-1-16,3 5 2 15,-1-1 0-15,-4 6-1 16,-2 2-1-16,0 1 2 16,-5 2 0-16,4-3 0 15,8 1-3-15,-3-2 0 16,7 1 3-16,2 5-1 15,1-2 0-15,-1 1 0 16,5 0 1-16,7-5 0 16,2 1 0-16,0-2 0 15,0 2-1-15,7-2 1 0,0-1-3 16,0 3 2 0,0 2 1-16,0 1 1 0,0-1-1 15,0-1-1-15,0 1 1 16,0 0 0-16,7 0-1 15,7-1 1-15,0 1 0 16,4-3 0-16,-4 0 1 16,-1-5-1-16,1-4 0 15,0 0 0-15,0 2 0 16,2-1 0-16,7 1 0 16,-3 2 0-16,1-1 0 15,0-2-1-15,11 1 1 0,-12 1-1 16,1-3 1-16,6 2 0 15,-6-1 0-15,11-1-2 16,3 3 1-16,-6-3 1 16,15 2-2-16,-10 0 2 15,12-2-2-15,-4 1 1 16,-8-5 1-16,5 1-1 16,2-4-1-16,-4 0 2 15,13-2-2-15,-8 0 2 16,10 1-2-16,-1-3 2 15,6 2-1-15,-6-1 0 16,6 1 1-16,3-1 0 16,-12 3-1-16,4-2 2 15,-3-2-1-15,-8 0 0 16,5 0 0-16,2 2 0 0,5-2 0 16,-5 0 0-16,5 0 0 15,-5-4 1-15,-2 1-1 16,-5-1 1-16,5 0 0 15,2 1-1-15,-2-3 1 16,-5 2-1-16,3-1 0 16,6-1 1-16,-2 2-1 15,5-1 1-15,-5 1 0 16,5 1-1-16,-3-1 0 16,8-2 2-16,-8 0-2 15,7-1 1-15,10-3-1 16,2-1 0-16,4 0 3 0,14-2-2 15,0-2-1-15,1 0 1 16,-4 0-1-16,-6 0 0 16,-4 0 0-16,-12 0 0 15,4 0 0-15,-6 0 0 16,-5 0 0-16,4-2-2 16,3-6 3-16,12-1-2 15,-1 0 1-15,7-4 0 16,-9-1 0-16,1 1 0 15,1 2 0-15,-9-2 0 16,7 0 0-16,-4 0 0 16,-12-3 0-16,4 3 0 15,-10 0 0-15,3-2 0 0,-4 2 0 16,-9-2 0 0,3 1 0-16,-6 1 0 0,1 2 0 15,-3-2 0-15,-4-2 0 16,14-2 0-16,-10-2 0 15,12 0 2-15,-11-1-2 16,1-3 1-16,1 1-1 16,4-3 0-16,-11-3 1 15,7-2 0-15,-3-4-1 16,-6 2 1-16,4-2-1 16,-12 2 1-16,1-1 1 15,-7 0-2-15,0 4 0 0,2-2 0 16,0 1 2-16,-10 4-2 15,1-5 2-15,-7 1-1 16,7-2-1-16,-7 1 1 16,0-5-1-16,0 2 0 15,0 2 0-15,0 0 2 16,-7 0-1-16,-6-2 0 16,-10-2 1-16,7-3-1 15,-5 1 0-15,0 0 1 16,1 3-1-16,-3-1 0 15,0 2-1-15,2 1 1 16,1-2 0-16,-10 1-2 16,7 3 2-16,-5-5-1 0,-6-2 0 15,2-2 0 1,-3-1-1-16,8 2 1 16,-3 1 0-16,7 2 0 0,-4 3 0 15,6 3-1-15,-9 1 1 16,7 3 1-16,3 1-1 15,-8-3 1-15,-2-2-1 16,7 2 0-16,-4-4 0 16,-8 2 0-16,3 2 1 15,5-1-1-15,-8 1 3 16,15 2-2-16,-12-2 0 16,-3-5-1-16,1 2 1 15,-5 0-1-15,4 1 0 16,-10 0 0-16,-4 4 0 0,4 3 2 15,-4 1-2-15,1 1 0 16,-4 4 0 0,3 0 0-16,4 2 0 0,-4 2 1 15,3 2-1-15,-9-2 1 16,-4-3-1-16,-5 1 0 16,-1-2 0-16,-8 3-1 15,-7 0 1-15,4 1 0 16,-4 4 0-16,-7 0 0 15,13 1 0-15,-4 2 0 16,14 3 0-16,-2-1-3 16,4 1 3-16,2 2-1 15,7-3 1-15,5 2-1 0,0 0 2 16,-12-2-2-16,-6 3 1 16,-10 1-2-16,-4-2 1 15,0 2 1-15,6 0 0 16,12 0 0-16,3 0-1 15,4-2 1-15,2 0 0 16,5 2 0-16,2 0 0 16,5 0 0-16,-5-2 1 15,5 2-2-15,-3 0 1 16,7 0-1-16,-4 0 1 16,2 0-1-16,-2 0-1 15,6 0 1-15,-4 0 1 0,-9 0-3 16,9 6 2-16,-9 1-1 15,2 1 0-15,5 1 0 16,0 4-1-16,-12 3 0 16,-2 2-1-16,-5 3 4 15,-6 2-1-15,4-1 1 16,2 1-2-16,-4 1 2 16,7 1 2-16,-3 1-2 15,5 0-1-15,2 1 1 16,-2-1 0-16,9-2-1 15,5 2 1-15,-5 3 0 16,5-5 0-16,13 1 0 16,-8 0-1-16,13 1 0 0,-18 10 0 15,2 3 0 1,4 1 1-16,1-1-2 0,13 1 2 16,-4 1-1-16,4-2 1 15,7 3 0-15,-6-3-1 16,13 3 0-16,0-1 1 15,0 2 0-15,7-1 0 16,0-1-1-16,0-1 0 16,0-1 1-16,0-1 0 15,0 1 0-15,14-1 0 16,0 2 0-16,6-3 0 16,1 6 0-16,2 1 0 15,7 1 0-15,-3 2 1 16,8 0-1-16,-3 0 1 0,2 0-2 15,3 0 3-15,6 2-2 16,6 2 0-16,-4-3-1 16,4 1 0-16,3 0 1 15,3-2 0-15,12-2-2 16,-1-1 2-16,-4-5 0 16,12-1 0-16,-12-6 0 15,4-4 0-15,7-2-1 16,-11 1 0-16,12-5 1 15,-8 3 0-15,-2 0 0 16,8-1 0-16,-6-2 0 16,-4 3 0-16,11-2 0 15,1-1 0-15,13-1 0 0,7-4 0 16,-2 2-1-16,2-2 2 16,4 0-1-16,-4-1 1 15,0 1 0-15,-7-1-1 16,7-2 0-16,-6-1 0 15,6 3 0-15,0-5 0 16,7 2 0-16,-1 0 1 16,1-5 0-16,-7-1-1 15,-9-3-1-15,0-4 1 16,-5 0 0-16,8 0 2 16,-8 0-2-16,5 0 0 15,6-10 0-15,3-4 1 0,-6-3-1 16,-1 2 0-16,-7-2 0 15,-16 1 1-15,0 2-2 16,3-3 2-16,-12 0 0 16,4-2 0-16,-3-2 0 15,-4-1 0-15,6-3 0 16,-1-1 0-16,-9 3-1 16,5-1 1-16,-3-1-1 15,8 1 0-15,-15 2 0 16,8 2 0-16,-10 2-1 15,5-3 2-15,-5 2-1 16,5-3 1-16,-5-3-1 16,-4-2 0-16,13-2 1 15,-15-4 0-15,11-2 0 16,-12-5 2-16,0 1-3 0,-1-1 1 16,-6 5-1-16,1 3 3 15,-12 0-2-15,7 2 1 16,-10-2-1-16,-6-2 1 15,0 0-2-15,0-2 2 16,-7-3-1-16,0-5 2 16,0-2-2-16,0 0 1 15,0 3-2-15,0 0 3 16,-7 5 0-16,-7-2 1 16,1 3-4-16,-13-1 0 15,6-1 0-15,-8-3 0 16,-9 1 1-16,15-3-4 0,-6 2 5 15,0 0-2-15,-4 2 0 16,5 3 0-16,-1 1 0 16,-8-2 1-16,6-1-1 15,-11 2 0-15,-5-3-1 16,4-2 1-16,-15 3 0 16,7-6 0-16,-15 1-3 15,8-1 3-15,-3 2 0 16,-6 2 1-16,4 1-1 15,-11 2-1-15,-5 3 1 16,0 4-2-16,-3 4 1 16,1 0 1-16,0 1 0 15,-12-1 0-15,14 3 0 0,-9 1 0 16,-7 1 0-16,7-1 0 16,-7 2 0-16,-7 3 0 15,7 1 0-15,-7 2-1 16,-7 2 1-16,7 1-1 15,-6 1 1-15,6 1-1 16,7 3 0-16,7-2-1 16,4 1 1-16,3 3 1 15,6-3 0-15,1 4-1 16,4 0 1-16,-4 0 0 16,-7 0 0-16,-1 3-2 15,-1 1 1-15,-5 0-1 0,-1 0 1 16,8 0-1-16,-7 0 0 15,0 9-1-15,-5 4-2 16,7 6 4-16,5 0-1 16,0 2-1-16,0-1 2 15,11 3 0-15,-5 2 1 16,1 1-2-16,-7 0 2 16,4 2 0-16,-4 1 0 15,6-1 0-15,1 0-1 16,11 2 1-16,2-1 0 15,5-1-1-15,3 0 1 16,4 0-1-16,9-1 0 16,4 1-1-16,1 0 2 0,-5 4-1 15,4 2 0 1,-6 2 1-16,9-3-1 0,4 1 1 16,1 0-2-16,-3-2 2 15,14 6 0-15,-5 2-3 16,15 1 3-16,-1 4-2 15,0 0 0-15,7 2 0 16,0 4 2-16,0-1 0 16,0 2 0-16,0-2 0 15,7 3-2-15,13-2 2 16,1-1 0-16,11-1-1 16,-4 1 1-16,13-4 0 15,-2-1 0-15,2-1 0 16,5-3 0-16,2-1-1 0,12-3 0 15,-5 3 1-15,11-1-1 16,-4-1 0-16,12-1-1 16,-8 1 1-16,3-2-2 15,11 1 0-15,-6 1 1 16,6-2-5-16,7 2 3 16,-11-6-3-16,4-2-9 15,-7-2 3-15,-9-3-4 16,-6-5 3-16,-15-1-3 15,1-4 3-15,-10 0 1 16,-6 0-5-16,4 2-1 16,-4 0-9-16,-8 3-34 15,-4 1-69-15</inkml:trace>
  <inkml:trace contextRef="#ctx0" brushRef="#br0" timeOffset="22955.6195">9368 5708 5 0,'27'-24'20'15,"-8"-1"-7"-15,15 1 5 16,-6-1-1-16,1 2 3 16,1 9 7-16,-23 8 11 15,0 4-1-15,-7 2 2 16,0 0-9-16,0 0-12 0,0 0-12 15,0 0 10 1,0 0-5-16,0 0-3 0,0 0-1 16,0 0-5-16,0 0 1 15,0 0-3-15,0 0-1 16,0 9 1-16,0 11 3 16,0 8-1-16,0 6 3 15,-7 7 3-15,7 6 3 16,-7 6-4-16,0 6-1 15,0 3-3-15,-11 8-1 16,4 0 2-16,1 0-1 16,6 1-3-16,-7 4 3 15,0 12-2-15,0 7 1 16,1 6 1-16,-6-2 0 0,-1 2-1 16,6-3 1-16,-7 1-1 15,7 0-1-15,8-4-1 16,-10 0 2-16,6-2 0 15,4 4-2-15,-1 3 4 16,0 1-4-16,0 7 3 16,0 1-3-16,0 1 0 15,7 0 0-15,0-4 0 16,0-3 0-16,0-6 1 16,0 4-1-1,0-1-2-15,-7 0 2 0,7-2 3 16,0 1-2-16,-7-2-1 15,7 0 0-15,0-6 0 0,0-1 1 16,0-6 1-16,0 3-2 16,0-5 0-16,0 6-3 15,0-7 3-15,0-4 0 16,0-7 1-16,0-3-1 16,0 0-1-16,0 0 1 15,0 2 0-15,0-3 3 16,0 0-3-16,0-2 0 15,0-1-2-15,0 0 2 16,0-1 0-16,0 5 0 16,0-4 0-16,0-2 0 15,7-6 0-15,0-1 2 0,-7-9-2 16,0-9 0-16,7 1-2 16,-7-10 1-16,0-5 1 15,7-6 0-15,-7-7-1 16,0 1 0-16,0-5 0 15,0-4 1-15,0 0-2 16,0 0-4-16,0 0-1 16,7-13-21-16,0-8-70 15,-7-7-33-15,7-6 2 16</inkml:trace>
  <inkml:trace contextRef="#ctx0" brushRef="#br0" timeOffset="23473.8726">8930 10180 99 0,'0'0'113'16,"0"0"-107"-16,0 0 13 15,0 0 1-15,14 10-16 16,13 18 22-16,12 10-2 16,-5 5-7-16,10 10 4 15,6 1-2-15,-8 6-6 16,10 1-5-16,-10 5 5 0,10-3-2 16,-10-1-2-16,-6-1-2 15,1-5-4-15,-9-1 3 16,-8-8-3-16,1-8 1 15,-3-11-3-15,-11-11 1 16,0-9-2-16,0-6 0 16,0-2 1-16,-7 0-1 15,7-6 4-15,6-32 3 16,10-20 14-16,21-17-12 16,-3-17-7-16,5-2-1 15,9-6 2-15,5 4-4 16,-3 6 1-16,0 12 0 15,-6 12-4-15,-1 12 2 0,-15 7 2 16,-12 10 0-16,0 3-2 16,-10 7-1-16,-13 9-2 15,0-3-4-15,0 6-6 16,0 3-24-16,0 7-97 16</inkml:trace>
  <inkml:trace contextRef="#ctx0" brushRef="#br0" timeOffset="26312.8083">10196 11383 17 0,'-28'-10'139'0,"1"-3"-132"15,-3-5 9-15,21 0 23 16,-5-2-2-16,7 5-4 16,-14-6-11-16,1 0 2 15,-12-5 1-15,-10-6-12 16,-15 4 2-16,0-6-8 15,-10 4 3-15,-13 3-3 16,-3-1 0-16,-18 3 2 16,-6 7-5-16,-10 5 4 0,0 7-7 15,-5 6 2-15,8 0 1 16,-8 0 1-16,7 13-3 16,8 6-1-16,-10 0 0 15,9-2 3-15,5 0-2 16,-5 0-2-16,7 1-2 15,-7 5 2-15,0 7 2 16,1 4-1-16,-15 7-1 16,7 3 1-16,1 1-1 15,6 7 0-15,21 5 1 16,0 5-1-16,6 4 0 16,3 4-3-16,7 5 3 0,-2 4 0 15,-7 2 1-15,11 1 0 16,2 1 0-16,15-2-2 15,10-6 1-15,8 3 0 16,11-7-2-16,14 4 2 16,9 4 0-16,0-3-2 15,0-1 2-15,0-2 2 16,18-5-2-16,3-2-2 16,6 3 1-16,8 7 1 15,4 3 3-15,2 5-3 16,12-5 1-16,2-5-1 15,4-3 0-15,6-1 0 16,6-8 1-16,-5 4-1 0,3 0-1 16,11-4 1-1,14-4 1-15,0-5 0 0,7-2 0 16,7-10-1-16,-7-2 0 16,14 1 0-16,-15-4 0 15,22-1 1-15,4 3-1 16,3-6 1-16,20-2-1 15,-3 2-1-15,3-2 1 16,5 4 1-16,2-2 0 16,-2-2 0-16,2-3-1 15,-10-9 0-15,-10 5 0 16,1-2 0-16,1-4 3 0,4-2-2 16,-7-2 0-16,12-4 0 15,-18-5-1-15,-6-4 2 16,-3 0 1-16,-1-4 0 15,9-15 1-15,1-7 3 16,8-4-1-16,8-2-2 16,-17-4-4-16,-6 2 2 15,-8-5-2-15,-1-1 1 16,-5-1 1-16,-19-6 0 16,5 3 1-16,-7 3 2 15,-7-2 1-15,-6 2-1 16,-5-1 3-16,-3 1-2 15,-13-2 1-15,2-1-4 16,-2-1 0-16,-5 2 3 16,-2-2-3-16,-12-2 0 0,3-2 0 15,-1 0-1-15,-8 0-1 16,6-4 0-16,-18-3 1 16,14 3-2-16,-9-9 5 15,-14 0-4-15,6 2 0 16,-13-3 0-16,0 1 1 15,0 6-2-15,0 2 0 16,-6 5 1-16,-15-2 1 16,0 0 2-16,-8-4-2 15,-1-12 0-15,-5 5-2 16,-11-4 0-16,5 9 0 16,-2 8 5-16,6 6-3 0,-4 7-1 15,-5-3 1-15,4 9 2 16,-3-2-1-16,3 0 0 15,-10-2-2-15,3 2 1 16,-1-6 2-16,6 6-4 16,-4 1 2-16,2-4-1 15,-2 9 0-15,2 0 0 16,-2-4-1-16,-5 3 2 16,-2 5-2-16,3-5 2 15,-3 5-1-15,2-1-1 16,5 1 2-16,-5 1-1 15,5 0 0-15,2 2-1 16,5-1 0-16,-10 1 1 0,8 0 0 16,-3-2 0-1,11 7-1-15,-6-3 1 0,2 0 0 16,-2 3 1-16,6 1-2 16,-10-4 1-16,-4 4-1 15,4-4 0-15,-4-2 0 16,-3 6 1-16,-3 0-1 15,2 0 2-15,5 0-1 16,-12 7 0-16,5-3 0 16,-5-3-1-16,-4 7 0 15,14-4 2-15,-10-3-2 16,5 3 3-16,2-1-2 0,-9 1-1 16,10-3 1-1,4-1-1-15,-5 4 1 0,5-4-1 16,2 5 0-16,5-1 1 15,-3-1-1-15,14 1 0 16,-4 0 0-16,-5 1 0 16,4 0-2-16,8-1 1 15,-12 4 1-15,11-5 0 16,-6 2 0-16,-3-1 0 16,7 1-1-16,-4-1 1 15,2 5-2-15,-2-5-2 16,-1 5-2-16,-8-5-5 15,6 5-9-15,-4-2-9 16,-5 6-20-16,11 0-17 16,-8 21-21-16,20 7-126 0</inkml:trace>
  <inkml:trace contextRef="#ctx0" brushRef="#br0" timeOffset="29049.1701">8015 12162 223 0,'-14'-17'37'15,"0"13"-21"-15,14 4 17 16,0 0 8-16,0 0-21 16,0 0-9-16,0 0-1 15,0 2-5-15,0 21-1 16,21 8 12-16,6 14 3 16,8 8-10-16,4 7 0 15,2 12-2-15,5 11 1 16,-12 5 0-16,1 0-3 15,-3 5-3-15,-5-5 3 16,-6-1-3-16,-7 5 3 0,0 0-4 16,-8-6-1-16,6-4 0 15,-12-11 2-15,7-13-2 16,0-5 0-16,-7-15 0 16,7-10-1-16,-7-11-1 15,6-12-1-15,-6-1-2 16,0-4-4-16,0 0-2 15,0-18-2-15,0-26-22 16,0-14-64-16,-20-19-78 16</inkml:trace>
  <inkml:trace contextRef="#ctx0" brushRef="#br0" timeOffset="29415.9157">7948 12184 215 0,'-7'-18'20'0,"7"0"-8"15,0-2 6-15,0-3-1 16,21 1-10-16,11-1 2 16,9 1-5-16,12 1 3 15,2 8-1-15,12 5 1 16,-5 8-2-16,4 0 0 15,1 4 2-15,-5 20 1 16,-10 8 0-16,-10 12 1 16,-3 1-2-16,-12 3 1 0,-13 1-2 15,-7 2-2-15,-7 2 4 16,-7 5-1-16,-34 3-1 16,-12-3-4-16,-14 0 2 15,5-5-3-15,-4-4-1 16,4-8-4-16,9-1-8 15,12-8-16-15,11-4-60 16,21-7-181-16</inkml:trace>
  <inkml:trace contextRef="#ctx0" brushRef="#br0" timeOffset="29799.4726">8870 13031 22 0,'14'34'74'16,"11"9"-49"-16,3 2 0 15,-1 2 7-15,1 4 1 16,-3-4-16-16,-4 2 0 16,-8 0 3-16,-13-6 0 15,0-3-4-15,0-10-5 16,0-12-6-16,0-4 2 15,0-7-4-15,0-7 2 16,0 0 5-16,0-13 0 0,-13-25-10 16,-1-16-3-16,0-16 2 15,-2-9-1-15,14 4 2 16,2 9 0-16,0 4 0 16,0 9 1-16,11 14-1 15,10 9 1-15,-7 11-1 16,6 6-1-16,1 7-2 15,-5 3-4-15,14 3-5 16,-10 0-24-16,15 0-104 16</inkml:trace>
  <inkml:trace contextRef="#ctx0" brushRef="#br0" timeOffset="30032.1228">9629 13140 125 0,'0'26'118'16,"0"10"-113"-16,0 0 12 15,0-2 2-15,0 0-6 16,0-2-7-16,0-6-1 16,0 0-3-16,7-3-2 15,0-6-2-15,0-8-9 16,0-3-9-16,-7-6-15 15,0 0-24-15,0-19-123 16</inkml:trace>
  <inkml:trace contextRef="#ctx0" brushRef="#br0" timeOffset="30225.2012">9427 12769 234 0,'-13'-3'98'15,"13"3"-93"-15,0 0-1 16,0 0 7-16,0 0-11 16,13 0 0-16,22 3-3 15,1 7 3-15,15 3-3 16,-3-4-17-16,12 8-36 16,6-4-127-16</inkml:trace>
  <inkml:trace contextRef="#ctx0" brushRef="#br0" timeOffset="30563.2092">10707 12858 182 0,'0'0'45'15,"0"0"-41"-15,0 0 33 16,-14 0-6-16,-6 0-21 15,-19 0-2-15,4 9-2 16,-6 8 1-16,-5 9 1 16,-2 14 2-16,-5 9-4 15,12 9-5-15,7 6 4 0,8-6-1 16,13 3-4-16,13-11 1 16,6-6-1-16,33-9 2 15,10-4-2-15,10-9 0 16,-4-5 0-16,12-4-4 15,-10-7 4-15,14-4-13 16,-11-2 0-16,2 0-21 16,-10-4-44-16,-1-17-91 15</inkml:trace>
  <inkml:trace contextRef="#ctx0" brushRef="#br0" timeOffset="31142.0559">11239 13165 26 0,'0'1'68'0,"0"3"-68"15,18 4 17-15,3-7 4 16,0 3-7-16,6 0 2 15,-4-4 1-15,7 0 2 16,4 0 3-16,-6 0 3 16,4 0-6-16,-5-9-2 0,1-4 0 15,-12-4-11-15,7-4 2 16,-9-6 3-16,-7-3-8 16,-1-6-3-16,-6 1 0 15,0-1-2-15,0 4 0 16,-6 4-3-16,-27 5 4 15,-1 5-2-15,-14 1 3 16,-5 9 7-16,5 2-2 16,2 3 0-16,5 3 2 15,-3 0-2-15,15 0 1 16,8 0-2-16,-7 0-3 16,10 11 0-16,4 4-1 0,0 2 3 15,1 5-3-15,6 5 3 16,0 3-3-16,7 6 1 15,0 3 3-15,0 10 2 16,0 8-4-16,21 1 5 16,24-2 2-16,4-3-1 15,17-6-4-15,3-9-2 16,18-3 0-16,7-8 4 16,7-10-4-16,14-17-2 15,18 0 0-15,23-27-6 16,11-22-26-16,-11-18-66 15</inkml:trace>
  <inkml:trace contextRef="#ctx0" brushRef="#br0" timeOffset="32528.9182">7180 12647 212 0,'0'-9'31'0,"-14"5"-10"16,14 4 21-16,-9 0-16 16,2 11-16-16,-2 17 2 15,-5 12 3-15,-6 3-1 0,-8 6-3 16,-4 4 2-16,-9 9-2 15,-7-2 1-15,-5-2-3 16,5 1-2-16,2-16 0 16,11-5-5-16,6-10 1 15,19-7-3-15,4-8 1 16,6-2-1-16,0-3-7 16,6-1 3-16,27-1 3 15,8 1 1-15,-4-5 1 16,20-2 3-16,-4 4 0 15,15 1-2-15,13-1 2 16,13 4-4-16,13-3 3 16,8-1-1-16,7 0 0 0,-21-4-1 15,-7 0 2-15,-21 0-3 16,-18 0 1-16,-9 0-2 16,-19 0 1-16,-6 0 0 15,-14 0 0-15,-5 0 1 16,-2 0 0-16,0-8 4 15,0-5 3-15,0-9-6 16,0-5 0-16,-9-3-2 16,-32-6 3-16,-10-3-2 15,-13-2 1-15,-16-12-1 16,-14-9 0-16,-21-6-1 16,-6-9-2-16,-1-6 1 0,3-1 1 15,29 6-4-15,17 12-1 16,27 17-3-16,25 18-12 15,21 8-98-15</inkml:trace>
  <inkml:trace contextRef="#ctx0" brushRef="#br0" timeOffset="38573.822">4281 1947 101 0,'0'-4'10'0,"0"4"2"15,0 0 9-15,0 0-16 16,0 0-5-16,0 19 0 16,0 7 2-16,0 10 12 15,0 7 7-15,0 10 5 16,0 9 6-16,0 12-4 16,-20 6-8-16,-8 11 6 0,8 7-13 15,-19 5-2 1,4 12 4-16,-6 9-5 0,-5 6-2 15,5 7-3-15,2 0 0 16,18-3-1-16,14 1 0 16,0 1 0-16,1 5-1 15,-1 2-1-15,7-8-2 16,0-1 1-16,0-8 0 16,0-1 0-16,0 6 2 15,0 7-2-15,0 4-1 16,-14 7 1-16,-18 5 1 15,4 2-2-15,-6-2 0 0,-3-1 0 16,21-12 0-16,-4-9 1 16,13-4 2-16,-7 0-3 15,0 4 0-15,0 3 2 16,-4 8-1-16,-10 10-1 16,1 6 0-16,-7 5 0 15,-5 2 0-15,-3-3 0 16,6 1 0-16,13 11 2 15,2 4-2-15,7-1 1 16,1 5 0-16,-1-6-1 16,-5-4 3-16,6 4-3 15,-1-10 4-15,0-3 1 16,0 2-3-16,8 1 4 0,-8 4-4 16,-7 1 1-16,3-13 1 15,4-1-2-15,7-16 1 16,0-9-2-16,0-11 1 15,7 1-2-15,0 5 3 16,-13 9-1-16,-1 8 2 16,0 8 1-16,-11-1-5 15,4 2 4-15,1 0-1 16,6-5 2-16,14-4-1 16,0-8-2-16,7 0-1 15,27-1 1-15,12 1-1 16,9 3-1-16,-2 1 1 15,2 4 0-15,-2 1-1 16,-5-1 1-16,4-5-1 0,-3-11 0 16,-4-1 0-16,-10-5 0 15,-8 10-1-15,-6-1 2 16,-16 3-1-16,1 6 2 16,-6-3-1-16,0 1 1 15,0-6 1-15,-18-1-1 16,4-9-1-16,-6-7-1 15,6-3 0-15,0-2 0 16,0 4 3-16,1-10-3 16,1 1-1-16,5-14 1 15,7-4 0-15,0-13 0 16,0 1 0-16,0-11-2 16,0 1 2-16,7-9 0 0,12-12-1 15,-6-6 0-15,1-12-3 16,-7-14 2-16,-7-5 0 15,0-8-2-15,0 0 3 16,0 0-4-16,0-23-1 16,0-20-12-16,-14-14-27 15,-13-18-107-15</inkml:trace>
  <inkml:trace contextRef="#ctx0" brushRef="#br0" timeOffset="41582.6287">4786 1557 204 0,'0'16'13'16,"0"-11"3"-16,0-3 18 15,0-2-9-15,0 0-11 0,0 2-3 16,0-2-5-16,0 0-1 16,39 0 2-16,30 0 2 15,41 0 19-15,48 0 0 16,30-2-15 0,35-11-3-16,20-1 1 0,25-2-4 15,0 1-2-15,-4 0 1 16,-3-2-1-16,3 4 3 15,18-3-5-15,0 1 3 16,21 1-3-16,0-2-1 16,-8 3-1-16,-10 2 2 15,-10 3-3-15,-20 3 2 16,-19 3 1-16,-14 2-1 0,-13 0-2 16,6 0 3-1,1 0 1-15,0 5-3 0,4 3 1 16,2 0-2-16,-6 2 2 15,-8 2-1-15,-13 1 1 16,-14 2-2-16,-9 1 2 16,7-2-1-16,2 3-1 15,1-4 1-15,1-1 2 16,19-3-2-16,2-1 2 16,-2-2-1-16,-3-1 3 15,-18-1-2-15,-6 0-1 16,-6 0-1-16,-8-1 3 0,-5 1-2 15,-9-2 0-15,-12-1-1 16,-27 3-1-16,-21-2 1 16,-27 2 0-16,-26 0-1 15,-20 0-4-15,-1 1-1 16,1 4 0-16,5 3 1 16,1 5 4-16,1 7 0 15,-5 5 0-15,5 8 1 16,1 10 0-16,-8 10 0 15,0 6-1-15,0 11 1 16,-7-3 1-16,6 4 0 16,1 5-2-16,0 5 0 15,4 9 3-15,-4 3-1 16,7 7-2-16,-8 5 0 16,3 12 2-16,3 10 0 0,-1 16-2 15,-11 22 2-15,0 10 2 16,0 9 0-16,-7 6-3 15,0-4-1-15,0 4 2 16,0 3-1-16,0 8 0 16,0 6-1-16,0 5 0 15,0 10 1-15,7-2 1 16,6 2 3-16,10-3 0 16,21 9-1-16,-3 2 0 15,19 8-3-15,2 5 1 16,18-9 4-16,7 2-4 15,7 0-1-15,0 5 0 0,0 6 1 16,0 2-1-16,-4-6 0 16,-3-2 1-16,0-3-2 15,7 5 2-15,0 3 2 16,0 2 1-16,0-9-1 16,0-6-4-16,-7-8 2 15,-4 1 0-15,4-1-2 16,0 1 2-16,0-6-1 15,0-10-1-15,0-5 0 16,-4-11 4-16,4 3-4 16,3-2 1-16,1 4 0 15,-10-1 1-15,-1-12-2 16,-16-2 1-16,0-6 1 0,3-6-2 16,-12 0 0-1,11-4 0-15,-11-1 0 0,-2-8 0 16,-5-1 2-16,-2-11-2 15,-11-10 0-15,1-9 1 16,8-8 0-16,-14-7-1 16,13-6 0-16,-8 0 0 15,-1-2 0-15,12-2-1 16,-5-3 1-16,-7-7 1 16,5-1 0-16,-4-2-1 15,-1 2 0-15,-2 2 0 16,-11-10-1-16,-5 1 0 15,-2-10 1-15,-3-6 0 16,-2-5 0-16,1-8 0 0,-10-7 0 16,0-12 0-16,0-7 1 15,0-7-1-15,0-9 0 16,0-5 0-16,0-5 2 16,0-4-2-16,0-4 1 15,0 0 2-15,0 0-2 16,0 0 2-16,0 0 1 15,0 0 1-15,0 0-1 16,0 0 4-16,0 0 4 16,-19-12 0-16,-29-1-9 15,-23 0-3-15,0 0 0 16,-16 4 0-16,-7-1 1 16,-14 6 0-16,-18 1-1 0,-7-3 0 15,2 6-2-15,-13 0 2 16,-1 0-3-16,-29 0 1 15,-19 0 0-15,-6 0 1 16,-28 0 0-16,-3 0 1 16,1 0 0-16,-16-4 1 15,-1 0 0-15,-20-1 0 16,7-4 1-16,-2 1-2 16,18-5-1-16,7 3 1 15,4-3 1-15,7 0-1 16,-4-4 0-16,0 4-2 15,-5 0 2-15,7-1 1 0,2 1-1 16,2 0 0-16,8-2 1 16,6-2-1-16,14 4-1 15,0 0 0-15,0 4-1 16,-20 1 1-16,-8-1-2 16,-8 3 3-16,-8-2 0 15,-4 5 0-15,-11-3 0 16,-10 2 1-16,9 0 1 15,12-1-2-15,21 5 0 16,13 0-1-16,1-4-1 16,6 4 1-16,-7 0-1 15,7 0 1-15,7 0-1 16,-6-4 2-16,12 4 0 0,-5 0 1 16,12 0 0-1,-6 0-1-15,26 0 1 0,8 0 0 16,25 0-1-16,29 0-1 15,-1 0 1-15,7 0-1 16,-7 0 1-16,0 0-3 16,-7 0 3-16,7 4 0 15,7-4-2-15,0 0 2 16,7 0 0-16,4 0 0 16,-4 0 0-16,-7 0-2 15,-7-4-2-15,-6 3 2 16,-1-3 0-16,-7 4 0 0,7 0 2 15,7-4-1 1,7 4 1-16,7 0 0 0,0 0 0 16,7 0 1-16,0 0-2 15,-10 0 1-15,3 0-2 16,-14 0 1-16,14 0-1 16,7 0 2-16,13 0-2 15,5-4 2-15,16 2-1 16,-2-1 1-16,7-1 0 15,-12 4-1-15,5 0 0 16,2 0-2-16,-2 0 3 16,9 0-1-16,12 0 1 15,-1 0-1-15,14 0 1 16,3 0 0-16,4 0 0 16,0 0-1-16,7 0 1 0,0 0-2 15,-7 0-1-15,7 0-2 16,-7 0 0-16,7 0 2 15,0 0 0-15,0 0-1 16,0 0 0-16,-7 0-2 16,7 0-7-16,0-4-12 15,0-9-26-15,0-15-59 16</inkml:trace>
  <inkml:trace contextRef="#ctx0" brushRef="#br0" timeOffset="56681.44">7921 3198 30 0,'0'0'47'16,"0"0"-34"-16,-35 0 2 15,-11 0 4-15,5 0-4 16,2 0-4-16,25 0-6 16,1 0-1-16,13 0 8 15,-7 0 0-15,7 0 0 16,0 0-3-16,-7 0 1 0,7 0-6 15,-7 2 0 1,0 3-3-16,0 2 3 0,-6 0-2 16,6-1 0-16,-9 1 0 15,6 6-2-15,-17 2 1 16,6 2 0-16,-6-2 2 16,2 0-1-16,4 0-2 15,0-1 0-15,8-1 0 16,-1 4-11-16,7 3 7 15,0 3-6-15,-9 4-6 16,7 0 2-16,2 4-26 16,0-3-100-16</inkml:trace>
  <inkml:trace contextRef="#ctx0" brushRef="#br0" timeOffset="58676.1808">7611 3738 9 0,'0'0'20'0,"0"0"0"16,0 0 1-16,0 0-4 0,0-2-2 16,0 0 1-16,0 2-4 15,0 0-1-15,0-2-2 16,0 2-4-16,0-1 0 15,0-1-3-15,-7 2-2 16,0-2 0-16,-6 0 1 16,6 2 1-16,0-2 1 15,-9 2 1-15,14-2 1 16,2 0 0-16,-7 1-2 16,0 1-2-16,7-3 1 15,-7 3 1-15,0-1 0 16,7 1-1-16,-7 0 0 15,7 0-2-15,0 0 3 16,-7 0-2-16,7-2 0 0,-7 2 0 16,7 0 2-16,-6 0-1 15,6 0 0-15,0 0-1 16,0 0 2-16,0 0-3 16,0 0-4-16,-7 0 2 15,-7 9 2-15,-11 16 0 16,4 6 3-16,-7 9 2 15,1 7-4-15,-5 4 1 16,4 5 2-16,8-1-4 16,6-2 4-16,7 1-4 15,7-1 3-15,0 1-3 16,0 3 0-16,14-2 0 16,20-1 0-16,3 3 0 0,20-5 3 15,10 3-3-15,2 0 0 16,11-1 1-16,-7 8 2 15,-11 0-3-15,11 2 2 16,-13 2-2-16,-5-6 0 16,5-2 0-16,-10-1 0 15,14-2 0-15,3-3 0 16,2-1 0-16,4 0 0 16,7-5 0-16,-6 0 0 15,1-3 0-15,-1-4 0 16,-1-1-3-16,3 0 3 15,4-4 3-15,-6-4-3 0,13 0 0 16,-7-4 0-16,12-3-2 16,9-4 2-16,9-2 3 15,-3-4-1-15,1 0 0 16,-14-4 1-16,-9 3-1 16,0-7-2-16,-5 1 3 15,-6-2-2-15,-3-4 2 16,0 0-2-16,9 0 2 15,0 0 0-15,7-2-3 16,3-11 1-16,6 0 1 16,3-4-2-16,2 0 0 15,0-2 0-15,2-2 0 16,5-1 0-16,-3-3-2 0,-4 2 1 16,-7 3 1-1,-7-2 0-15,-14-2-2 0,1 4 0 16,-19-2-1-16,-2 1 1 15,-5-2-12-15,-12 2-7 16,-6 0-28-16,-9-3-47 16</inkml:trace>
  <inkml:trace contextRef="#ctx0" brushRef="#br0" timeOffset="72515.2023">13216 12489 111 0,'-7'4'26'15,"7"-4"-13"-15,0 0 32 0,0 0-9 16,0 0-9-16,0 0-2 16,0 0-4-16,0 0-1 15,0 0-5-15,0 0-5 16,0 0 1-16,0 0-6 15,0 0 0-15,0 0 0 16,7 0 1-16,20 0 1 16,3 0 1-16,14 0-3 15,-3 0 1-15,12 0-2 16,2 0 3-16,11-2-4 0,-2-6 2 16,8 3-1-1,1-3 0-15,-16 0 3 0,1-1-3 16,-22 5 0-16,1 3-1 15,-16-3-1-15,-1 4-1 16,-6-4-1-16,0 4 0 16,-5 0 0-16,-2-2 1 15,2 2-1-15,-2 0-1 16,0 0-1-16,-7 0-1 16,0 0 0-16,0 0-4 15,7 0-7-15,-7 0-19 16,0 0-49-16,7 0-106 0</inkml:trace>
  <inkml:trace contextRef="#ctx0" brushRef="#br0" timeOffset="85587.0059">13574 12096 45 0,'-7'-13'32'0,"7"5"-10"16,0-1 20-16,0 5 7 0,0-2-8 15,-7 2 8 1,7 3-3-16,0-2-3 0,0 3-9 16,-7 0-7-16,7 0-7 15,0 0-6-15,-7 0-9 16,7 0-5-16,0 4 0 16,0 27 1-16,0 4 7 15,0 16 1-15,0 0-3 16,0 1-2-16,0 13-1 15,0 6 1-15,-7 8 1 16,0 2-3-16,0 2 0 16,7-10 0-16,0-5-1 15,0-8 0-15,14-7-1 16,14-4-1-16,8-8 0 0,1-5 1 16,4-10-1-16,-9-9-2 15,3-4 3-15,-8-9-1 16,3-4-1-16,0 0 2 15,-3 0 0-15,8-8 0 16,-3-10 0-16,2-3-3 16,-13-3-2-16,-5-3-6 15,-4-7-18-15,-1 4-45 16,3-6-113-16</inkml:trace>
  <inkml:trace contextRef="#ctx0" brushRef="#br0" timeOffset="86158.0329">14151 12515 138 0,'0'34'15'15,"0"10"1"-15,0 1 13 16,0 7-5-16,14 1-2 15,0-4-11-15,2-2 4 16,2-10 0-16,8-6-3 16,-13-7-1-16,8-9-9 15,-7-6 5-15,-1-6-7 16,10-3 0-16,14-12 14 0,-3-18 9 16,12-15 0-1,3-8-20-15,-13-3 2 0,8-6-5 16,-17 0 0-16,-6 7-4 15,-3 8 3-15,-11 21-2 16,-7 13 3-16,0 9 0 16,0 4-5-16,0 17 5 15,0 28 5-15,-7 17-3 16,-9 11 0-16,14 1 3 16,2-3-4-16,0-9-1 15,0-13 1-15,25-5 0 16,10-14-1-16,-8-16 2 0,12-6-4 15,2-8 4 1,10-13 8-16,6-26-1 0,3-14-3 16,-5-4 1-16,-2-9 2 15,-12 3-5-15,-14-3 1 16,-1-4-3-16,-13 10-4 16,-6 9 0-16,0 13 2 15,-7 16 0-15,0 9-3 16,0 9-2-16,0 0-5 15,7 4-31-15,0 0-164 16</inkml:trace>
  <inkml:trace contextRef="#ctx0" brushRef="#br0" timeOffset="86392.5676">15484 12655 132 0,'0'35'40'16,"0"5"-8"-16,0-4 14 15,0-2-14-15,0-6-16 16,0-6-10-16,7-1-2 16,0-4-4-16,6-2-4 15,-13-8-1-15,7 1-10 16,-7-8-13-16,0 0-21 15</inkml:trace>
  <inkml:trace contextRef="#ctx0" brushRef="#br0" timeOffset="86616.191">15355 12154 163 0,'0'0'16'16,"0"0"-9"-16,28 8 12 15,-1 5-9-15,8 5-8 16,4-1-2-16,2 6-2 0,5 3-10 16,-12-1-14-1,8 3-26-15</inkml:trace>
  <inkml:trace contextRef="#ctx0" brushRef="#br0" timeOffset="86862.9708">15672 12651 133 0,'0'0'18'16,"0"0"4"-16,7 0 32 15,34-4 7-15,19-9-12 16,11 0-11-16,7 3-14 0,-5-3-7 16,-6 0-11-16,-12 7-6 15,-19-1-4-15,1 1-7 16,-16-1-4-16,-8-3-12 16,-10 1-28-16,-3-8-163 15</inkml:trace>
  <inkml:trace contextRef="#ctx0" brushRef="#br0" timeOffset="87138.789">15981 12284 132 0,'-25'26'49'0,"14"10"-41"0,2 9 25 15,-5 12 5-15,0 1-4 16,0 8-2-16,0-4-10 15,1 0-1-15,-3-6-1 16,16-3-4-16,0-4-10 16,0-2-1-16,16-3 1 15,11-7-3-15,8-7-3 16,4-4-3-16,9-9 3 16,5-7-10-16,2-10-5 15,4 0 2-15,-4 0-12 16,5-13-40-16,-12-8-91 15</inkml:trace>
  <inkml:trace contextRef="#ctx0" brushRef="#br0" timeOffset="87523.7832">16197 12690 248 0,'0'0'26'0,"0"0"-23"16,0 0 31-16,7-4-26 16,36 1 41-16,28-7-20 15,10 1-8-15,-1 0-1 16,9-5-8-16,-1 3-8 16,-8 0-4-16,-14-1-2 15,-11 3-2-15,-16-4-9 16,-11 0-6-16,-14-2-26 0,-14-6-160 15</inkml:trace>
  <inkml:trace contextRef="#ctx0" brushRef="#br0" timeOffset="87807.1319">16607 12286 136 0,'-13'26'107'0,"-1"12"-96"16,-4 11 24-16,4 9-1 16,0 8-16-16,7 5-2 15,0-1-5-15,0-4 1 16,1-4 4-16,6 0-8 0,0-9-1 16,0-2 0-16,20-10-4 15,10-9-3-15,20-11-5 16,-1-8-6-16,10-8 11 15,5-5-14-15,8-5-12 16,1-18-12-16,-16-7-71 16,7-10-109-16</inkml:trace>
  <inkml:trace contextRef="#ctx0" brushRef="#br0" timeOffset="88273.8613">17119 12730 153 0,'-7'8'33'16,"7"-3"-30"-16,0 3 17 16,0-3-1-16,21-1 7 15,13-4 17-15,19 0-15 16,2 0-5-16,4-9-8 16,-8-7-10-16,-8-2-3 15,-6-5-2-15,-9-2 0 16,-5-3-3-16,-17 2-1 15,-6 0-7-15,0 3 1 16,-29 2-10-16,-15 12 7 16,-16 5 5-16,5 4 5 15,-4 0 3-15,4 13 3 0,4 12 1 16,15 2 0 0,-6 0 0-16,12 8 3 15,14 0 0-15,10 1-2 0,6 0 2 16,0-1 3-16,0 1-2 15,13-6 2-15,10 4-2 16,7-2 0-16,-2 2 1 16,-1-2 0-16,1-6-5 15,-3 1 0-15,2-5-1 16,-6 1-3-16,0-10 0 16,4-6-1-16,2-3-6 15,-4-4-5-15,9-4-8 16,7-22-18-16,-4-8-55 0,4-15-110 15</inkml:trace>
  <inkml:trace contextRef="#ctx0" brushRef="#br0" timeOffset="88986.1435">17658 12660 183 0,'0'0'6'0,"0"0"8"16,0 8 18-16,0 9-3 15,0 1-15-15,0 3 3 16,0 2 0-16,0-1-2 16,0 5-3-16,-7 5 6 0,0-2-4 15,-7 9-1 1,7-3-3-16,0 7-2 0,-6 2-2 16,4-5-2-16,-1-1 1 15,3-8-4-15,3-10-1 16,2-7 1-16,2-10-1 15,0-4-1-15,0 0-5 16,0 0 4-16,0-21-1 16,0-14 3-16,9-18 0 15,14-9 0-15,-3 0-3 16,1-8 1-16,0-1 2 16,-8 9 0-16,1 1 0 15,4 7 2-15,3 3 2 16,0 6-1-16,6 5-2 15,-4 14 5-15,7 9-6 0,-2 8 3 16,-12 5-2-16,2 4 2 16,7 0-3-16,3 0 0 15,-5 17 2-15,9 5 0 16,0 9-1-16,-5 3 1 16,-6-3 0-16,-7 5-2 15,-12 0 2-15,-2 3-2 16,0 1 3-16,-7-6-2 15,-23-2 0-15,-11-6 1 16,-12-3-1-16,-2-1-1 16,3-6 0-16,3-3 0 15,4-2-3-15,10-8 1 0,14 7 2 16,3-8 1 0,11 0-1-16,7 1-3 0,0 3-5 15,0 6 1-15,16-3 6 16,14 8 1-16,5-2 0 15,-6 0 2-15,8 4 0 16,-3-2 0-16,12 1 0 16,2 1 0-16,-4-2-1 15,6 0-1-15,1 0 0 16,6-8-6-16,-6 1-11 16,13-10-40-16,-4 0-228 15</inkml:trace>
  <inkml:trace contextRef="#ctx0" brushRef="#br0" timeOffset="89637.2402">13223 13729 173 0,'0'4'139'0,"80"-4"-139"16,35 0 30-16,41 0 8 15,45-4-2-15,38-13-12 16,41-4-4-16,15-1 3 15,24 3-5-15,18-2 2 16,23 6-7-16,3 4-4 16,10 1 0-16,1 7-9 15,-30-3 0-15,-25-2-1 0,-39 3-4 16,-56-3 3-16,-31-5-4 16,-32-2-7-16,-40-2 1 15,-20 4-13-15,-34 5-34 16,-19-1-101-16</inkml:trace>
  <inkml:trace contextRef="#ctx0" brushRef="#br0" timeOffset="91055.7895">14172 14007 165 0,'21'-26'78'0,"-12"13"-63"0,-9 7 12 16,0 6 18-16,0 0-12 16,0 0-12-16,0 10-8 15,0 16-7-15,-2 17 9 16,-26 12-7-16,-20 5-2 16,-5 6 1-16,-18 1 0 15,-7 9-5-15,-2 3 2 16,0-9-4-16,6-8 0 15,19-10-2-15,16-12-8 16,19-14-10-16,20-13-27 16,0-13-99-16</inkml:trace>
  <inkml:trace contextRef="#ctx0" brushRef="#br0" timeOffset="91259.0954">14202 14491 144 0,'-71'53'29'0,"-9"9"8"16,-21 4 7-16,0-4-10 15,7 0-9-15,7-10-12 16,9 1-2-16,20-9-7 16,5-9-4-16,12-3-6 15,21-11-16-15,4-12-24 16,16-9-97-16</inkml:trace>
  <inkml:trace contextRef="#ctx0" brushRef="#br0" timeOffset="91454.6039">13810 14993 111 0,'0'66'48'15,"0"-4"3"-15,0-4-4 16,-5-6-12-16,5-11-16 15,0-7-8-15,0-12-8 16,0-3-3-16,0-11-6 16,7-8-16-16,16 0-20 15,-2-23-47-15,6-20-32 16</inkml:trace>
  <inkml:trace contextRef="#ctx0" brushRef="#br0" timeOffset="91685.9116">14541 14245 192 0,'0'-4'82'15,"0"4"-82"-15,0 0 13 16,0 5 15-16,0 16-15 16,7 13 13-16,-7 3-9 15,7 3-7-15,-7 7-2 16,0-3 3-16,0-5-11 15,0-7 0-15,0-6-9 0,0-7-10 16,0-11-14 0,-21-8-46-16,-2 0-121 0</inkml:trace>
  <inkml:trace contextRef="#ctx0" brushRef="#br0" timeOffset="92007.4477">14394 14487 104 0,'-13'8'85'16,"-1"18"-71"-16,7 2 14 15,7 6 5-15,0-2-10 16,0-6 3-16,0-3-6 16,7-6-6-16,14-8-2 15,-5 1-3-15,20-10-2 0,6 0-4 16,17-14 6-16,3-21-9 16,12-6-2-16,-1-11-4 15,-2 0-1-15,0 1-2 16,-11 8-7-16,-12 7 9 15,-21 12-10-15,-8 14 9 16,-19 6 8-16,0 4 1 16,0 0 5-16,0 14 0 15,-23 10 0-15,0 4 1 16,2 6-2-16,8-2-4 16,-1 2 1-16,-2-2-2 15,2 2-8-15,0-6-6 16,-2-2-33-16</inkml:trace>
  <inkml:trace contextRef="#ctx0" brushRef="#br0" timeOffset="92876.8569">14381 14971 223 0,'0'0'1'16,"16"-4"26"-16,34-13 20 15,1-9-25-15,13-1-9 16,0-3-8-16,7-2-4 16,-11 6-1-16,-19 7-5 15,-7 6 3-15,-15 9-2 16,-12 4-8-16,-7 0-17 0,0 19 29 16,-14 15 0-16,-23 11 1 15,7 4 3-15,-11-2-4 16,9 6 2-1,-2-4-1-15,6-6 2 0,-4-4-3 16,18-11 1-16,1-11-1 16,6-7 0-16,7-10-4 15,0 0-6-15,0-23-50 16,23-16 46-16,20-6 8 16,5-3-3-16,-2 9 9 15,-5 7 8-15,1 6 13 16,-10 13-6-16,-5 9-5 15,-13 4-7-15,0 0 0 0,-14 13 6 16,2 13 14-16,-2 5-9 16,0-1-7-16,0-4-1 15,0-2-2-15,0-7 1 16,0-5-5-16,0-7 4 16,5-5-4-16,9 0 2 15,11-9 2-15,9-25 8 16,10-11 1-16,13-12-13 15,-7-5-6-15,8-4 3 16,-15-3-3-16,8 1-8 16,-17-5-12-16,12 5 7 15,-11 2-12-15,-13 4 12 0,8 6-14 16,-9 12 22 0,-7 9 11-16,-1 8 5 0,-13 14 13 15,0 5 6-15,0 7 13 16,0 1-9-16,-6 0-12 15,-22 5-8-15,-11 20-2 16,12 7 7-16,-8 3 4 16,12 9-8-16,14-5-2 15,4 2-2-15,5-6-4 16,0 0 3-16,5-5 0 16,27 1-3-16,9-3 4 15,-4-2-1-15,14 4 2 16,-3 0-2-16,-2-2 4 0,-12 2-4 15,-11 5 0 1,0-7 4-16,-23 7 0 0,0-1-5 16,0 2 2-16,-25-2-2 15,-17 2-2-15,-6-6-1 16,2-2-4-16,-9-6-3 16,-4-6-5-16,1-15-17 15,8-1-27-15,6-1-84 16</inkml:trace>
  <inkml:trace contextRef="#ctx0" brushRef="#br0" timeOffset="93049.9182">15369 14907 124 0,'28'0'42'0,"8"7"1"0,15 10 2 16,-1-2-9-16,14 2 6 15,10 0-17-15,-10-8-12 16,7 1-5-16,-11-6-8 15,-5-4-1-15,-9 0-13 16,-5-14-16-16,-11-8-38 16</inkml:trace>
  <inkml:trace contextRef="#ctx0" brushRef="#br0" timeOffset="93298.967">16130 14474 317 0,'0'0'28'16,"0"0"-26"-16,0 0 28 15,39-8-13-15,26-1 16 16,19-4-8-16,11-2-11 16,-1-2-3-16,0 0-8 15,6-6-3-15,-12 6-3 16,-17-1-6-16,-7-3-1 15,-27-2-9-15,-8 5-16 16,-22-3-57-16,-7-2-137 16</inkml:trace>
  <inkml:trace contextRef="#ctx0" brushRef="#br0" timeOffset="93553.2523">16779 13858 199 0,'-6'40'24'16,"-1"20"-4"-16,7 16 8 16,0 11 6-16,0 10-5 15,0 5-6-15,0 3-1 16,0 2 7-16,0-1-10 16,0-5-7-16,0-5-1 15,0-11-6-15,0-16-4 16,0-8-1-16,0-20-4 15,4-16-3-15,3-16-7 16,5-9-18-16,8-26-75 0,8-27-86 16</inkml:trace>
  <inkml:trace contextRef="#ctx0" brushRef="#br0" timeOffset="94159.735">17119 14073 324 0,'14'-39'16'16,"15"3"-9"-16,22 0 34 16,-1 2-16-16,15 2-9 15,-1 2-4-15,7 4-6 16,-5 3-3-16,-11 6 0 0,-2 4 0 16,-23 4-3-16,-12 5-4 15,-9 4 1-15,-9 0 0 16,0 0 0-16,0 0-3 15,0 17 6-15,-27 15 0 16,4 15 1-16,-18 11 0 16,4 16 0-16,0 10 0 15,-2 9 3-15,7 3-1 16,2-6 1-16,-6 2-1 16,13-5 4-16,2-12-4 15,7-13 0-15,8-15 3 16,-1-15-6-16,7-19 0 15,0-7-1-15,0-6-6 0,0-19 0 16,7-24-8-16,20-23-11 16,3-15-7-16,13-6-36 15,-13 8-19-15,14 8 72 16,-10 14 16-16,1 12 13 16,-3 11 3-16,-12 12 10 15,-6 9 9-15,-7 9-2 16,0 4-7-16,7 0-12 15,-5 0-9-15,16 11 7 16,0 12-2-16,3 9-1 16,-8 11 1-16,1 6 0 15,-3 4 2-15,-11 3-2 0,-7-2-4 16,0-2 0-16,0-11-4 16,0-11-2-16,0-4 1 15,-7-13-1-15,-16-3-6 16,1-10-4-16,-6 0-13 15,-11-4-57-15,5-20-137 16</inkml:trace>
  <inkml:trace contextRef="#ctx0" brushRef="#br0" timeOffset="94505.8422">17378 14316 99 0,'0'-13'47'0,"30"-1"-43"16,4 5 28-16,3 4-7 15,6 2-1-15,-8 3-2 16,-5 0-6-16,-7 0-5 0,-10 8-8 16,-13 5 1-16,0 10 0 15,-13 3 3-15,-38 4-6 16,-6 6 3-16,-3 0-2 16,3-2 3-16,13-6 1 15,10-7-3-15,9-8 2 16,18-8-2-16,7-5-3 15,0 0 0-15,25 0 3 16,23 0 9-16,12-18 0 16,-5 1-6-16,-2-6 4 15,-3 1-4-15,0-1-5 16,-15-2-1-16,-5 3-6 0,-12-1-8 16,-7-3-5-16,-11 0-25 15,0-6-52-15,0-6-78 16</inkml:trace>
  <inkml:trace contextRef="#ctx0" brushRef="#br0" timeOffset="94820.4498">17392 13659 160 0,'-14'21'24'0,"12"6"-12"16,2 4 21-16,0 9 2 15,0 14 0-15,0 12-6 0,13 13 4 16,6 12-6-16,-5 3-3 16,-8-2 0-16,8-4-7 15,-7 4-3-15,0-3 0 16,-7-6-3-16,0-12-6 16,0-9 5-16,0-11-6 15,0-19-4-15,0-15 0 16,0-11-6-16,0-6-3 15,0-10-7-15,0-25-41 16,0-13-77-16,2-10-69 16</inkml:trace>
  <inkml:trace contextRef="#ctx0" brushRef="#br0" timeOffset="95039.4117">17623 13571 264 0,'7'0'5'15,"0"0"-2"-15,7 0 13 16,2 22 6-16,5 5-6 16,8-1-5-16,-1 10-4 15,-1-1-6-15,-6 3-1 16,-12 3-3-16,0 11-9 0,-9 2-10 15,0 12-30 1,-36 4-87-16</inkml:trace>
  <inkml:trace contextRef="#ctx0" brushRef="#br0" timeOffset="95330.2605">16864 15086 124 0,'0'0'66'0,"16"0"-64"15,42 0 63 1,8-12-16-16,12-11-17 0,7 1 0 16,-5 0-2-16,-6 4-13 15,-12 1-11-15,-3 4-2 16,-15 0-4-16,-1 4 0 15,-15-1-2 1,-8-3-1-16,-3 0-3 0,5-6-8 16,-15-5-9-16,7 1-24 15,-7-3-68-15,0-4-97 16</inkml:trace>
  <inkml:trace contextRef="#ctx0" brushRef="#br0" timeOffset="95728.1046">17587 14615 155 0,'0'0'16'0,"0"21"-3"0,0 7 18 16,0 2-4-16,0 6 2 15,16 7 4-15,-3 2 4 16,1 8-3-16,0 0-7 16,7-1-4-16,-8 5-1 15,3-1-10-15,7-1 5 16,-9-3-7-16,-7-3 2 15,0-1-3-15,-7-13-3 16,0-5-2-16,0-7 0 16,0-10-2-16,0-4-2 15,0-1 0-15,-21-6-1 0,-9-2-4 16,1 0 0-16,-13 0-6 16,-8-10-1-16,6-3 6 15,-2-4 0-15,5-1-1 16,7-3 5-16,-3 2-2 15,21-2-8-15,9-1 5 16,7 3-6-16,0-2 4 16,14 2-3-16,25-3 12 15,9 1-1-15,5 4-4 16,-5 2-15-16,-7 2-62 16,12 0-142-16</inkml:trace>
  <inkml:trace contextRef="#ctx0" brushRef="#br0" timeOffset="97333.2753">12833 13945 63 0,'20'-7'22'16,"-20"1"-7"-16,7 2 23 15,-7 4 12-15,0 0-4 16,0 0-4-16,0 0-8 16,0 0-13-16,3 0-13 15,10 30-7-15,10 15 13 16,12 25 10-16,-1 15-11 16,-2 15-1-16,-4 11 2 15,-15 7-2-15,1 5-3 16,0-3-3-16,-14-5-2 0,0 3 3 15,0-3-3 1,0-10 2-16,0 1-4 0,-14-10-1 16,7-6 1-16,0-7-2 15,1-10 0-15,6-15 0 16,0-9 0-16,0-13 0 16,0-6 0-16,6-7 0 15,22-6 0-15,-5-8 0 16,14-1-2-16,6-3 1 15,15-1 1-15,3-4 2 16,20 0 5-16,-1 0-5 16,7 0 0-16,7 0-1 15,7 0 2-15,14 0 1 16,6 0-4-16,10 0 3 0,13 0-2 16,-1 0 3-16,17-9-2 15,-4-4-1-15,5-4 0 16,4 3 1-16,7 1 5 15,-5 0-1-15,-9 0 2 16,1 4-5-16,-1 5 0 16,0 0 1-16,-9-2-1 15,5 2 0-15,-3-5 0 16,14-4-1-16,9-4 0 16,3 0 0-16,4-6-2 15,-6 9 5-15,-10-3 10 16,-7-4-14-16,-27 6 3 15,-1-2 6-15,-8 0-10 0,-21 0 4 16,-7 4 3-16,-32 3-7 16,-10 1 0-16,-17 1 1 15,-21 7 2-15,-8-3-1 16,-3 4-2-16,-3 0 4 16,0 0-2-16,0 0-1 15,0 0-1-15,7-4-1 16,9 0-3-16,4-5 4 15,1-1-1-15,2 5 1 16,-2-3-1-16,1 4 0 16,-8-1 1-16,-7 1 0 15,0 4 0-15,-7-4 2 0,0 4-1 16,0-1 3-16,0 1-3 16,7-4-1-16,-7-4 1 15,0-5-1-15,7-2-1 16,-7-10 1-16,7 3 0 15,-5-4 0-15,2 3 0 16,3-3 0-16,-4-5 1 16,1 4 0-16,-4-11 0 15,3-7-1-15,-3-8 3 16,0-4-2-16,0-14 1 16,0-12-1-16,-14-15-1 15,-16-11 1-15,2-11-2 16,-11 1 2-16,5-7-2 0,0 2 1 15,4 9-3 1,7 10 2-16,2 9 0 0,14 7-9 16,1 5-7-16,-1 5-26 15,7-6-46-15,-7-2-150 16</inkml:trace>
  <inkml:trace contextRef="#ctx0" brushRef="#br0" timeOffset="98496.7274">12812 13782 41 0,'7'-4'15'0,"7"0"8"16,13 0 6-16,19 3 0 15,16-7 6-15,25-5-3 16,-20 3-2-16,-3 1-2 15,0 0-5-15,-11 1-6 0,2-1-6 16,-2-1 3-16,9-1-3 16,11 1-7-16,0-3 4 15,-2 0-8-15,7 0 0 16,3 0-2-16,-17 0-4 16,0-1-11-16,-18 5-16 15,-5 1-54-15</inkml:trace>
  <inkml:trace contextRef="#ctx0" brushRef="#br0" timeOffset="99027.5887">12870 13638 66 0,'0'0'24'0,"0"0"-19"16,0 8 0-16,4 18 16 16,21 14-4-16,3 9 7 0,-1 11-2 15,-4 8-3 1,7 7-4-16,-2 4-2 0,-1-5-3 16,-6-7-7-16,4-6-3 15,-18-9-3-15,-7-7-10 16,0-5-12-16,0-10-15 15,-23-11-37-15</inkml:trace>
  <inkml:trace contextRef="#ctx0" brushRef="#br0" timeOffset="99545.2491">12759 13646 99 0,'21'-4'7'15,"11"4"7"-15,9 0 6 16,12 13-1-16,11 1-5 16,14 3-4-16,10-8 1 15,-1 0 6-15,14-5-1 16,6-4-8-16,8 0-2 0,13 0-6 15,10-9-17 1,13-8-15-16,-6 0-56 0</inkml:trace>
  <inkml:trace contextRef="#ctx0" brushRef="#br0" timeOffset="100545.0015">9606 15716 264 0,'-2'-8'44'16,"2"3"-39"-16,7-12-5 15,66-11 26-15,81-23-2 16,96-29-7-16,-25 18 4 16,34 0-1-16,7 0-4 15,20-3 2-15,10 2-4 16,-7-2 0-16,-21 6-8 16,-45 8-6-16,-51 10-1 15,-41 11-2-15,-53 9 1 16,-28 8-4-16,-29 7 2 0,-12 3-13 15,-9 3-5 1,-2 0-13-16,-40 3-126 0</inkml:trace>
  <inkml:trace contextRef="#ctx0" brushRef="#br0" timeOffset="100861.6361">11723 14730 243 0,'0'13'12'0,"30"13"-6"16,20 14 15-16,7 9 2 15,8 13-3-15,-6 4-6 16,-11 9-4-16,5-2 4 15,-11-1 4-15,-13-2-8 16,1-8-5-16,-16 0-5 16,0-6 0-16,-14-3 0 15,0-10-9-15,0-11 0 16,-14-19-9-16,-7-13-11 16,-11-4-27-16,5-45-107 15</inkml:trace>
  <inkml:trace contextRef="#ctx0" brushRef="#br0" timeOffset="101145.7595">12039 14858 208 0,'21'-28'43'15,"18"1"-16"-15,9 6 13 16,19 3-3-16,-1 5-7 16,10 1-14-16,11 7-6 15,-7 5 2-15,0 0 0 16,-2 0-9-16,-6 13-3 15,-6 13-1-15,-18 10 1 16,-9 7 4-16,-11 6 0 16,-28 0-2-16,0 8 0 15,-14 5-1-15,-46 3-1 16,-20-3 3-16,-9 4-2 0,-24 0-1 16,-6-4-2-16,-5 4-2 15,-11 0-5-15,2-8-10 16,11-5-31-16,21-10-72 15</inkml:trace>
  <inkml:trace contextRef="#ctx0" brushRef="#br0" timeOffset="104124.175">19871 13795 52 0,'0'-4'36'0,"0"-4"-25"16,0 3 10-16,-14-3 11 15,-2 3 4-15,2-3-9 16,7 3 12-16,7 1-8 0,-7 2 6 16,0 0 4-16,5-4-17 15,-12 2 1-15,1-1-3 16,-24-4-12-16,-7-3-7 15,-20 3-3-15,0 3 3 16,-16-1-1-16,-7 3-1 16,6-2 1-16,13 2-1 15,1 1-1-15,17 3 1 16,13 0-1-16,16 0-1 16,14 0 0-16,7 0 1 15,0 0-3-15,0 0-4 16,0 0 0-16,0 9-1 15,0 12 8-15,14 9 2 0,7 6 0 16,-5 9-2-16,7 11 4 16,-10 18-4-16,1 3 2 15,0 2-1-15,-7-4-1 16,0-9 0-16,2-4 2 16,5-9-2-16,-1-6 1 15,4-12-1-15,-4-8 0 16,8-6 0-16,-7-10 0 15,6-8-1-15,-4 1-1 16,14-4 2-16,5 0 6 16,10 0-4-16,-3 0 7 15,1 0-9-15,8 0 0 0,-8 0-3 16,15 0-5-16,-1 0-3 16,14 0-6-16,2 0-37 15,1 0-110-15</inkml:trace>
  <inkml:trace contextRef="#ctx0" brushRef="#br0" timeOffset="104895.7377">24712 13646 231 0,'0'0'0'15,"4"0"0"-15,26 0 38 16,7-4-17-16,-7 4-10 16,9 0 5-16,0 0-1 15,9 0 1-15,18 0 1 16,-2 0-5-16,14 4-1 15,-2 5-3-15,2-1 0 0,-9 1-1 16,-7 5-2-16,-5-5-1 16,-23 4 1-16,-4-1-3 15,-5 1-2-15,-6 6 2 16,-5-1-2-16,-8 7 3 16,1 3-1-16,-4 2-1 15,1 10 2-15,-4-1-2 16,0 6 0-16,0-1-1 15,0-5 4-15,0-3-3 16,0-2 0-16,0-12 2 16,-7 1-3-16,-6-6 1 15,-8-4-1-15,-9-4 4 0,0 1-4 16,-11 1 2-16,-9-1-1 16,-1-1-1-16,-22 0-5 15,-19 3-4-15,-11-1-13 16,-12 6-36-16,-25-4-133 15</inkml:trace>
  <inkml:trace contextRef="#ctx0" brushRef="#br0" timeOffset="108780.1883">19724 15055 51 0,'0'0'57'0,"0"0"-37"16,0 0 20-16,0-4 9 15,0 4-2-15,0 0-3 16,0 0 0-16,-5 0-8 16,3 0-4-16,-3 0-6 15,-4-1-4-15,-11-3 0 16,-19-4-12-16,-10-1-10 15,-22 4 1-15,0-3 0 0,-9 4 0 16,-7 2 1-16,2-1-2 16,-2 3 3-16,0 0-1 15,9 0-2-15,11 0 2 16,19 0-1-16,16 0 1 16,18 0-2-16,14 0 0 15,0 0-2-15,0 0-4 16,0 0-5-16,0 0 3 15,21 0 7-15,11 5 1 16,-4 8 0-16,-8 4 0 16,3 6 1-16,0 7-1 15,-2 6 2-15,-1-1-1 0,-6 3 1 16,-7-2-2 0,-5 3 0-16,-2 1 2 0,0 1-1 15,0-1 0 1,0-2-2-16,0-7 2 0,0-4-2 15,-2-5 3-15,2-5-2 16,0-8 0-16,0 1-2 16,0 1 1-16,7-5-3 15,25-2 0-15,16 1 4 16,12-5 0-16,4 0-1 16,14 0-2-16,9 0-1 15,0 0-7-15,-2 0 2 16,0 0-7-16,-5 0-8 0,-6 8-23 15,-1-4-103 1</inkml:trace>
  <inkml:trace contextRef="#ctx0" brushRef="#br0" timeOffset="109709.5162">25092 14993 168 0,'-7'-7'49'0,"1"5"-48"16,6-2 21-16,0 4 14 15,0 0-21-15,0 0-3 0,20 0 9 16,17 0 9-16,13 0-4 16,-1 0-9-16,10 0 4 15,-2 0-8-15,8 0-3 16,-3 0-4-16,4-4 2 15,-6 4-5-15,-12 0 1 16,-9 0-1-16,-12 0-1 16,-17 0-2-16,-4 0 1 15,-1 0-1-15,-5 0 1 16,2 10 3-16,3 3-2 16,-3 4 1-16,-2 5 2 15,0 3 0-15,0 1-3 16,0 1 0-16,0 1-1 0,0 2 1 15,0 0 0 1,0 6 1-16,0 0-2 0,0-2 0 16,0 1 0-16,0-3 0 15,0-2-1-15,0 2 1 16,0-7-1-16,0-3-1 16,0-7 1-16,0-3 0 15,0-7 0-15,0-1 0 16,5-4-1-16,-5 0 1 15,0 0-1-15,0 0-1 16,0 0 1-16,-14 0-5 16,-27 0-4-16,-33 0 0 0,-24 5-14 15,-12 7-24 1,-44-3-95-16</inkml:trace>
  <inkml:trace contextRef="#ctx0" brushRef="#br0" timeOffset="110633.2239">18176 14148 150 0,'16'-5'49'0,"21"-3"-27"16,4-1 15-16,26-4 2 16,8 3-3-16,28-1-8 15,28-2-1-15,14 2-5 16,33-1-3-16,38-3 4 16,27 2-2-16,39 2-11 15,35-3 6-15,38 9-8 16,12-3 5-16,37 3-3 0,20-3-3 15,23 3 2 1,14-3-7-16,7-1 2 0,-16-5-3 16,-10 9 5-16,-11-4-6 15,-7-3 0-15,-20-1 0 16,-21-2-2-16,-46-6 1 16,-41 4 1-16,-46 4 0 15,-46 4 0-15,-30 3-2 16,-25-1 3-16,-11 1-1 15,-23 2 1-15,-14-4-1 16,-30 8 1-16,-12-5-1 16,-1 1 1-16,-15 0 0 0,-4 3-1 15,0-3 0 1,-9 4-1-16,-5-4 0 0,0 4 0 16,-11 0-2-16,2 0 2 15,-2-4-1-15,0 4 0 16,-3 0 0-16,-4 0 1 15,0 0 0-15,-7 0 0 16,0 0 0-16,0 0 1 16,0 0 0-16,0 0 0 15,0 0 0-15,0 0-2 16,0 0-1-16,0 0-1 16,0 0-12-16,0-1-3 15,0 1-34-15,-7 0-76 16,-32 0-187-16</inkml:trace>
  <inkml:trace contextRef="#ctx0" brushRef="#br0" timeOffset="114621.0493">12805 11770 217 0,'28'0'14'0,"-14"0"-14"16,-8 0 0-16,8 17 3 16,2 10 4-16,-9 4-1 15,9 9 0-15,-9 20 2 16,0 17 3-16,0 19 6 16,7 23-2-16,-8 13-3 15,15 9-3-15,-5-4-2 16,14-1-2-16,4-12-1 15,1-6 3-15,-3-7-5 16,-5-15 0-16,1-13 1 16,-12-21-3-16,7-5 0 15,-9-16-1-15,-1-11 0 16,-13-11-2-16,7-12-8 16,-7-7-10-16,0-13-2 0,0-26-41 15,0-19-163-15</inkml:trace>
  <inkml:trace contextRef="#ctx0" brushRef="#br0" timeOffset="115401.3585">13596 11712 132 0,'99'-26'33'0,"16"3"-26"0,25 2 11 16,16 7 17-1,18 2-9-15,21 3-7 0,7-1-2 16,20 3 4-16,3-1-7 16,13 1-2-16,12-1 1 15,12-1-8-15,-3-1 3 16,14-1-7-16,-17 2-1 15,-8 5 4-15,-12-2-4 16,-18 2 2-16,-23 1-4 16,-16 3 2-16,-21 0-2 15,-13 0 0-15,-31 0 1 16,-20 3 0-16,-20 11 1 0,-19-1 0 16,-9 0 0-16,-12 4 0 15,-13-2 2-15,-8 2 0 16,1 5 4-16,5 5-5 15,-6 3 0-15,1 5 0 16,0 9 0-16,-7 5 2 16,0 7-3-16,-5 6 1 15,5 12 0-15,-7 3 1 16,0 6-1-16,0 1 2 16,0-1-3-16,0 5 1 15,7 1-1-15,4-6 0 16,-2 0 0-16,7-12 0 15,-9 0 0-15,0-5 0 0,-7-5 0 16,0-9 1-16,0-7-1 16,0-5 1-16,0-14 1 15,0-3-2-15,-7-6 0 16,0-8 0-16,7-1 0 16,-16-3 0-1,-7 5 0-15,-4-3-1 0,-30 3-1 16,-8-1 1-16,-8 3 1 15,-21-3 0-15,-21 0 0 16,-20 4 0-16,-26-3 0 16,-31 3-1-16,-26-2 2 15,-25-1-2-15,-25-5 2 0,-12 4 3 16,7-1 3-16,-2-2-1 16,25 1-1-16,30 1-5 15,36-2-3-15,30-3-7 16,26-3-13-16,13 0-43 15,15-9-236-15</inkml:trace>
  <inkml:trace contextRef="#ctx0" brushRef="#br0" timeOffset="117885.4331">11514 3422 190 0,'7'-38'5'16,"-7"-10"7"-16,0-5-5 15,-7 0 10-15,-13 17 2 16,-8-2-9-16,3 3 1 16,-3 2 9-16,-27-4-5 15,-11-2 11-15,-21-3-17 16,-14-1-3-16,-14 4 0 0,-13-1 0 15,-12 3-4-15,-16-1 0 16,2 2-2-16,-2 0 5 16,3 2-3-16,-3 4-1 15,2 4 0-15,-9 3 0 16,-4 5 3-16,-5 5 0 16,7 3-2-16,-10 5 1 15,1 5-2-15,-2 0-1 16,1 1 0-16,15 24 1 15,-3 5-1-15,9 9 0 16,5 8 0-16,-4 6 0 16,10 8 0-16,8 1 0 15,9 1-1-15,18 2-1 16,14-5 1-16,2 2 0 16,21 4-1-16,12 1-1 0,11 7 1 15,15 1 1-15,20 2-1 16,13 2-1-16,0 2 3 15,7 4-5-15,38-1 4 16,10 3 1-16,19-1-1 16,-1-1 1-16,-2 2 0 15,14-5 0-15,9 3 0 16,14-2 0-16,0 0 0 16,18 0 0-16,2-1 1 15,8 6-1-15,-6 5-1 0,22-3 1 16,-3 0 0-16,11-8 0 15,15-7-2-15,-6-4 1 16,12-3 0-16,7-3 1 16,-6 0 1-16,1-7-1 15,-9-3 0-15,1-9 1 16,-17-4 1-16,14-12-1 16,-5-7 2-16,-4-10-2 15,-2-6-1-15,-10-5 4 16,0-2 1-16,5 0-4 15,-9-15 2-15,-5-4-3 16,-11 2 0-16,0-1 2 16,-3 1-2-16,-6 0 0 15,-5 0 0-15,-5 0 0 16,-11 2 0-16,-7 0 0 0,-7 0-5 16,-14-4 5-16,1-2 6 15,-12-1-2-15,4-3 0 16,-11-1 0-16,12-3 3 15,-8 2-5-15,3-2 2 16,-2 3-1-16,-12-1-2 16,-2 1 2-16,-12 0-3 15,-6 0 4-15,-3-3 1 16,-11-5-5-16,-7-2 0 16,0-1 4-16,-7-5-1 15,0 1 4-15,0 0-3 16,0 2 1-16,0-1 2 0,0 6 0 15,0 2-2-15,-14 2 2 16,0 4-2-16,-11-3 1 16,11 5 0-16,0-2-2 15,1-1-3-15,-1 1 3 16,7-2-2-16,0-2-1 16,0 1 1-16,-2 3 0 15,7 2 2-15,-3 3-1 16,3 0 1-16,-3 1-1 15,3 0 2-15,-3-2-5 16,3-1 7-16,2-5-7 16,0-2 1-16,-7 0-1 15,0 0 1-15,7-4 0 0,-14 0 0 16,8-8-1-16,-1 4 1 16,-7-2 0-16,0 1 2 15,-9-1-2-15,7 2 1 16,2-3-1-16,-13-2 1 15,6-5-1-15,-8-1-1 16,-1 1 0-16,2-1 0 16,-11 0 3-16,5-4-3 15,-7-5 1-15,2-1-1 16,-10 1 0-16,4 1 0 16,3 3-1-16,-8 5 1 15,13 7 0-15,-4 9-1 0,11 8 0 16,7 8 1-16,9 4-1 15,7 6 1-15,1 3 0 16,6 2-3-16,0 0 3 16,0 2-4-16,0 0 0 15,0 0 0-15,0 0-4 16,0 0 3-16,0 0-5 16,0 0-5-16,0 0-11 15,0 0-13-15,0 0-59 16,0 0-96-16</inkml:trace>
  <inkml:trace contextRef="#ctx0" brushRef="#br0" timeOffset="122152.9857">17616 3825 264 0,'14'14'1'0,"-7"-6"6"16,21-4 11-16,45-4-10 15,49 0 13-15,66-8-2 16,-44-9-2-16,21-1 0 15,23-5-6-15,14-2 2 16,7-4-5-16,13-4 0 16,7-2 0-16,-6 1-3 15,-12 2 2-15,-37 5-2 0,-52 9-4 16,-44 9-1-16,-51 3 0 16,-20 6-1-16,-7 0 0 15,0 0-18-15,-14 0-5 16,-27 0-15-16,-23 6-21 15,0-1-78-15</inkml:trace>
  <inkml:trace contextRef="#ctx0" brushRef="#br0" timeOffset="122685.8687">18903 3320 83 0,'-5'-1'83'16,"5"1"-67"-16,0 0 0 16,0 22-10-16,28 23-2 15,22 18-4-15,-2 15 9 16,5 13 5-16,-5 5 11 16,-2 2-10-16,-11-2-3 15,-8-10-5-15,-2-10 4 16,-4-21-10-16,0-13-1 15,-5-15-7-15,2-13 1 0,0-11-7 16,-4-3-1-16,21-37-19 16,10-22-23-16</inkml:trace>
  <inkml:trace contextRef="#ctx0" brushRef="#br0" timeOffset="122978.1316">19784 3356 22 0,'0'49'22'0,"0"8"15"15,0 8 3-15,-37 7-9 0,-7 1-5 16,-4 1-2-16,-5-3-2 16,-11-3-5-16,14-8-1 15,-10-9-9-15,12-4-3 16,-3-8 2-16,8-1-6 15,-10-2 3-15,5-6-2 16,7-5-1-16,9-11 3 16,11-4-3-16,14-6-3 15,7-4 3-15,0 0-6 16,0-6-5-16,-7-20-13 16,-13-14-147-16</inkml:trace>
  <inkml:trace contextRef="#ctx0" brushRef="#br0" timeOffset="123314.7999">18600 3490 39 0,'67'73'44'0,"-1"17"-3"15,-18 14 3-15,-4 5-14 16,-7 5-4-16,-8 1 4 16,-8 1-10-16,2-4-6 0,-2-3-4 15,6-11-5 1,14-15 9-16,19-17-12 0,0-16 2 16,11-16 4-16,14-13-4 15,16-21 5-15,29-13 2 16,35-38 6-16,10-18-2 15,-6-14-15-15,-1-9-6 16,-17 0-16-16,0-5-17 16,-20 1-64-16</inkml:trace>
  <inkml:trace contextRef="#ctx0" brushRef="#br0" timeOffset="124434.0064">21584 2989 71 0,'0'0'62'15,"0"-1"0"-15,0-2-2 16,0 2-26-16,0 1-12 16,0 0-2-16,0 0-10 15,0 4-5-15,0 23-5 0,16 22-5 16,-2 21 5 0,6 18 5-16,-11 12 1 0,-2 2 1 15,5-6-6-15,-5-13 7 16,-7-12-8-16,0-13 0 15,0-13 0-15,0-16-3 16,0-14 2 0,0-15-3-16,0 0-2 0,0-41 6 15,-7-24-1-15,-12-21-28 16,3-18-14-16,-11-12 0 16,-12-6-16-16,11 3 30 15,1 18 29-15,8 22 9 16,19 20 26-16,0 18 0 0,39 9-10 15,23 9-11 1,19 6 5-16,26 4-7 0,26 5-2 16,16 4-2-16,26 4 2 15,-10 0 3-15,0 4-1 16,-37 17-1-16,-34 4-3 16,-34 4-8-16,-33 11-2 15,-27 7-4-15,0 11 2 16,-66 8 4-16,-17 4 9 15,-17 8-2-15,-1-3 2 16,0-4-9-16,0-9-1 16,7-9-2-16,-7-10 0 15,7-11-4-15,16-13 1 16,11-13-6-16,17-6-3 0,16-4-3 16,4-25 5-16,16-10 2 15,14-8 6-15,0-8 3 16,18-5-9-16,28 2 2 15,-2 5 5-15,6 10 4 16,-13 9 1-16,-3 5 5 16,-4 9 7-16,-9 5-2 15,-14 4 2-15,-7 6-5 16,7 1-6-16,-7 4 0 16,0 0-2-16,0 0-1 15,0 0 1-15,0 20-6 16,0 18 2-16,-21 16 4 0,7 20 6 15,-4 10-3-15,-1 7 3 16,-3 4 0-16,-13 4-2 16,-8-2 1-16,-15 3 0 15,-15 0 3-15,-21-8-3 16,-14-4 5-16,-7-3-2 16,-13-4 1-16,13-4-5 15,14-11 2-15,14-14 0 16,21-16-6-16,31-17 1 15,22-12-1-15,13-7-2 16,0-5-1-16,50-35-2 16,44-18 2-16,39-11 2 15,28-1-1-15,13 4 0 0,16 6-1 16,1 5 3 0,-3 1 1-16,0 3-1 0,-3 4 0 15,-22 8 2-15,-23 8 6 16,-46 11-8-16,-37 5-2 15,-36 3 0-15,-21 3-7 16,0 5-2-16,-50 4-34 16,-31 0-181-16</inkml:trace>
  <inkml:trace contextRef="#ctx0" brushRef="#br0" timeOffset="124619.1919">22093 4041 47 0,'-76'49'32'0,"10"6"1"16,1 3 17-16,15 2 3 0,6-1-14 15,17-3-10-15,11-5-1 16,16-8-13-16,0-9-7 16,0-8-5-16,9-12-3 15,16-9-5-15,7-5 0 16,5-19-5-16,20-24 1 16,-2-19-12-16,12-8-81 15,-10-3-52-15</inkml:trace>
  <inkml:trace contextRef="#ctx0" brushRef="#br0" timeOffset="124786.9102">22093 4041 24 0,'254'107'15'0,"-240"-61"40"0,2 6 6 15,-2 4-11 1,9 1-10-16,-3-5-13 0,8-6-2 16,0-9-24-16,11-9-1 15,-5-11-6-15,0-10-5 16,19-7 1-16,-5-21-8 15,19-28-8-15,6-21-64 16</inkml:trace>
  <inkml:trace contextRef="#ctx0" brushRef="#br0" timeOffset="125200.9765">23544 3597 198 0,'42'0'19'15,"-8"0"-7"-15,-2 17 34 0,-4 12-11 16,-19 10-8-16,-9 11-10 16,0 11 0-16,-44 9 1 15,-29-3-2-15,-14-3-1 16,-5-8-5-16,9-11-3 16,8-11-4-16,8-11 3 15,24-14-6-15,22-9 0 16,12 0 0-16,9-13 0 15,0-19 0-15,0-7-3 16,14 1-5-16,18 8 5 16,-5 13 2-16,-6 12-1 15,2 5 2-15,14 0-6 0,-3 7 6 16,19 16 0-16,4 1 3 16,14-2 0-16,-7-1-1 15,14-4 3-15,-4-7-2 16,-19-6-1-16,0-4-2 15,-14 0 0-15,10-25-1 16,-10-15-1-16,5-12-9 16,2-10-16-16,5-8-57 15,-12-3-130-15</inkml:trace>
  <inkml:trace contextRef="#ctx0" brushRef="#br0" timeOffset="125986.6678">24207 3317 159 0,'0'0'61'0,"0"33"-59"0,0 20-2 16,0 15 22-16,0 1 9 16,0-3-1-16,0-2-1 15,0-7-10-15,0-4-11 16,0-14-5-16,0-11-3 16,5-15 0-16,2-7 0 15,-5-6-1-15,9 0 2 16,15-34 5-16,8-18 4 15,23-18-10-15,17-11-2 16,11 0-1-16,9 2-9 16,-7 9-2-16,-7 17 6 15,-11 24-2-15,-10 19 10 16,-22 10 2-16,-3 17-1 0,-4 25 0 16,-16 14 5-16,-14 10 3 15,0-1 4-15,0 1-1 16,0-7-1-16,-14-5-3 15,-6-6-2-15,-6-7-4 16,1-11-1-16,-5-7-1 16,-6-10-2-16,-6-9-3 15,-1-4 3-15,-3-3-6 16,5-17-10-16,4-1-27 16,7 3-58-16,3 6-9 15,-1 7 66-15,3 5 46 16,0 0 9-16,2 7 3 0,2 16 9 15,-11 5 1-15,5 7 3 16,-1 5 2-16,-16 3-2 16,1 2 7-16,-17 2 2 15,-2-2 3-15,-9-1-8 16,5-6-10-16,8-6-6 16,8-10-8-16,13-7-4 15,17-7-1-15,13-8-5 16,7 0 0-16,0-19-1 15,27-13-2-15,33-6-37 16,18 6-10-16,7 8 15 16,4 10-3-16,-4 13 23 15,2 1 20-15,-11 4 5 0,-10 20 7 16,1 4 10-16,-17 6 7 16,8-2-9-16,-10 2 4 15,4-4 8-15,-3-4-5 16,10-5 1-16,3-8-3 15,12-5-3-15,8-8-4 16,10 0-1-16,2-19-8 16,0-13 0-16,-7-8-6 15,-11-4-3-15,-17-4-4 16,-17 3-9-16,-26 0-13 16,-16 0-18-16,-16-6-165 15</inkml:trace>
  <inkml:trace contextRef="#ctx0" brushRef="#br0" timeOffset="135891.9634">8480 9857 6 0,'-62'-26'29'0,"10"1"-15"16,17 8 12-16,21 2 4 0,14 3-11 15,0 2 4 1,0-4-7-16,0 7-4 0,0-3 2 15,14 7 0-15,-7-1 5 16,0 2 1-16,-7 2 2 16,0-2-5-16,0 2-3 15,0 0-3-15,7-2-2 16,-7 2-4-16,0-4 5 16,0 4-2-16,0 0-1 15,0 0-3-15,7 0-1 16,0 0-1-16,9 6-2 15,14 11 0-15,11 9 11 16,-2 10 0-16,9 3-4 16,-5 5-2-16,15 5 4 15,1 7-4-15,-4 2 1 0,5 4-3 16,2 0 3-16,-2-1-2 16,-5 1-2-16,4-6 4 15,1 3-6-15,-5-4 3 16,-9-1 0-16,-5-1-2 15,-4-5 2-15,-1 0-3 16,-8-9 0-16,0-11 0 16,-12-7 0-16,7-12 0 15,-10-1-1-15,1-6-3 16,0-2 2-16,-7 0 0 16,6 0 2-16,-6 0 0 15,0-4 2-15,7-11 1 0,4-10 0 16,10-7-1-16,-8-7-1 15,10-4 1-15,7-6-2 16,4-6 0-16,5-5-2 16,9-6 1-16,5-4 1 15,2-5-2-15,4-4 1 16,8-2-1-16,-13 4 1 16,6 6-4-16,-7 16-5 15,-12 12-15-15,-7 13-30 16,-9 17-62-16,-11 11-105 15</inkml:trace>
  <inkml:trace contextRef="#ctx0" brushRef="#br0" timeOffset="138248.1678">9542 10846 0 0,'0'4'3'0,"7"-2"4"16,-7-2-1-16,0 0 0 16,0 0 0-16,0 0 2 15,7 0-5-15,-7 2-1 16,7-2-2-16,-7 0 0 15,7 0-4-15,-1 0 3 16,-6 0-2-16,0 4 1 0,0-4 1 16,0 0 1-1,0 0 0-15,0 0 3 0,0 0-1 16,0 0 0-16,0 0-2 16,0 0-2-16,0 0-7 15,0 0-17-15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7:05:01.2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22462 6504 231 0,'21'-11'14'0,"-12"-10"-5"0,-9-2 25 15,0 6 24 1,0 4-25-16,0 4-11 0,0 1 4 16,0 4-7-16,-2 1 2 15,-5 3-3-15,2 0-3 16,3 0-4-16,-3 0-1 16,-4 0-3-16,-12 0-6 15,-24 11-1-15,-17 15 0 16,-10 14-1-16,4 13 1 15,6 9 0-15,-2 13 0 16,13 9-2-16,5 7 1 16,19 1 0-16,27-7-1 15,0-2-3-15,27-10 3 0,40-11 2 16,20-9-3-16,34-12 3 16,35-15 0-16,32-18 2 15,17-8-2-15,1-26 1 16,-16-18 1-16,-18-8 1 15,-16-13-2-15,-16-6 6 16,-12-13-5-16,-20-10 1 16,-14-1-1-16,-27 5 2 15,-40 7-2-15,-27 12 0 16,-20 7-2-16,-61 0 0 16,-26 9-4-16,-33 10 3 15,-9 11 2-15,7 12-1 16,2 7 0-16,18 3-2 15,14 7 1-15,10 5-2 16,15 0-14-16,3 22-23 0,4 26-7 16,10 15-43-16,-5 12-46 15</inkml:trace>
  <inkml:trace contextRef="#ctx0" brushRef="#br0" timeOffset="449.685">22485 7458 153 0,'0'0'35'16,"0"0"20"-16,0 0 13 15,0 0-26-15,0 0-16 16,-21 0-3-16,-15 9-5 16,-17 16-9-16,-21 7-2 15,-1 9-2-15,-26 8 6 16,-7 11-5-16,-16 8-1 15,-20 17-2-15,-14 3 5 0,6 2-6 16,3-3 5 0,16-12-6-16,25-7 0 0,21-6-1 15,18-10 2-15,5-4-2 16,21-13 0-16,4-6 0 16,18-10-1-16,7-10-5 15,7-5-19-15,7-4-34 16,0 0-62-16,14-12-13 15</inkml:trace>
  <inkml:trace contextRef="#ctx0" brushRef="#br0" timeOffset="765.7322">21157 8096 155 0,'-27'0'87'16,"-8"15"-82"-16,-22 15 24 15,-16 13 13-15,-12 6-15 16,-16 9-1-16,0 3-6 16,7 1-3-16,20-4-9 15,8-5-1-15,32-10-1 16,13-9-6-16,21-10 0 16,0-3-3-16,27-12 3 15,40-1 3-15,27-8 2 16,28 0 5-16,13-15-4 15,7-9 1-15,12-7-7 16,-10 1 5-16,7 4-5 0,-13 2-8 16,-19 3-21-16,-25 2-37 15,-18 0-68-15,-12 4-22 16</inkml:trace>
  <inkml:trace contextRef="#ctx0" brushRef="#br0" timeOffset="1191.2741">23909 7533 186 0,'34'-15'48'0,"-1"2"-37"16,-4 3 56-16,-1 3-38 15,-5 5-3-15,4 2 0 16,3 0-9-16,5 9 4 16,15 21-4-16,0 8 2 15,15 7-6-15,8 8-2 16,-2 7-1-16,2 6-2 15,1 6-7-15,4-1 5 0,-16-1-1 16,-3-8-2 0,-15-6-3-16,-7-7 1 0,-17-8-1 15,-6-10 1-15,-5-7-1 16,-4-11 0-16,-5-7-4 16,0-2-7-16,0-4-24 15,0 0-16-15,2-4-29 16,12-13-87-16</inkml:trace>
  <inkml:trace contextRef="#ctx0" brushRef="#br0" timeOffset="1747.2266">25679 7970 102 0,'32'11'37'0,"-11"13"25"15,-7 5 1-15,0 4-26 16,-7 3-3-16,-5-4-12 15,2 2-12-15,-4 0-4 16,0-2 5-16,0 0-1 16,0-2 1-16,0 0 4 15,0-5-8-15,0-7-3 16,0-5 0-16,-6-1-1 16,6-6 3-16,-5-6 0 15,5 0 1-15,0 0 1 0,0 0 3 16,0 0-3-1,0 0-2-15,0 0-3 16,0 0 1-16,0 0-2 16,0 1-2-16,0-1 2 0,-2 2-2 15,2-2 1-15,0 0 0 16,0 0 0-16,0 0 3 16,0 0 1-16,-5 0 4 15,5 0 2-15,-2 0-3 16,-10 0 1-16,-11 0-2 15,-20 0-5-15,-8-7-2 16,-22-7 2-16,-7 1-1 16,-12-8-1-16,-23-1 3 15,-15-4-1-15,-13-2-2 16,-10 1 1-16,17 1 2 0,22 1-3 16,13 5 1-16,16-1-1 15,25 2 0-15,19 6-1 16,18 2-1-16,9 3-3 15,14 6-1-15,0 2-13 16,7 0-21-16,42 0-9 16,10 13-46-16,19 10-95 15</inkml:trace>
  <inkml:trace contextRef="#ctx0" brushRef="#br0" timeOffset="2249.6747">26273 8615 54 0,'-36'-19'180'15,"15"0"-165"-15,7 10 59 16,-16 0-28-16,-4 6-29 16,-12 3 13-16,-11 7-19 15,-35 28 5-15,-9 18 1 16,-7 14-2-16,12 9-7 16,16 1 0-16,18 4-2 0,18-2-5 15,21 0 1-15,23-4-2 16,0-13-1-16,49-9-2 15,33-14 0-15,19-12 1 16,25-14 4-16,21-13 0 16,20-17-1-16,3-28 3 15,4-9-4-15,-25-12 2 16,-16-12 1-16,-25-6-3 16,-21-13 2-16,-50 9-2 15,-37 9 1-15,-7 12 0 16,-75 12 0-16,-31 10 0 15,-11 5-1-15,-27 10 0 0,0 10-10 16,-14 7-17-16,-1 10-37 16,-22 3-45-16,-20 0-141 15</inkml:trace>
  <inkml:trace contextRef="#ctx0" brushRef="#br0" timeOffset="2857.3086">20861 8758 220 0,'-68'0'2'0,"-13"21"13"16,-6 7 16-16,-14 11-5 16,-4 12 0-16,4 11-6 15,5 10 0-15,15 3-5 16,19 2 2-16,12 3-9 16,34-4-8-16,16 3 1 15,0-7 1-15,53-16-1 16,29-11 3-16,19-16 7 15,18-18-7-15,10-11 2 16,-1-11 2-16,3-36-5 16,6-21 6-16,-15-13-1 15,-14-8-7-15,-28 1 1 0,-32 5 2 16,-34 6-4-16,-14 13 1 16,-55 14-1-16,-39 14-2 15,-21 11-1-15,-18 14-2 16,7 9 3-16,16 2-3 15,11 12-7-15,24 14-40 16,20 10-64-16,11 9-110 16</inkml:trace>
  <inkml:trace contextRef="#ctx0" brushRef="#br0" timeOffset="3165.2972">20948 9663 325 0,'7'11'0'0,"9"6"0"15,14 10 22-15,7 12 8 16,20 10 6-16,14 9-8 16,21 12-4-16,18 7-8 15,21 4-5-15,-3 2 2 16,1-2-2-16,-5-2-4 15,-12-4-4-15,-11-5-1 16,-19-14-1-16,-11-7-1 16,-22-13 0-16,-24-12-1 15,-11-9-7-15,-14-9-5 16,0-6-27-16,0 0-18 0,-14-19-47 16,-23-13-125-16</inkml:trace>
  <inkml:trace contextRef="#ctx0" brushRef="#br0" timeOffset="3464.0394">22240 10128 320 0,'0'7'19'0,"0"12"-1"0,20 13 3 16,15 10 12-16,10 3-21 15,4 2 0-15,10 2-3 16,-8-4-3-16,-1 6 2 0,-9-6-4 15,-8-2-1 1,-13-3-1-16,-20-3 1 0,0-3 3 16,0-4 3-16,-43-2 2 15,-28 2-4-15,-24 1 1 16,-26-5-4-16,-10-7 1 16,3-1-2-16,4-6-3 15,9 1 0-15,8-8-8 16,19-1-20-16,22-4-16 15,31 0-36-15,29 0-74 16</inkml:trace>
  <inkml:trace contextRef="#ctx0" brushRef="#br0" timeOffset="3891.4282">23033 10841 292 0,'-46'-4'57'0,"-2"4"-43"16,-12 0 45-16,-11 9-34 15,-7 21-9-15,5 14 7 16,-7 16-5-16,15 8-12 16,17 1 0-16,18-1-6 15,17-4 2-15,13-6-2 0,0-1 2 16,20-7-2-1,29-6-4-15,10-9 3 0,15-10-1 16,15-15 2-16,12-10 2 16,9-10 1-16,14-28-1 15,-10-12-1-15,3-11 0 16,-9-4-1-16,-16-7 1 16,-19-3-1-16,-31 0-3 15,-29 7 3-15,-13 8 1 16,-27 9-1-16,-44 10 3 15,-10 7 1-15,-3 7-2 16,-17 9-2-16,14 4-2 16,6 3 0-16,22 2-17 15,20 7-22-15,23 0-29 16,16-4-54-16</inkml:trace>
  <inkml:trace contextRef="#ctx0" brushRef="#br0" timeOffset="4491.0528">26166 9678 134 0,'-14'-9'50'0,"-2"3"-36"16,-5 2 31-16,-4-3-11 15,0 7-12-15,-3-2 11 16,5 2-2-16,-2 0-14 16,-3 0 3-16,1 0 7 0,-7 0-4 15,-10 0-7-15,-6 15-5 16,-15 7 0-16,-17 12-2 15,-19 10 2-15,-18 10-3 16,-19 16-1-16,-16 10 3 16,-15 9-2-16,-6-1-3 15,-10-3 3-15,1-4-4 16,14-6 2-16,26-9-4 16,22 0-2-16,26-8 1 15,16-9-1-15,18-7 0 0,12-14-2 16,20-11-4-1,16-12-7-15,7-5-12 0,0 0-17 16,7 0-12-16,-7-14-21 16,7-24-162-16</inkml:trace>
  <inkml:trace contextRef="#ctx0" brushRef="#br0" timeOffset="4812.9494">23902 10167 165 0,'-27'23'99'0,"6"7"-93"16,-16 9 39-16,7 10 4 0,-4 8-16 16,2-1-5-16,0 3-10 15,9-3-5-15,9-6-7 16,7-2 0-16,7-9 0 15,0-5-4-15,0-7-1 16,21-9-1-16,9-3 0 16,20-7 1-16,5-4 4 15,19-4 0-15,20 0-2 16,13-17 1-16,22-10-4 16,15-3-7-16,8-6-22 15,-17 1-23-15,-2-5-51 16,-34 10-78-16</inkml:trace>
  <inkml:trace contextRef="#ctx0" brushRef="#br0" timeOffset="7807.9712">18142 8402 44 0,'-14'-5'65'16,"14"5"-35"-16,0-4-4 15,0 4 21-15,0 0-14 16,0 0-10-16,0 0-2 15,0 13-8-15,-7 16-3 16,-9 12 32-16,-5 15-26 16,5 8-7-16,-18 6 3 15,-3 7-2-15,0 17-1 16,-4 11 2-16,-5 9 3 0,12 0-8 16,6 1 0-16,10-4 0 15,4-2-2-15,10-10-2 16,1-12 1-16,3-16-3 15,0-14 1-15,0-8 2 16,0-13-3-16,0-10 1 16,0-9 0-16,0-5-1 15,0-11 0-15,0 3-3 16,0-4-4-16,-4 0-5 16,4 0-18-16,0-17-17 15,0-24-34-15,11-20-86 16</inkml:trace>
  <inkml:trace contextRef="#ctx0" brushRef="#br0" timeOffset="8609.9581">18733 8114 133 0,'7'-3'24'16,"7"-1"-16"-16,-7 2 16 16,13-2 15-16,17-1-12 0,20 1-2 15,17 0-4-15,4 4-11 16,27 0 7-16,15 9-7 15,15 8 2-15,14 2-1 16,5 2-7-16,-5-2 0 16,-16-2 0-16,-26 1-4 15,-19-2 0-15,-31-3 2 16,-14-2-2-16,-22 0-3 16,-7 3-4-16,-14 3 3 15,0 7 4-15,-7 10 15 16,-32 11-5-16,-2 10 5 15,-1 8 0-15,-3 9-10 0,10 5 0 16,-4 2 0-16,12 4-1 16,6 3-2-1,7 3 0-15,0 3 0 0,8 2-2 16,6 0 0-16,0 4 3 16,0-7-2-16,0-11 2 15,-7-8-2-15,-9-14 0 16,2-7-1-16,0-12 2 15,-2-3-1-15,-5 2-1 16,-6-6 0-16,-3-2 4 16,-7-7-4-16,-6-6 2 15,-8-4 2-15,-27 1-2 16,-4-2-1-16,-8-6 1 0,-10 3-1 16,-13-5-1-16,-8-4-1 15,-8 5 1-15,-6-1 1 16,-12 4 0-16,19 0-1 15,-1-2 3-15,15 2-3 16,20 2 0-16,6-7 0 16,15 3 2-16,25-4 0 15,2-2-1-15,12 0 0 16,6 0 0-16,-4 0-1 16,14 0-5-16,9 0 5 15,-5 0 1-15,7-4-1 16,-7 0 2-16,7-1-2 0,-11 1-11 15,6 0-11-15,6 3-30 16,-1-7-40-16,7-1-141 16</inkml:trace>
  <inkml:trace contextRef="#ctx0" brushRef="#br0" timeOffset="9433.6007">24017 5226 93 0,'0'9'123'16,"0"-2"-112"-16,0 0 13 16,0-3 14-16,0 9-32 15,0 12-4-15,-5 8 11 16,-11 14-7-16,2 10-4 16,-6 5 3-16,1 8-2 15,-1 1 3-15,-1 9 6 16,7 0-3-16,-13 1-1 0,4-2-1 15,0-6-3 1,-2-5 0-16,2-10-2 0,9-7 0 16,-2-10-1-16,14-5-1 15,-3-10 0-15,3-7-2 16,2-7 0-16,-5-8-3 16,5-3-21-16,-9-1-9 15,-5-4-18-15,-6-20-91 16</inkml:trace>
  <inkml:trace contextRef="#ctx0" brushRef="#br0" timeOffset="10103.263">23925 5330 101 0,'5'0'39'0,"2"0"-26"15,-5 0 3-15,21 0-1 16,7 0-10-16,41-4 18 16,14 0 13-16,31-1-19 15,13 5 1-15,-5 0 5 16,16 0 3-16,-1 0-11 15,-10 1-2-15,-5 11-6 0,-5 3-6 16,0 2 0-16,-18 4 0 16,-11-4 0-16,-17-1-1 15,-20 0-2-15,-12-3 0 16,-11 0 0-16,-7-2 0 16,-10 0 2-16,-6-3-2 15,0 2-4-15,-4 3 5 16,1 5 1-16,-2 9 0 15,5 3 9-15,-7 9-9 16,0 8 0-16,0 10 8 16,-7 8-6-16,-16 11 2 15,3 3-2-15,-12 4 2 16,7 0-4-16,2-7 3 0,2-6-1 16,3-9-1-16,-3-13-1 15,3-8 0-15,-5-10 2 16,-21-10-2-16,1-3 6 15,-24-7-2-15,-25-4 3 16,-18-6 1-16,-30 0-5 16,-27 0 1-16,-23-16 0 15,-24-2-2-15,3-9 0 16,10 5-2-16,31 1 0 16,16 1 4-16,35 8-4 15,30 7 1-15,34 1-1 16,18 4-6-16,35 0-11 0,2 0-42 15,13 21-34 1,40 5 3-16,20 4-81 0</inkml:trace>
  <inkml:trace contextRef="#ctx0" brushRef="#br0" timeOffset="11043.1441">27892 7934 33 0,'16'-8'140'0,"-9"3"-132"16,5 5 18-16,-10 0 31 16,-2 0-27-16,0 5-1 15,0 16 9-15,0 11-6 16,0 7-15-16,-14 13 2 0,-13 10 1 15,4 9 11-15,-9 12-13 16,6 5 0-16,6 4 1 16,4 5-8-16,-5-4 0 15,-2 3-2-15,-4 1 0 16,6-8 0-16,-2-9-6 16,9-7 0-16,7-13-2 15,-4-9 0-15,4-6-1 16,0-7 2-16,3-10-2 15,1-6-2-15,3-10 2 16,0-10-2-16,0-2 0 16,0 0-3-16,-4 0-7 15,4-15-13-15,0-15-20 0,0-11-15 16,0-11-11 0,0-10-57-16,20-5-114 0</inkml:trace>
  <inkml:trace contextRef="#ctx0" brushRef="#br0" timeOffset="11751.5633">28346 8045 89 0,'0'-10'128'0,"10"9"-117"16,-10 1 25-16,0 0 8 15,0 0-8-15,0 0-4 0,6 0-14 16,1 0-12-16,21 0-5 16,22 0 9-16,24 9 11 15,20 2-7-15,20 1-4 16,12 1-1-16,14 0 2 16,-2-2-1-16,-16 2-5 15,-24-1-1-15,-22-3-1 16,-26 0-2-16,-22-5-1 15,-12 2 1-15,-9-3 0 16,-3 1 0-16,-4 2-2 16,0 1 2-16,0 12 1 15,0 7 7-15,0 12-2 16,-7 7-2-16,-11 12 3 0,2 5-5 16,2 4 2-16,-9 9-1 15,10 0 3-15,-1 3-2 16,-7 2-1-16,5 3 1 15,-7-2-3-15,9 0 3 16,1-4-4-16,3-2 0 16,-3-5 0-16,-1 4 0 15,-7-11-1-15,-11-8 2 16,-2-8-2-16,-1-9 4 16,6-12-4-16,6-7-3 15,-5-6 3-15,1 0 3 16,-19-4-2-16,-2-5 2 0,-19 2-2 15,-11-6 1-15,-4 0-2 16,-8 0 0-16,-11 0 0 16,-7-6-2-16,-2-3 2 15,0-8-1-15,-4 4 1 16,1-4 0-16,10-2-1 16,4 2 1-16,10 4 1 15,6 4-1-15,10 5-2 16,13 0 0-16,19 2-6 15,21-2-5-15,-3 4-9 16,9 0-16-16,-7 0-7 16,-2 0-21-16,-16 0-40 15,-13 8-27-15</inkml:trace>
  <inkml:trace contextRef="#ctx0" brushRef="#br0" timeOffset="12771.0656">21873 11897 99 0,'0'0'31'0,"0"0"-21"16,0 0 35-16,0 0 8 0,0 0-15 16,0 0-5-16,0 0-7 15,0 0-6-15,0 0-4 16,0 0-6-16,0 1-3 15,0 11-6-15,0 6 14 16,0 5 4-16,4 12 1 16,-4 1-5-16,0 4-4 15,0 3-1-15,0 0-2 16,0 6-2-16,-11 0 0 16,2 4-3-16,-5 0 3 15,0-2-5-15,0-2 2 0,1-4-3 16,1-6 2-1,1-5-2-15,4-7 0 0,0-13 0 16,5-6-3-16,-3-6-7 16,5-2-11-16,0 0-14 15,0-23-10-15,11-22-30 16,22-15-59-16</inkml:trace>
  <inkml:trace contextRef="#ctx0" brushRef="#br0" timeOffset="13431.1782">22398 11872 231 0,'23'0'36'0,"4"0"-16"0,8 0 4 16,17 0 29-16,13 0-36 15,8 0 14-15,19 0-8 16,2 0-9-16,14 9-4 15,-1-1-3-15,1 5 0 16,2-4-3-16,5 4-3 16,-7 1 1-16,-3-1-1 15,-15 0 2-15,-13-1-2 16,-26-2 1-16,-7 2-1 16,-15-3 4-16,-3 5 2 15,-8-1-4-15,-4 4 2 16,-1 1-2-16,-6 5 3 0,-4 3 1 15,-3 4 2 1,0 6-3-16,0 4-3 0,0-1 0 16,0 10 1-16,0 0-3 15,-3 4 0-15,-10-1-1 16,-1 1 2-16,-9-4-2 16,2-6 1-16,1-7-2 15,4 0 2-15,-12-6-1 16,5-5 1-16,0-7 0 15,2-1-1-15,8-7 0 16,-8-1 0-16,-2-1 1 16,-7-3-1-16,-4-5 0 0,-17 0 0 15,-6 0-2 1,-16 0 1-16,-21 0 0 16,-12 0-1-16,-11-13-1 0,-4 0 3 15,-12 0 0-15,0-1 1 16,2 1-1-16,-9-2 0 15,-2-2 2-15,7 4-2 16,-3 2 0-16,23 5 0 16,21 1 0-16,30 2 0 15,11-2 0-15,33 5-13 16,6 0-14-16,7 0 2 16,7 0-8-16,0 0-26 15,0-4-25-15,21 3-40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6:44:06.5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3043 3245 168 0,'7'-9'20'0,"-7"-5"23"0,0 4 9 16,0 2-8-16,-14 0-8 15,-6 3-3-15,6 1-8 16,-7 0-1-16,3 2-9 15,-3 0 2-15,1 0-4 16,-1 1 0-16,0-1-6 16,-2 2-1-16,0 0 1 15,-4 0-5-15,-1 0 3 16,-11 0-4-16,5 0 1 16,-7 3 0-16,2 5-2 15,4 7 1-15,-11 0-1 16,5 4 0-16,-7 7-1 15,2 1 0-15,-2 5 2 16,9 3-2-16,5 1 1 16,6 6 0-16,-4 3-1 0,4 5 1 15,-6 5 0-15,2 2 0 16,4-2 0-16,8 4 0 16,-1 1 0-16,7 6 0 15,8 4 0-15,6-2 0 16,0-1 0-16,13-5 0 15,22-3 0-15,6-3 0 16,-2-3-3-16,9-4 2 16,12-1 1-16,2-2-1 15,11-1 1-15,7-1 0 16,7-5-2-16,7-3 2 16,0-6-1-16,7-2 1 0,0-2-1 15,-7-3 0-15,-4-5 1 16,-3-1 0-16,0-5 0 15,-7-7-1-15,1 1 1 16,-6-6-2-16,5 0 0 16,1-6 2-16,-1-11 0 15,-11-5 4-15,4-4-3 16,-13-2 0-16,2-6 1 16,-10-4-2-16,-3-2 5 15,-3-3-2-15,2-4-1 16,-2-2 1-16,-5-3-3 15,5-3 3-15,-12 2-1 16,-6 2 2-16,-15 4-2 0,1 1 1 16,-12-2 2-1,8 1-4-15,-10-6 5 0,0 1-5 16,0-3 3-16,-19 3-1 16,-8 1-2-16,-1 4 1 15,-8-2-1-15,6 0 2 16,-5 6 0-16,-4-3-2 15,5 5 2-15,0 5-2 16,1 1 3-16,-8 3-1 16,0 2-2-16,2 3 1 15,-2 1-1-15,-5 4-1 16,4 1 0-16,1 2 0 0,2 4 0 16,-2 1 1-1,-5 1-2-15,5 4 1 0,-1 0 0 16,3-1 0-16,-2 3 0 15,-5-1-1-15,5 2 1 16,7 1 0-16,-5 3 0 16,4-1-1-16,8 3 0 15,-5 0 0-15,4-3 0 16,8 3 1-16,-8 0 0 16,3 0-2-16,4 0 2 15,-6 0 0-15,6 0-1 16,-4 0 1-16,4 0 0 15,0 0 0-15,1 0 0 16,-1 0 0-16,3 0 0 16,4 0 0-16,0 0 0 0,1 0-1 15,-8 0 2-15,7 0-2 16,-4 0 1-16,-3 3 0 16,7 0-1-16,-6-1 0 15,6 2 1-15,-7 0-2 16,5-3 0-16,7 3-2 15,-11-2 3-15,6 2-3 16,0 1 1-16,-7-1-2 16,8 2-9-16,-6-1-11 15,6 5-24-15,-1 1-34 16,7 0-136-16</inkml:trace>
  <inkml:trace contextRef="#ctx0" brushRef="#br0" timeOffset="1806.4341">2974 3678 127 0,'-7'-15'38'15,"-11"8"15"-15,11 3 6 16,7 4-23-16,0 0-4 15,0 0-5-15,0 0-5 16,0 0-6-16,0 0-3 16,0 0-5-16,0 1-1 15,0 16-5-15,0 10 5 16,7 8 1-16,11 10-3 16,3 7 5-16,13 4-1 15,-6 4-3-15,4-1-3 16,9-5 4-16,-6-4-6 15,-3-2 1-15,2-9-1 16,-6-3 2-16,-3-10-3 0,-4-3 0 16,-8-6 1-16,1-6-1 15,-7-1-3-15,0-3 2 16,0-3-3-16,-7-2-3 16,0-2-1-16,0 0-5 15,0 0-4-15,0 0-13 16,0-6-48-16,0-14-208 15</inkml:trace>
  <inkml:trace contextRef="#ctx0" brushRef="#br0" timeOffset="2106.9277">3332 3876 209 0,'0'0'36'0,"0"0"30"16,0 0-8-16,0 0-31 16,-7 0-7-16,-13 12-7 15,-15 12-12-15,-11 7 4 16,5 5-3-16,-12 5-1 16,-2 2 1-16,2 1-1 15,5-3 1-15,2 1-2 16,-2-3 1-16,9-3-1 15,5-2-4-15,6-2 0 16,-4-4 2-16,5-2-6 16,-1 0-8-16,8-5-17 0,13 0-73 15</inkml:trace>
  <inkml:trace contextRef="#ctx0" brushRef="#br0" timeOffset="3899.5075">2981 4687 51 0,'0'-3'26'0,"7"-1"-11"0,-7 4 23 15,0 0-6-15,0 0-3 16,0 0 2-16,7 0-4 16,-7 0-1-16,0 0-6 15,0 0 3-15,0 0-4 16,0 0-1-16,0 0-3 15,0 10-6-15,0 13 9 16,0 5-5-16,0 6 3 16,0-1-5-16,0 4-4 15,7-2-1-15,0 3 2 16,0 1-4-16,-1-1 1 16,1 2 1-16,-7 1-1 0,7 2 0 15,-7 1-2-15,0-3 1 16,0-3-2-16,7 1-1 15,-7 4 3-15,0 4-4 16,7 4 1-16,-7-2-1 16,0-2 0-16,0 0 1 15,0-4 0-15,0 1 0 16,0-3 0-16,0-2 1 16,0 1-2-16,0-1 0 15,0 1 0-15,7-2 0 16,0-1 0-16,-3 1 0 15,-4-1 0-15,7 3 0 0,-7-2 3 16,7-1-3-16,-7-1 0 16,7-4 3-16,0 0-3 15,0-2 0-15,0 2 0 16,-7 2 0-16,6 2 0 16,1 1 1-16,0 1 0 15,0 2-1-15,7-3-2 16,-7 2 2-16,0-2 0 15,4-2 0-15,-4-1 0 16,0-2 0-16,0-2 0 16,0 0 0-16,-1-1 1 15,1-1-1-15,0-2 0 16,-7 0 0-16,7 2 0 16,-7 1 0-16,0 3 1 15,0-1-1-15,0 4-1 0,7 0 1 16,-7-1-1-16,0 0 1 15,0-4 0-15,0 2-1 16,0 0 0-16,0 0 1 16,0 2 0-16,0-4 0 15,0 1 0-15,7-2 0 16,-7 0 0-16,0-1 2 16,0 2-2-16,0 4 0 15,0-1 0-15,0 5 0 16,-7-2 0-16,-7 3-1 0,7 1 1 15,0-4-2 1,1-2 3-16,-1 1-2 0,0-3 2 16,0-2-1-16,-7 5 0 15,3-2 0-15,4-1 0 16,0 2 0-16,0-4 0 16,7 0 1-16,0 0-1 15,0 1-1-15,0-5 1 16,0 2 0-16,0-2 0 15,0 1 0-15,0 3-1 16,0-4 2-16,0 1-2 16,0-1 1-16,0 2 0 15,0 1-2-15,0-3 2 16,0 2-1-16,0 2 1 16,0 0 0-16,0 1 0 0,0 0 0 15,0 0 0-15,0-5 0 16,-7 0 0-16,7-6 0 15,-7 0 0-15,7-5 0 16,0-6 0-16,0-5-3 16,0 0 1-16,0-3-5 15,0-1 1-15,0 0-5 16,-7 0-9-16,1 0-33 16,-8-5-108-16,0-10-77 15</inkml:trace>
  <inkml:trace contextRef="#ctx0" brushRef="#br0" timeOffset="4468.8533">2880 8278 143 0,'7'0'15'16,"-7"0"8"-16,0 0 10 16,7 0-18-16,0 0 10 15,7 13-4-15,-1 3-4 16,1 2 1-16,7 5-3 0,-3-1-2 16,-4 5-2-1,7-1 3-15,-8 4-5 0,1-2-2 16,0 2-1-16,4-3 1 15,-11 7-3-15,7-4 3 16,0-4-3-16,-1 2-1 16,1-5-2-16,0-6 0 15,-7 0-1-15,4-8 1 16,-4-3-1-16,-7-2 0 16,0-4 3-16,0 0-3 15,0 0-4-15,0 0 3 16,7 0 0-16,-7 0 1 0,0 0 0 15,7-21 2 1,0-13 11-16,6-9-9 0,8-6-1 16,0-4-3-16,11 1 0 15,-5 0 0-15,1 7 2 16,2 10-2-16,0 3 1 16,-3 10 0-16,-6 1-1 15,-8 4-1-15,-6 3 0 16,-4 1-1-16,-3 4-3 15,9 1-4-15,-9 4-13 16,0-1-28-16,0 5-74 16,0 0-93-16</inkml:trace>
  <inkml:trace contextRef="#ctx0" brushRef="#br0" timeOffset="7110.0493">3499 8809 24 0,'-13'-8'37'0,"-6"-1"-18"16,6 1 18-16,6 0 4 16,0 3 4-16,7 4-4 15,-7 1 0-15,0-4-3 16,0 1-11-16,0-2 3 15,0 1-8-15,-6-1-4 16,-10-1-3-16,0-2-2 16,-5 1-3-16,-6 0 1 15,-12 0-6-15,5 4 0 16,-5-1-1-16,5 1 1 0,-1 0-3 16,-4 3 5-1,12 0-5-15,2 0 1 0,-2 0-1 16,-1 0 3-16,3 0-4 15,-2 0-1-15,-8 0 2 16,10 0-2-16,-9 4-1 16,7 5 1-16,-5 5 0 15,-3-1-1-15,15 2 0 16,-12 0 1-16,11 2-1 16,1 0 1-16,-5 2-1 15,-3 6 2-15,8-3-2 16,-5 1-1-16,-3 1 2 15,1 0 2-15,2 3-2 16,-3-1 0-16,8 0 0 0,-1 5-2 16,-4-3 2-16,-2 2 2 15,6 5-2-15,3 0-2 16,-2 2 1-16,-8 1 1 16,8 3 0-16,-12 2-2 15,11 5 2-15,1 6 1 16,-5 1-1-16,4-5 0 15,0-1 0-15,1-6 0 16,2-5 0-16,11 0 0 16,0 0-1-16,7 1 0 15,0 1 1-15,1 1-1 16,-1 2 1-16,0 2-1 16,7-1 1-16,0-1-2 0,0-3 2 15,0-5 1-15,0 2-1 16,0 1-1-16,0-2 0 15,14 0 1-15,-1-6 0 16,1-4 0-16,7 6-3 16,6-3 3-16,-2-1 2 15,3-2-1-15,0 4-1 16,4-2 1-16,-5 6 0 16,14 0-1-16,5 4 0 15,9 0 0-15,-2-3 0 16,-5-3-1-16,-2 2 1 15,2-4 0-15,-2-2 1 0,-5-3-1 16,1-2 0-16,-3-1 1 16,2-3-1-16,-9 2 0 15,2-3 0-15,1-1 0 16,4-2 2-16,2-2-1 16,12-5-1-16,-5 3 1 15,5-4 0-15,2 1 0 16,-12 0-1-16,15-4 0 15,-10-3 2-15,-2-1 0 16,2 0-1-16,5 0-1 16,-5 0 0-16,-2 0 1 15,9 0 1-15,-9-7 0 16,2-7-2-16,4 1 2 0,-10-5-1 16,-3-1 2-1,2-2-2-15,-7-5 1 16,12-1 0-16,-5-3 1 0,5-2 1 15,-4-2-3-15,-8-1 1 16,5-3 0-16,2 0-1 16,-13 1 1-16,4 3 0 15,-5 0-1-15,-6-2 3 16,0-3 0-16,4 3 0 16,-4-3-2-16,-8-5-1 15,1-1 2-15,0 2-3 16,0-6 4-16,-7 8 0 0,-3-1-2 15,3 1-2-15,-7 3 5 16,0 5-4-16,0-5 1 16,0 4 4-16,0 0-5 15,0 0 0-15,0 2 1 16,0-2-1-16,0-5 4 16,0-2-3-16,0-11 1 15,-18-2 0-15,-3-2-1 16,0-1-1-16,1 14-1 15,6 7 0-15,0 8 3 16,-4 3 0-16,4 3-3 16,0 1 2-16,1 1 0 15,-8-1 1-15,0-7-2 16,-4 2-1-16,4-7 1 16,1 1-1-16,-1 2 0 0,-2 0 0 15,7 6 2-15,-4-1-1 16,6 1-1-16,-7 1 2 15,7-1-2-15,-4 3 2 16,-3 0-1-16,8-3 0 16,-1 5-1-16,0-2 1 15,0 3-1-15,1 0 1 16,1 5 2-16,-2 4-3 16,1 0 1-16,-1-3-1 15,7 3 0-15,-7-4 0 16,0 3 0-16,-6-3 0 15,1 1 0-15,6 3 0 0,-1-2 1 16,0 4-1-16,7-3 0 16,-6 3 0-16,6 1 0 15,-7 1 0-15,5 1 0 16,6-2 0-16,-3 4 0 16,6 0 0-16,-7 0-1 15,7 2 1-15,-7 0-3 16,7 0 1-16,0 0-1 15,0 0-2-15,0 0-2 16,-7 0-5-16,0 0-15 16,-14 0-30-16,8 0-19 15,-15 17-105-15</inkml:trace>
  <inkml:trace contextRef="#ctx0" brushRef="#br0" timeOffset="7654.8418">2282 9277 67 0,'0'0'156'0,"0"0"-150"15,0 0 20-15,0 0 1 16,0 0-15-16,7 6-5 15,0 1-3-15,13 5 10 16,1 3 1-16,11 7 0 16,-5 8 4-16,15 2-3 15,4 6 2-15,-5 7 0 16,12 0-6-16,-5 4-3 16,11-2 2-16,-10-2-3 0,-4-5-1 15,4-10-4-15,-20-4 2 16,8-5-3-16,-16-4-1 15,-8-6 2-15,1-7-1 16,-7 2-1-16,-7-4-1 16,7-2 0-16,-7 0-3 15,0 0 0-15,0 0-2 16,0 0-4-16,0 0-6 16,0 0-12-16,0 0-57 15,7-9-167-15</inkml:trace>
  <inkml:trace contextRef="#ctx0" brushRef="#br0" timeOffset="8352.751">3486 9377 224 0,'0'0'16'0,"0"0"-1"16,0 0 33-16,0 0-2 15,0 0-20-15,-16 0-16 16,-14 6 1-16,-5 11-5 0,-4 1 0 16,-2 7 3-16,-7 1 0 15,-5 6-6-15,5 0 2 16,-5 0-3-16,12-2 1 15,9-4-1-15,4-3 2 16,8-2-3-16,13-3-1 16,-7-1 0-16,14 1 0 15,-7 0-1-15,7-1 1 16,0 4 1-16,0-4-1 16,0-2 1-16,0 2-1 15,-7-2 1-15,7 2 0 16,0 0 0-16,0-4 2 0,0 8-2 15,0 1 2 1,0 2-2-16,0 5 1 0,0 1 1 16,0 4-2-16,0 0 0 15,0 5 1-15,0 2 0 16,0-3 4-16,14 2-5 16,-7-4 0-16,7-1 3 15,0 5-1-15,-1-1 0 16,1-1 1-16,0-4 1 15,-3-4-4-15,-4 4 1 16,7-4 1-16,-7-2 2 16,0-2-5-16,-7-1 2 15,7-5 0-15,-7-3 0 16,0-3-1-16,0-1 1 16,0-5 0-16,0-3 2 0,0-1-4 15,0-4 1-15,0 0 0 16,0 0-1-16,0 0-1 15,0 0-1-15,0 0-6 16,0 0-6-16,0 0-16 16,0 0-43-16,0 0-266 15</inkml:trace>
  <inkml:trace contextRef="#ctx0" brushRef="#br0" timeOffset="14473.7193">1112 2591 99 0,'12'-8'9'0,"-5"6"11"0,-7 2 31 0,0 0-19 16,0 0-6-16,0 0-2 16,0 0-3-16,0 0 2 15,0 0-3-15,0 0-5 16,0 0-6-16,0 0-1 16,0 0-5-16,0 0-2 15,0 0-1-15,0 0 0 16,0 11 2-16,0 8-2 15,0 6 0-15,0 5 1 16,0 4 0-16,0-1 2 0,0 1-1 16,0 0-2-16,0 0 1 15,0 1 0-15,0 3 0 16,0 0 1-16,0-2-2 16,0 1 2-16,0 1-2 15,0-1 1-15,0 3 0 16,-7-2 1-16,-5-1 0 15,5 1-1-15,-6-4 0 16,6 4-1-16,7-1 1 16,-7 5-1-16,0-3 0 15,7 2 1-15,-7-3 0 16,7-2-1-16,0 3 0 16,0-3 0-16,0 6 1 0,-7-1-1 15,7 2 0-15,-7 4-1 16,0 0 2-16,1 2 1 15,-1 2-2-15,0-2 0 16,-5 0 1-16,-1-4 0 16,6 0-1-16,0 2 0 15,0 2 3-15,0 2 0 16,0 3-2-16,7 3-1 16,0-1 1-16,0 4 2 15,0-1 0-15,-7-1-1 16,0-1 1-16,1-4 2 15,-1 1-3-15,0-2 4 0,0 1-4 16,2-2 2-16,-2-6 2 16,1 0-2-16,-1-4-1 15,0 5 0-15,0-1 3 16,-7 0-3-16,7-2 0 16,-7 1 2-16,8-1-3 15,-8 1-1-15,2 1 2 16,-1 1 0-16,-1 1 0 15,7 1-2-15,-7-1 0 16,14-4-1-16,-7 0 3 16,7-3-3-16,0-2 0 15,0-3 2-15,0 1-2 16,0 0 1-16,0-1-1 0,0 1 0 16,0 2 0-1,0-1 0-15,0-3 1 0,0 4-1 16,0-5-1-16,0 0 1 15,0-1 2-15,0 0-2 16,0-1 0-16,0 0 0 16,0 0 2-16,-7 2-2 15,1-1 0-15,-1-1 0 16,0 1 0-16,0 2 1 16,0-3-1-16,7-5 0 15,-5-1 1-15,3-3-2 16,2 1 1-16,-4-5 0 0,4 5 1 15,0-5-1 1,0 2 0-16,0 0 0 0,0 5-1 16,0 0 0-16,0-1 1 15,0 6 1-15,0-4-1 16,0 4 0-16,0 2 1 16,0 2 0-16,0 0-1 15,0 0 0-15,0 4 0 16,0-3 1-16,0 1-1 15,-7-2 0-15,0-1 1 16,0-2 1-16,7-1-2 16,0-4-2-16,0 1 2 15,0-1 0-15,0 2 0 16,0 6-1-16,0 2 0 16,0 2 1-16,0-1 0 0,7 1 0 15,0-2 0-15,11-5-1 16,-4 3-1-16,0-6 2 15,-1-1-1-15,1-5 0 16,0-2 1-16,0-4-1 16,4-1 1-16,-4 0-2 15,-1-2 2-15,8 4 0 16,-7 2 0-16,0 2 0 16,-7 5 1-16,6 8-2 15,-1 0 1-15,-5 0-2 16,0 1 2-16,-1-1 0 15,1-3-1-15,0-3 1 0,0-2-1 16,0-4 1-16,0-1-1 16,0-4 0-16,-7 2 1 15,7 7 0-15,-1 1 1 16,8 5-1-16,-9-4 0 16,2-4 0-16,0 1 0 15,-7-2 1-15,6 4-1 16,-6 2 0-16,7 1 0 15,-7 2 0-15,0-2 0 16,0 4 1-16,0 0-1 16,0-4 0-16,0 0 0 15,7-3 0-15,0 1 1 16,0 7-1-16,-7-1 2 16,7 2 0-16,0-4-1 15,0-2-1-15,-1 0 2 0,-6-2-2 16,7 5 1-16,0-5-1 15,0 7 0-15,-2 3 1 16,8-4 0-16,-6 0-1 16,0 1 2-16,-7-4 0 15,7 0-2-15,-7 2 1 16,0-5 0-16,7 4 0 16,-7-2 0-16,7 4 0 15,-7 3-1-15,7 3 2 16,0 1 0-16,-1 6-1 0,1 0 2 15,0 2-2 1,-7 0-1-16,7 0 2 0,5-2-1 16,-6 4-1-16,1-2 1 15,0 5 0-15,0 7 1 16,0-3 0-16,-7 9 0 16,7-2-2-16,-7 1 1 15,7-1 0-15,0 1 0 16,-1-2 0-16,-6-7-1 15,14 3 4-15,-7-6-4 16,0-1 1-16,7 4 0 16,-3-1-1-16,3-2 3 15,0 3-1-15,0-3-2 16,-1 1 1-16,1 0 2 16,0 1-3-16,4 2 2 0,-4-1 1 15,0-1-3-15,-7-1 5 16,6-3-5-16,-6-3 3 15,0-1-1-15,0 0-1 16,-7 4 1-16,7-2 0 16,-7-1 0-16,7 2 1 15,0-6 0-15,-3 4-1 16,3-10-1-16,0-3 1 16,-7-6-1-16,7-5 0 15,-7-6-1-15,7-6 0 16,-7-4 0-16,7-5-1 15,-7-3-2-15,0-1-5 0,0 0-6 16,0-10-18-16,0-38-36 16,0-27-53-16</inkml:trace>
  <inkml:trace contextRef="#ctx0" brushRef="#br0" timeOffset="17134.7088">1555 2344 119 0,'0'0'1'15,"0"0"9"-15,0 0 9 16,0 2-8-16,0 0-6 15,0 0-1-15,7 1-3 0,13 3 1 16,8 2 12-16,18 2 3 16,9 2-4-16,11-3 6 15,8 1-3-15,1-1-2 16,-1-1 2-16,6-1-8 16,7 1 6-16,0-2-5 15,10 1 4-15,8-1 2 16,23-2-3-16,15-3-1 15,24-1 5-15,7 0-8 16,-4 0 1-16,-3 0-3 16,-11 0 0-16,-2 3-2 15,-12-2 2-15,-9 3-4 16,2-2 0-16,-13 1 3 0,-14 1 0 16,0 0-2-16,-1 0-1 15,1 0 4-15,7-3-2 16,-5 3-3-16,7 0 1 15,-9 0 1-15,-14-1-2 16,-5 3-1-16,5-2 1 16,-14-1 1-16,8 1-1 15,-8 0 0-15,-9 0 0 16,0 1 1-16,-11-1-2 16,1 2 0-16,-8-2 0 15,-5 0 1-15,-9-1-1 16,-4 1-1-16,-21-2 1 0,-1 0-2 15,-6 0 0 1,-7-2-3-16,0 1 4 0,0-1-2 16,2 4-1-16,8 4 0 15,-3 1 4-15,6 4 2 16,-6 1-2-16,7 3 2 16,-7 1-2-16,0 7 0 15,0 7 0-15,-7 9 2 16,0 6 1-16,0 8-1 15,0 1 0-15,0 6 0 16,0 1 0-16,0 0 0 16,-7 2 0-16,7-2-1 15,0 5 0-15,0 5 0 16,0 6 3-16,0 2-4 16,0 2 0-16,7-2 4 0,6-2-3 15,-6 0 0-15,0-3-1 16,-7-7 2-16,0-5 0 15,0-7 2-15,0-9-4 16,0-4 0-16,0 1 1 16,0 0 1-16,0 0 2 15,0 0-1-15,0-1-3 16,7-1 0-16,4 5 0 16,-4 4 3-16,0 2-2 15,0 1 0-15,0-2 1 16,-7 1-2-16,7 2 0 15,-7 3 0-15,0-3 4 0,7-3-1 16,-7-4-1-16,0-6-2 16,0-3 2-16,0-3-2 15,0-3 1-15,7 0-1 16,-7 3 1-16,0 5 0 16,0 1-1-16,0 4 0 15,0 4 1-15,0 0-1 16,0 0 1-16,6 1-1 15,-6-3 0-15,0-4 1 16,0 0-1-16,0-5 4 16,0 3-3-16,0 1 0 15,0-3 1-15,-13 2-1 0,6-5 2 16,7 2-3-16,-7-3 1 16,7 2-1-1,0 1 1-15,0-1 1 0,0 1-1 16,0 5 0-16,0 4 0 15,0 4 3-15,0 3 2 16,0 3-2-16,0-5 0 16,7-1 3-16,7-4-2 15,-8-4-4-15,8-2 1 16,0-3 0-16,4 5 1 16,-4 2-1-16,-7 4-2 15,0-1 3-15,0 9-2 16,0-3 4-16,-1 1-3 0,1 1 0 15,7-2-2 1,0-1 3-16,-7 0-3 0,11-5 2 16,-11 3-1-16,7 0-1 15,-1 2 2-15,1-1-1 16,0-1 0-16,0 1 0 16,4 5 0-16,10 0-1 15,-8 7 1-15,-6 4-1 16,7 4 2-16,-5-3-2 15,0-1 1-15,-2-4 0 16,-8-4 0-16,1 0 0 16,0-2-1-16,-7 0 0 15,0 0 1-15,0 1 1 16,0-3-1-16,0-8-1 0,0-2 0 16,0-3 1-16,0-2-1 15,0-4 0-15,0 1 1 16,0 0-1-16,0-5 0 15,0-1-1-15,0-2 2 16,0 0-1-16,7-2 0 16,0 0 0-16,0 4 0 15,0-2 0-15,0 4 1 16,-1-2-1-16,1 2 0 16,5 5 1-16,-5 1-1 15,0 8 0-15,-1 1 1 16,1 6-1-16,0-3 0 15,0 3 1-15,7-7-1 0,6-3 0 16,-3-2 1-16,5 3-1 16,-1-1 2-16,0 6-1 15,-8 1 1-15,1 4-1 16,-5 2 1-16,7-1-2 16,-9-3 0-16,0 1 0 15,-7-3 3-15,7-1-3 16,0 3 2-16,0-2 2 15,0-1-4-15,0 0 1 16,-7 0 0-16,7-1-1 16,-7-3 1-16,0-5-2 15,6-1 1-15,1-2 0 0,-7 1 0 16,7 3 1 0,0 8-1-16,-7 3 0 0,12-2-1 15,-6-1 1-15,1-4-1 16,7 0-2-16,-7-3 1 15,0-5 1-15,0-2 1 16,0 1 0-16,-7-1 0 16,0-3 0-16,0 3-1 15,0-4 1-15,0-4 0 16,0 1 0-16,-7-2 0 16,0-3-1-16,0-1 1 15,0-3 0-15,0-10-2 16,0 0 0-16,7-1-2 0,0-2 1 15,0 2-2 1,0-3 3-16,0 4-4 0,0-5-3 16,0-2-12-16,0-6-3 15,0 0-10-15,0 0-9 16,0 0-56-16,-23-14-273 16</inkml:trace>
  <inkml:trace contextRef="#ctx0" brushRef="#br0" timeOffset="18875.3203">1569 12030 10 0,'-7'0'54'0,"0"4"-13"16,0-3-14-16,7-1-7 16,0 0 7-16,0 0-3 15,0 0-4-15,0 0-3 16,0 0 0-16,0 3 3 15,0-3 4-15,0 0 1 16,0 0 1-16,0 1-13 16,0-1-5-16,14 4 2 0,20-4-5 15,5 0 0 1,2 0-2-16,19 0 0 0,2 0 0 16,11 0 0-16,1 0 1 15,1 0-3-15,-1 0 0 16,-1 0 4-16,-4 0-1 15,4 0 1-15,8-5 2 16,-8-3 0-16,3 2-3 16,-3-1 0-16,7-1 3 15,0-1-3-15,-4-1 3 16,-9 9 1-16,-1-3-7 16,-11 4 2-16,5-4 0 15,2 4 0-15,11 0-1 16,1-4-1-16,6 0 1 15,2 3-1-15,12-3 0 0,7 4-1 16,0 0 0-16,7 0 0 16,-7 0 0-16,-7 0 0 15,0 0 0-15,0 0 0 16,0-4 2-16,0 4-2 16,0-4 0-16,0-1 0 15,-7-1 0-15,-4-2 0 16,-10 1 0-16,-6 1 0 15,-12 2 0-15,-3 3 0 16,-3 1-1-16,-4-2 1 16,-3 2 0-16,-3 0 1 15,2 0-1-15,-7 0 0 0,5-2 0 16,3 2 1-16,-8 0 1 16,12 0-2-16,-5 0 1 15,5 0-1-15,-5 0 1 16,5 0-1-16,2 0-1 15,-4 0 1-15,6 0 2 16,-2 0-2-16,5 0 0 16,-18 0 0-16,4 0 1 15,-5 0-1-15,-6 0 1 16,10 0 0-16,-3 0-1 16,-1 0 0-16,5 0 0 15,3 0 0-15,-13 0 1 16,15 0 0-16,-10 0-1 0,-4 0 0 15,7 0 0 1,-3 0 0-16,5 0-1 0,-4 0 2 16,-8 0-1-16,1 0 0 15,-3 0 0-15,-4 0 0 16,-1 0 0-16,1 2-1 16,-1-2 1-16,6 0 1 15,-13 2-1-15,15-2 1 16,-14 1-2-16,6-1 1 15,-1 4-1-15,1-4 1 16,-6 6 0-16,7-4 0 16,-14 0 0-16,6-2 0 15,-10 0-1-15,13 3 1 16,-9-3 0-16,-1 4 1 0,8-4-1 16,-14 0 0-16,0 2-1 15,7-2 0-15,-7 0 1 16,0 2-2-16,0-2 0 15,0 0-2-15,0 0 2 16,0 0-3-16,0 0-1 16,0 2-3-16,0-2-2 15,-7 4-18-15,-13 1-47 16,-19-5-141-16</inkml:trace>
  <inkml:trace contextRef="#ctx0" brushRef="#br0" timeOffset="24020.5226">4839 3288 114 0,'-7'-5'22'0,"0"1"14"16,7 4-4-16,0 0-15 15,0 0 4-15,0 9 2 16,0 7-5-16,0 2-3 0,0 5 4 16,0 5-4-16,0 2-1 15,0 6 4-15,0 6-9 16,0-1 1-16,0 4 1 16,0 0-4-16,7-1-6 15,-7-2 6-15,7 2-6 16,0 1 0-16,-1-3 4 15,1-7-4-15,-7-8 0 16,0-6-1-16,0-7 0 16,0 1-2-16,0-5-2 0,0-1-3 15,0-5-5 1,0-4-5-16,0 0-18 0,0 0-82 16,0-6-44-16</inkml:trace>
  <inkml:trace contextRef="#ctx0" brushRef="#br0" timeOffset="26075.0312">4724 3550 58 0,'-7'0'54'0,"7"0"-10"16,0 0 31-16,0 0-22 16,0 0-13-16,0 0-12 15,0 0-8-15,0 0-6 0,0 0 2 16,21 2 4-16,20 2-2 16,5 0-2-16,2-3-2 15,5 3 0-15,2-2-5 16,4 0-1-16,-3-2-6 15,3 0 3-15,-8 0-2 16,6 0 0-16,-16 0-1 16,-9 0-2-16,-11 0 2 15,-7 0-2-15,-7 0 0 16,-1 0-2-16,-6 0 1 16,0 0 1-16,0 0 0 15,0 0-4-15,0 0 0 16,0 0-4-16,0 0-6 15,0-8-12-15,0 0-39 16,0 1-113-16</inkml:trace>
  <inkml:trace contextRef="#ctx0" brushRef="#br0" timeOffset="26486.6617">5430 3179 191 0,'0'0'23'0,"0"0"0"15,0 0 21 1,0 0-24-16,0 0-12 0,0 6 1 16,0 13 6-16,0 13 9 15,0 11-4-15,0 10-6 16,0 7-2-16,0 8-3 15,0-3 4-15,7 1-2 16,-7-5-3-16,7-7-2 16,0 0 1-16,-7-4 1 15,7-5-5-15,-7-4 2 16,7-9-2-16,0-4-1 16,-7-7 0-16,0-6-2 15,0-2 1-15,0-5 1 16,0-3-2-16,0-1-2 15,0-2 2-15,0 2-1 0,0-4-2 16,0 2-4-16,0 0-4 16,0 2-9-16,0-1-19 15,0 1-90-15</inkml:trace>
  <inkml:trace contextRef="#ctx0" brushRef="#br0" timeOffset="28654.7706">5196 10560 70 0,'-6'-9'50'0,"-1"3"-24"15,0 3 42-15,7 1-17 16,-7 0-7-16,0-4-5 16,0 6-2-16,-7-4-10 15,1 0-12-15,6 3 1 16,-12-3-3-16,6 4-2 0,-1 0-3 16,0 0-2-16,-7 0-1 15,1 0-2-15,-5 0-2 16,4 5 2-16,0 3-1 15,8 2 0-15,-8 3-2 16,3 0 0-16,-3 5 1 16,7 3-1-16,0 4 1 15,1-1 0-15,6-1-1 16,-7-2 0-16,14 1 0 16,-7-1-1-16,7-2 0 15,0 3 1-15,0-5-1 16,0 6 0-16,0-2 1 0,7-3 0 15,7 3 0-15,0-4-1 16,-1 2 1-16,1-2-2 16,7-2 1-16,-3 2 1 15,3 0 0-15,6 0-1 16,1-3 1-16,-3 0 0 16,9 1 0-16,-6-4-1 15,-1-2 1-15,6-1 1 16,-13 0-1-16,8-3 0 15,-8-5 1-15,6 0-2 16,1 0 2-16,1 0-1 16,-1 0 3-16,5 0-1 15,-4-4-1-15,6-1 1 0,-9-4-1 16,3-3 2-16,-8 1 2 16,8 0-3-16,-3-4-1 15,-4-1 3-15,0-1 0 16,-8-1-3-16,8-1 3 15,-14-2-1-15,11-1 2 16,-11 5-2-16,7 0-1 16,-7 3 2-16,0 1 0 15,-7 2 0-15,6-2 0 16,-6-2-1-16,0 1-1 16,0-4 3-16,0 5-1 15,0-4-3-15,0-2 2 16,0 2-2-16,-13 4 0 0,6-2 2 15,-7 2-2 1,7-3 0-16,-9 3-1 0,7-2 4 16,-5 4-3-16,0-2-1 15,1 3 1-15,-1 1 0 16,0 5-1-16,0-1 2 16,-4-3-1-16,4 3 0 15,-6-1 0-15,6-2 0 16,-7 5 1-16,-4-3-2 15,-3-2 1-15,8 7-1 16,-8-7 0-16,3 4 0 16,4-1 0-16,1 1 0 15,-1 0 0-15,1 2-1 16,3 0 1-16,1 2 0 0,3-1-3 16,-1-3 2-16,0 4-2 15,0 0 2-15,1 0-1 16,-1 0-2-16,-4 0 2 15,4 0 1-15,7 0-1 16,-7 0-1-16,7 0 0 16,0 5 0-16,-6-1-1 15,6 0-2-15,-7 4 0 16,2-3-7-16,-1 8-6 16,6-3-12-16,-7 3-25 15,0 0-111-15</inkml:trace>
  <inkml:trace contextRef="#ctx0" brushRef="#br0" timeOffset="30874.6379">5848 10220 88 0,'-7'0'50'0,"7"0"-10"16,0 0 13-16,0 0-2 15,0 0-22-15,0 0-14 16,0 17-3-16,0 11 9 15,0 10-5-15,0 3-8 16,0 8 3-16,0 6 0 16,0 3 0-16,7 4-4 15,-7-2 1-15,7-2-3 16,-1-5-1-16,-6-4-1 16,0-4 1-16,0-3-4 15,7-5 5-15,-7-7-4 0,0-9 0 16,0-8-1-1,0-7 1-15,0-6-1 0,0 0 0 16,0 0-2-16,0 0 1 16,0-15-1-16,0-14 2 15,0-6 0-15,0 3 0 16,0 0-1-16,0 4 0 16,7 5 0-16,7 4-2 15,0 6 3-15,-1 6-1 16,6 1-3-16,8 6 3 15,-6 0 0-15,13 0 0 16,-8 9 0-16,8 8 1 16,-13 2 0-16,6 6 0 15,-15-5-1-15,1 1 1 16,-13 1 1-16,0 1 0 0,0-2 1 16,-6 0 0-16,-20-3-1 15,-1-3 2-15,-8 2-1 16,-10-1 0-16,3-2-2 15,-4 0 0-15,5-5 0 16,0-5-1-16,9-4-1 16,4 0-4-16,14 0-4 15,8 0-17-15,6-8-59 16,0-7-98-16</inkml:trace>
  <inkml:trace contextRef="#ctx0" brushRef="#br0" timeOffset="33027.4599">6825 10502 153 0,'-216'124'13'0,"209"-124"35"16,-13 0-4-16,-1 4-26 15,-11 8 4-15,-3 2-1 0,1 7-8 16,-5 2-1-16,11-1-1 15,8 3-2-15,6-3-3 16,14 1-4-16,0-2-2 16,0-1 0-16,28 1 0 15,6 1 3-15,12 1-2 16,2-6 3-16,5 0 0 16,-5-4-3-16,-9 2 0 15,-12 2 2-15,-6-4-3 16,-14 0 2-16,-7 3 3 15,0-1 1-15,0 3 2 16,-21 3-2-16,-6 0 1 16,-5-6-4-16,-3-2-2 15,8-4-1-15,-12-5-5 16,11-4-1-16,-6 0-18 0,2-13-16 16,11-6-59-16,14-3-74 15</inkml:trace>
  <inkml:trace contextRef="#ctx0" brushRef="#br0" timeOffset="33432.9193">6646 10897 144 0,'16'0'21'0,"-2"0"-8"15,6 0 23-15,8 0-6 16,4 0-5-16,-5 0-5 0,1 0-11 15,-1 0 3-15,-8-4-2 16,1-3-7-16,-13-4 4 16,7-6-5-16,-14-2 4 15,0 0-6-15,0-1 4 16,0 0-4-16,-14 7 2 16,-6 4 0-16,-6 0 4 15,-1 9 2-15,-1 0-8 16,1 0 3-16,-5 3-1 15,11 20 1-15,0-2 0 16,8 7-1-16,6 0 3 16,0 0-3-16,7 3-2 15,0-4 1-15,7-4-1 0,20-4 0 16,1-4-3 0,-1-2 1-16,12-4-2 0,-11-6-7 15,-1-3-4-15,-1 0-16 16,1-12-70-16,1-10-113 15</inkml:trace>
  <inkml:trace contextRef="#ctx0" brushRef="#br0" timeOffset="33747.557">7059 10839 70 0,'0'19'30'15,"0"3"2"-15,6 5 7 0,1 4-5 16,7 0-6-16,-7-1-6 15,0-2 0-15,7-7 0 16,-14 0-12-16,6-10-3 16,-6-8-5-16,7 1 0 15,-7-4 0-15,0 0-2 16,0 0 4-16,0-13-4 16,0-15 0-16,0-14 0 15,0-1 4-15,0-2-4 16,0 4-3-16,0 5 2 15,14 6 1-15,11 4 0 16,-11 5 1-16,7 4-2 16,-1 6-5-16,1 3-15 15,-5 4-13-15,7 4-21 16,4 0-38-16</inkml:trace>
  <inkml:trace contextRef="#ctx0" brushRef="#br0" timeOffset="34062.9361">7437 10783 82 0,'0'18'14'0,"7"5"13"16,0 2 10-16,2 2-1 16,14 0-9-16,-3 3 0 15,1-4-2-15,-7-3-9 0,6-6-6 16,-1-8-6-16,-5 0-3 15,-1-6 1-15,-6-3-1 16,7 0-1-16,0 0 2 16,-7-13 14-16,9-14 11 15,0-7-21-15,-3 0-5 16,-6-2-1-16,0 5 0 16,-7-1 2-16,7 5-2 15,0 3-11-15,-7 5-11 16,0 2 3-16,0 12-71 15,7 1-67-15</inkml:trace>
  <inkml:trace contextRef="#ctx0" brushRef="#br0" timeOffset="34535.552">7987 10899 123 0,'0'-19'2'0,"0"1"18"16,-16-3 20-16,7 6-16 16,-5 2 0-16,1 5 3 15,-1 4 1-15,0 4 12 0,-7 0-21 16,-2 12-6-1,0 6-4-15,10 9-6 0,-8 1 1 16,14-2-1-16,-7 3-3 16,14-9 2-16,0-7-2 15,0-1-4-15,0-8-2 16,28-4 0-16,-1 0 1 16,3-14 5-16,7-8-6 15,-9-3-9-15,-8 8 0 16,-4 2 2-16,0 8 12 15,-9 5 1-15,0 2 0 16,0 2 1-16,0 19 6 16,0 5 1-16,0 0-4 15,-1 4-1-15,8-6-2 16,-7-6 0-16,2-1-1 0,5-12-8 16,2-1-8-16,-2-4-40 15,6 0-168-15</inkml:trace>
  <inkml:trace contextRef="#ctx0" brushRef="#br0" timeOffset="34729.0552">8265 10888 36 0,'13'2'20'15,"20"1"9"-15,1-3 13 16,3 0 10-16,13 0-7 0,-2 0-18 15,-2-7-17-15,-5-3-10 16,-2-3-13-16,-11 4-8 16,-7 0-23-16,-8-1-64 15</inkml:trace>
  <inkml:trace contextRef="#ctx0" brushRef="#br0" timeOffset="34938.991">8473 10717 30 0,'-13'17'181'16,"6"5"-178"-16,7 1 34 15,0-1 3-15,0 5-6 0,0-1-9 16,0 0-5-16,14 5-11 16,-5-1-5-16,7-4-4 15,4-2-3-15,-6-3-7 16,0-6-14-16,-7-7-19 15,7-3-107-15</inkml:trace>
  <inkml:trace contextRef="#ctx0" brushRef="#br0" timeOffset="35107.2256">8735 11035 47 0,'14'17'34'0,"-8"1"-10"0,8-5 10 16,-7-1 0-16,2-7-17 15,-4 1-12-15,6-2-5 16,-11-4-10-16,7-6-15 16,0-11 6-16,0-9-64 15</inkml:trace>
  <inkml:trace contextRef="#ctx0" brushRef="#br0" timeOffset="35284.468">8613 10709 233 0,'-23'0'50'0,"10"8"-49"15,10 1 27-15,-4 4-14 16,7 4-14-16,0-6 0 0,7 1-20 16,19-5-8-16,8-1-1 15,0-2-67-15</inkml:trace>
  <inkml:trace contextRef="#ctx0" brushRef="#br0" timeOffset="35958.7582">8944 10901 76 0,'0'27'19'16,"0"-1"5"-16,6 0 1 15,1 1 0-15,0-5-3 16,7-5-4-16,-7-6-2 0,11-7-10 15,-4 0 0-15,0-4-3 16,6 0 12-16,1-21-5 16,-5-9-3-16,7-6-1 15,-9 0-3-15,-7 1-2 16,-1 1 2-16,-6 6-1 16,0 5 0-16,0 8 1 15,-13 5 2-15,-1 6 11 16,-2 4-5-16,9 0-4 15,5 0-4-15,-5 0-2 16,7 4 1-16,0 4-2 16,0-2-4-16,0-3 2 15,0 1-2-15,23-4 2 0,13 0 2 16,-1 0 2-16,4 0 3 16,-5-4 1-16,1 3 1 15,4-3-4-15,-5 4 2 16,-6 0-3-16,-8 0 3 15,5 13-5-15,-11 6 8 16,0 3-1-16,-7 5-4 16,0-5 2-16,0-5-4 15,-1-4 0-15,-6 0 0 16,0-9-1-16,0-4-1 16,7 0-3-16,0-4 1 15,18-18 3-15,-4-4 5 0,0-5-5 16,-1 5-5-16,-4 4 5 15,-2 8-2-15,2 9 1 16,-9 3-4-16,-7 2 4 16,0 0-9-16,7 0 3 15,0 4 7-15,0 13 5 16,0 1 1-16,-1-1 0 16,1 6 2-16,0-10-6 15,0 0-1-15,2-5-1 16,-2-4 0-16,0-3-4 15,9-1-4-15,-2 0-12 16,6-9-48-16,1-8-194 16</inkml:trace>
  <inkml:trace contextRef="#ctx0" brushRef="#br0" timeOffset="36312.9317">10108 10660 231 0,'-13'4'6'0,"-15"15"21"16,8 2 13-16,-10 1-10 15,21 1-7-15,-5-3-2 16,0-1-6-16,7 2-6 16,0-8 0-16,7 2-4 0,0 0-4 15,0-4-1 1,28 1-7-16,2-7 7 0,6 3 0 15,-1-6 0-15,4 1 0 16,-5 5 1-16,-6-6 1 16,-12 6 2-16,-5-3-2 15,-9-1 2-15,-2 5 2 16,0 8 1-16,-16 0 3 16,-32 2-3-16,-5 6-6 15,-2-7-1-15,3-1-5 16,4-4-9-16,4-7-29 15,14-6-100-15</inkml:trace>
  <inkml:trace contextRef="#ctx0" brushRef="#br0" timeOffset="37969.8507">5855 3644 75 0,'-14'9'27'15,"-2"1"12"-15,7 5 9 16,2 0-23-16,7 2-1 16,0-4-6-16,0 0 3 15,0 4-4-15,0 0 2 0,0 2 3 16,0-2-2-16,0-2-8 16,0-2-6-16,0-4-3 15,7-3-3-15,-7 0 0 16,0-6-3-16,0 0 0 15,0 0 2-15,0 0-5 16,0-2-10-16,0-12-57 16,-14-4-111-16</inkml:trace>
  <inkml:trace contextRef="#ctx0" brushRef="#br0" timeOffset="38186.4213">5708 3298 140 0,'0'0'35'0,"0"0"-12"16,0 0 22-16,0 7-11 15,0 5-6-15,14 1-11 16,11 2-5-16,-5 0-4 16,1 0-6-16,0 2-2 15,4-2-6-15,2 2-7 16,1 5-3-16,-1-1-18 15,6 6-90-15</inkml:trace>
  <inkml:trace contextRef="#ctx0" brushRef="#br0" timeOffset="38898.7788">6446 3839 198 0,'-11'-14'22'0,"-3"-3"45"16,0-4-10-16,-6-2-30 16,-1 1-1-16,0-1-6 0,-11 5-3 15,5 4-2 1,6 5-5-16,0 3 1 0,3 6 2 15,4 0-6-15,-6 0-6 16,-1 17-1-16,-6 12 0 16,-6 8-1-16,13 5 0 15,6-1 0-15,0 0-1 16,14-2 0-16,0-3-3 16,0-10 1-16,7-5-1 15,21-5-1-15,-1-11 0 16,5-5 5-16,3 0 0 15,8-11 1-15,8-20 0 16,-8-8 0-16,8-6 1 16,-10-5 0-16,5-9 3 15,-12-7-4-15,3-11 0 0,0-14-3 16,-10-4 3 0,1 7-3-16,-15 12-6 0,-1 21 7 15,-12 20 2-15,0 12 0 16,0 10 2-16,0 5 4 15,0 4 0-15,0 4-2 16,0 0-3-16,0 0-1 16,0 0-4-16,0 10-3 15,0 15 7-15,0 13 0 16,0 10 0-16,-12 8 0 16,6 16 1-16,-1 4-1 15,0 0 0-15,7-2 0 0,0-11 1 16,0-4 0-1,0-6-1-15,0-4 0 0,16-6 0 16,7-3 0-16,4-4 0 16,-6-10-1-16,0-4-4 15,4-7 3-15,-11-3-5 16,-1-5-5-16,1-5-20 16,0-2-57-16,0 0-138 15</inkml:trace>
  <inkml:trace contextRef="#ctx0" brushRef="#br0" timeOffset="39673.9654">7359 3808 117 0,'-16'-21'17'0,"-5"2"43"16,-6 0 1-16,-1 1-14 16,-4 5 1-16,5 1-9 15,-1 4-7-15,-2 7-7 16,7-2-4-16,-4 3-7 0,-1 0-7 15,-4 11-4-15,-2 13-3 16,-1 10-1-16,3 7 1 16,12 4 0-16,6 0 0 15,7 0-2-15,7-4-1 16,0-8 1-16,0-5-1 16,7-9 0-16,13-6-1 15,-6-6-2-15,11-3 2 16,-4-4 3-16,7 0-2 15,18-22 3-15,2-16 1 16,0-9 2-16,11-8 1 16,-6-7-3-16,-5-5-1 15,-4-11 0-15,-1-8-2 0,-1-8-2 16,-10 2-2-16,-5 3-2 16,-6 14-8-16,0 11 7 15,-14 9 9-15,-7 12 0 16,0 6 0-16,0 8 6 15,0 7-1-15,0 7-1 16,0 6 2-16,0 2-1 16,0 7 2-16,0 0-3 15,-7 0-1-15,0 3-3 16,-7 23 2-16,-7 14 0 16,1 8 1-16,-3 9-3 15,7 3 0-15,2 6 0 0,0 9 0 16,14 6 3-16,-7 0-3 15,7 0 0-15,0-8 0 16,0-7 0-16,0-6 0 16,0-7 0-16,0-6-3 15,7-4 2-15,7-9-1 16,7-8-3-16,4-3-1 16,2-10-3-16,-6-1-4 15,7-8-9-15,4-3-30 16,-5-1-117-16</inkml:trace>
  <inkml:trace contextRef="#ctx0" brushRef="#br0" timeOffset="40181.0752">8015 3832 94 0,'0'0'8'16,"0"0"7"-16,0 0-5 15,0 0-3-15,20 0 14 16,8 0 6-16,-3 0-1 16,10 0 4-16,-8-6-11 0,-6-7-7 15,11-3-1 1,-18-5 6-16,6-4 1 0,-6-1-8 15,-7-2-1-15,-7 3-3 16,0 1 2-16,0 5-7 16,-28 2 3-16,1 6 3 15,-5 5 14-15,4 6-13 16,-6 0-4-16,2 8 3 16,-3 14 0-16,8 9-4 15,-1 2-1-15,3 3-1 16,11-1 3-16,7 2-3 15,7 0 0-15,0 3 1 16,0 1-1-16,28-3 0 16,4-7 2-16,-4-2-3 15,-1-6-4-15,-4-6 4 0,7-8-3 16,-3-1 1-16,1-7-4 16,-3-1-6-16,3 0-3 15,6-4-8-15,-7-17-8 16,12-5-58-16,-11-6-59 15</inkml:trace>
  <inkml:trace contextRef="#ctx0" brushRef="#br0" timeOffset="40549.8277">8519 3759 57 0,'7'1'45'16,"0"20"-9"-16,-7 4 18 15,7 5-22-15,-7 4-5 0,7 0-4 16,-7 1 4-1,7-4-2-15,0-5-6 0,-1-7-9 16,1-6-1-16,-4-8-4 16,-3-5-5-16,6 0-5 15,1 0 2-15,16-11-3 16,5-19 6-16,6-9-1 16,5-5 1-16,9 5-10 15,-9 5-6-15,10 8-7 16,-13 9 7-16,8 9 16 15,-10 7 0-15,-4 1 9 16,7 0-1-16,-10 14 8 16,-6 5-4-16,-1 3 8 0,6 3-3 15,-13 2-4 1,1-3-1-16,0 0-4 0,-7-3-5 16,7-2-3-16,-12-6-6 15,5-1-12-15,9-3-30 16,-2 0-202-16</inkml:trace>
  <inkml:trace contextRef="#ctx0" brushRef="#br0" timeOffset="45990.7249">12168 1655 56 0,'0'-16'24'0,"0"0"3"15,0 3 44-15,0 5-14 16,0 7-17-16,0 1 2 16,0 0-2-16,0 0-13 15,0 0-7-15,0 0 2 16,0 0-5-16,0 0-7 16,0 0-4-16,0 0 1 15,0 0-5-15,0 0-2 16,0 0 0-16,0 17-3 15,18 13 3-15,10 17 1 16,-1 15 1-16,3 10 5 16,-7 7-7-16,-2 1 4 0,-1-1-4 15,-6-5 1-15,-5-5-1 16,-2-3 0-16,0-2 0 16,-7-2 1-16,4-9 1 15,-4-10-2-15,0-11-2 16,3-11-1-16,6-8 2 15,-2-6-1-15,-7-4-4 16,0-3 0-16,0 0 1 16,0 0-1-16,0-27-7 15,0-12-72-15,0-18-58 16</inkml:trace>
  <inkml:trace contextRef="#ctx0" brushRef="#br0" timeOffset="46456.4113">12221 1399 192 0,'0'-1'12'15,"0"1"28"-15,0 0 1 16,6 0-29-16,8 0-6 15,2-3-1-15,21 2-1 16,18 1 7-16,5 0-3 0,4 0-1 16,14 1 4-1,2 12-1-15,7 5-5 0,-7 2-1 16,-2 3-3-16,0 2-1 16,-11 3 3-16,-17 2 0 15,-6 2 1-15,-23 2-2 16,-21 3 2-16,0 1 2 15,0 3-4-15,-46 2 1 16,-3-1 8-16,-15-1-7 16,0-3 2-16,4-6-1 15,-11-2 0-15,21-9 2 16,-10-6-1-16,19-8 1 0,13-3-5 16,-1-4 4-1,13 0-6-15,2 0-2 0,0-4-5 16,7-3 1-16,7-5-5 15,0 3-16-15,0 4-66 16,7 1-93-16</inkml:trace>
  <inkml:trace contextRef="#ctx0" brushRef="#br0" timeOffset="47386.744">14200 1411 149 0,'0'0'35'16,"0"0"30"-16,0 0-10 16,0 0-19-16,0 0 1 15,0 0-11-15,0 0-6 16,0 0-6-16,0 0 1 0,-14 4-4 16,-21 14-6-1,-22 16-5-15,-7 13-1 0,-3 9 0 16,3 5 1-16,14 5 1 15,11 1-1-15,11 12 0 16,8 6-1-16,13 0 1 16,0-4-2-16,7-10 1 15,0-9 1-15,7-5 0 16,27-6 0-16,5-9 1 16,9-2-1-16,-2-7 0 15,9-7 0-15,-9-6 0 16,2-1 0-16,-11-5 0 15,-7-7 0-15,-10 0 1 16,1-3-1-16,-14-2-1 16,-7-2 0-16,7 0 1 0,-7 0-3 15,0 0 1-15,0 0-4 16,0 0-20-16,0-10-84 16</inkml:trace>
  <inkml:trace contextRef="#ctx0" brushRef="#br0" timeOffset="47782.7043">14649 1883 178 0,'7'-2'62'16,"-7"2"-58"-16,0 0 40 15,0 0-22-15,0 0-17 16,14 0-3-16,6 14 0 16,10 10 12-16,14 10 1 15,4 5 0-15,5-2-3 16,-3 3-7-16,7-4-1 15,-8-4-1-15,-4-4-2 16,-1-3 2-16,0-3-2 0,-3-1 3 16,-14-4-4-1,-6-2 0-15,-3-6 0 0,-4-3-2 16,-7-4-6-16,-7-2-6 16,0 0-3-16,0-6-3 15,0-24-181-15</inkml:trace>
  <inkml:trace contextRef="#ctx0" brushRef="#br0" timeOffset="48053.3149">15174 1701 222 0,'0'0'31'0,"-7"0"-19"15,7 0 27-15,-13 7-26 16,-10 19-6-16,-7 17 7 15,-5 10-3-15,-10 5 5 16,-4 8-4-16,-15-4-3 16,7-1 9-16,-3-5-6 15,12-11-9-15,2-7-1 16,12-6 0-16,13-7-2 16,-4-5-2-16,13-5-6 15,10-4-8-15,2-1-27 16,0-7-37-16,0-3-114 15</inkml:trace>
  <inkml:trace contextRef="#ctx0" brushRef="#br0" timeOffset="48481.2013">15945 1420 169 0,'0'0'2'16,"0"0"13"-16,0 6 16 16,0 20-10-16,0 10 8 0,0 7-4 15,4 4-7-15,-4 6-3 16,0 7-2-16,0 9-1 15,0 10 6-15,0 8-2 16,0 2-6-16,0-3-1 16,0-1 1-16,-4-2-1 15,-3-6-1-15,7-2-1 16,0-7-7-16,0-6 2 16,0-8-2-16,0-6 0 15,0-13 1-15,0-7-1 16,0-7-1-16,0-6-1 15,0-7-3-15,4-6 0 16,-1-2-4-16,-3 0 1 0,0-4-11 16,7-22-37-16,16-19-106 15</inkml:trace>
  <inkml:trace contextRef="#ctx0" brushRef="#br0" timeOffset="48819.4114">16527 1665 119 0,'7'0'37'0,"-7"0"-30"15,7 0 28-15,0 0-13 16,7 11 5-16,11 6 6 15,2 4-11-15,1 3 2 16,6 2-3-16,12 5-3 16,-5 0-4-16,5 5-1 15,-2-3-5-15,-1-2-4 16,6 0-3-16,-15-5 1 16,5-2 0-16,-5-5-2 15,-13-6-1-15,-3-2-5 16,-4-5-5-16,-14 0-10 15,7-6-37-15,0 0-153 16</inkml:trace>
  <inkml:trace contextRef="#ctx0" brushRef="#br0" timeOffset="49306.8422">17587 1667 134 0,'0'0'18'0,"-3"5"32"16,-17 7 10-16,-8 2-45 15,-6 3 0-15,-12 6 3 16,5-1-2-16,-12 5-3 16,5 1 0-16,2-1-5 0,11-3-5 15,8-2 3-15,-3-2-6 16,21-3 0-16,-2 1-1 15,8 3-3-15,3-1 1 16,0 5 1-16,0-1 2 16,0 1 4-16,3-2 0 15,8 3-3-15,-2 4 4 16,-2 0 2-16,0 2 1 16,2 2-2-16,-9 2 0 15,7 5 2-15,0 0 0 16,-7 3-1-16,0-1-1 15,0-5-1-15,7-2-4 16,-7-6 3-16,0-6 0 0,0-6-1 16,7-6-3-1,-7-4 1-15,0-4-1 0,0-4 0 16,0 0-1-16,0 0 0 16,0 0 1-16,0 0-4 15,0-7-2-15,0-15-33 16,6-12-99-16,1-13-50 15</inkml:trace>
  <inkml:trace contextRef="#ctx0" brushRef="#br0" timeOffset="49808.5223">18197 1441 31 0,'25'0'46'16,"-5"11"3"-16,8 6-2 15,-7 4-8-15,2 3 4 16,0 6-6-16,4 4 1 16,-6 2-5-16,2 3-7 0,6 5-4 15,-8 3-6-15,0 7-4 16,-1 10-2-16,-4 8 3 16,0-3 0-16,-9-1 0 15,0-4-5-15,-7-5 1 16,0-5 0-16,0 0 0 15,0-1-3-15,-14-2 2 16,-18 0-3-16,-2 0-3 16,-7-1 2-16,-19 3-1 15,-13-2-1-15,4-2-2 16,2-4 0-16,3-10 0 16,14-4-3-16,-10-5-2 0,12-7-2 15,-5-8-7-15,19-7-7 16,-1-4-29-16,12-4-136 15</inkml:trace>
  <inkml:trace contextRef="#ctx0" brushRef="#br0" timeOffset="50807.0821">11455 3044 17 0,'0'2'50'0,"32"0"-17"16,16 0 17-16,25 1-4 16,14 1-4-16,21 0-4 15,14 2 1-15,15-1-5 16,22 3-7-16,8 0-6 16,5-3-1-16,21-1 1 0,22-3-10 15,19-1 0 1,9 0 2-16,9 0-3 0,7 0-2 15,-13 0 2-15,6 0-8 16,-2 0-1-16,-9 0 4 16,2 3-3-16,-7-2-1 15,12 1 1-15,9 0-2 16,11-2 1-16,21 0 0 16,-5 0-1-16,7 0 1 15,3 0-3-15,-12 0 4 16,-18 0-2-16,4-2 0 15,7-5 1-15,-11-2 1 16,-3-3-2-16,-29-1 1 0,-19 0-2 16,-32-1-1-16,-29 3 2 15,-28 1 0-15,-53 3 0 16,-21 1 0-16,-36 2-1 16,-7-1 1-16,-7-8-1 15,0-8-10-15,-41-6-35 16,-17-2-71-16,-11-4-180 15</inkml:trace>
  <inkml:trace contextRef="#ctx0" brushRef="#br0" timeOffset="54728.6278">9152 5185 96 0,'0'-8'62'16,"0"3"-42"-16,0 5 23 15,0 0 5-15,0 0-23 16,0 0-7-16,0 0 2 16,0 0-4-16,0 0-1 15,0 0-6-15,0 1-1 16,0 15 1-16,0 6 6 15,0 9-1-15,0 8-6 16,0 6 0-16,0 12-1 0,0 5-3 16,0 4 1-16,0 5-3 15,0 0 0-15,0 1 2 16,0 0-3-16,0-6 0 16,7-3-1-16,-7 2 3 15,0-7-3-15,0-2 0 16,0-5 1-16,0-6 1 15,0-7-2-15,0-7 0 16,0-6 0-16,0-4 0 16,0-6 0-16,0-4 0 15,0 0 0-15,0-1 0 16,0-3-1-16,0-1 0 0,0-2-1 16,0-2-2-16,0 0 3 15,0-2-1-15,0 0-1 16,0 0 1-16,0 0-1 15,0 0-4-15,0 0-1 16,0-10-5-16,0-15-28 16,0-10-33-16,0-9-71 15</inkml:trace>
  <inkml:trace contextRef="#ctx0" brushRef="#br0" timeOffset="56700.6811">9138 4939 18 0,'-20'0'23'0,"13"0"4"15,-2 0 4-15,6 0-4 16,3 0 3-16,0 0-2 16,0 0-5-16,0 0-20 15,0 0-3-15,0 0 0 16,33 9 14-16,15 4 5 16,18 4 6-16,14 2-2 0,8 3-3 15,8 5-7-15,-7 3-7 16,-4 2-5-16,-18 3 1 15,-12 3-2-15,-16 0 1 16,-12-1 2-16,-20 3 1 16,-7-1 1-16,0 6 12 15,-48-1-4-15,-19 3-4 16,-6-3-5-16,-5-7 0 16,7-2-1-16,-2-8-3 15,8-10-2-15,15-2-4 16,16-9-5-16,11-6-2 15,16 0-4-15,7-21-81 16,23-9-110-16</inkml:trace>
  <inkml:trace contextRef="#ctx0" brushRef="#br0" timeOffset="57044.909">10535 5018 41 0,'-16'7'84'15,"-5"10"-70"-15,-6 4 33 16,-1 7-15-16,-11 8-6 0,5 10-6 16,-10 13-2-1,1 5 2-15,-5 10-2 0,9 2 0 16,-3 3-7-16,6 3 1 15,20-5-5-15,9-6 1 16,0-3-7-16,7-2 3 16,0-4-1-16,14-5-1 15,25-5-2-15,9-9-3 16,11-7-2-16,-4-8-8 16,-9-11-3-16,2-10-1 15,-9-7-30-15,-4 0-44 16,-1-16-65-16</inkml:trace>
  <inkml:trace contextRef="#ctx0" brushRef="#br0" timeOffset="57361.3535">10822 5462 195 0,'0'0'14'16,"0"0"-9"-16,7 7 5 16,25 15 8-16,16 7-3 15,11 3-2-15,3 3 1 16,5 1-3-16,6 2 3 16,-9-1 1-16,1-3-4 0,-6-2 0 15,-4-2-2-15,-13-3-1 16,-3-5-1-16,-12-1-6 15,-4-6 0-15,0-3-1 16,-16-7-3-16,0-5-5 16,-7 0-14-16,0 0-2 15,0-19-46-15</inkml:trace>
  <inkml:trace contextRef="#ctx0" brushRef="#br0" timeOffset="57615.5285">11434 5390 170 0,'-34'15'7'0,"-8"8"20"16,-4 7 22-16,-2 6-22 16,-4 5-4-16,-4 8-1 15,-3 3-1-15,-1 3-7 16,5-4-3-16,-4-4-2 15,17-4-6-15,-1-5-3 16,13-3-4-16,16-6-2 16,0-7-13-16,14-7-16 15,0-7-33-15,7-8-179 16</inkml:trace>
  <inkml:trace contextRef="#ctx0" brushRef="#br0" timeOffset="58119.7244">12046 5802 173 0,'0'8'4'0,"0"7"7"0,0 2 13 15,0 5-7-15,0 6-2 16,0 1-2-16,0 5-1 15,-20-2-3-15,-8-1-2 16,-11 5-4-16,-2-6-3 16,-7-7-7-16,2-5-18 15,11-10-28-15,15-8-80 16</inkml:trace>
  <inkml:trace contextRef="#ctx0" brushRef="#br0" timeOffset="58411.1562">12711 5354 35 0,'0'0'179'0,"0"13"-179"16,14 8 15-16,14 0 6 15,1 7-6-15,15 0 4 16,0 1-4-16,13 1-1 16,-9-2-2-16,12 0 1 15,-12-5-7-15,-2-3-4 16,-5-3-2-16,-18-5-2 0,0-5-9 16,-9-3-10-1,-1-4-16-15,1 0-81 0</inkml:trace>
  <inkml:trace contextRef="#ctx0" brushRef="#br0" timeOffset="58814.9069">13661 5304 120 0,'0'0'145'15,"0"0"-143"-15,0 9 39 16,-14 10-11-16,-20 7-14 15,-5 0 1-15,-3 5-7 16,-4-1 0-16,5-2-7 0,7-2 3 16,2-5-6-16,11-4 0 15,7-4-1-15,0 0 1 16,14 1-5-16,0-1 0 16,0 1 2-16,0 4 2 15,0 2 0-15,14 3 1 16,0-1 0-16,0 5 3 15,-7 3-2-15,-1 3 2 16,-3 5-1-16,1 6 1 16,-4-1 0-16,3 2-2 15,-3-4 1-15,4-3-2 16,-1-2 1-16,6-6-1 16,-2-6 0-16,-7-7-1 0,6-8 0 15,1-5-6-15,0-4-15 16,7-4-8-16,7-22-30 15,-1-13-139-15</inkml:trace>
  <inkml:trace contextRef="#ctx0" brushRef="#br0" timeOffset="59175.2161">14108 5019 39 0,'30'0'100'0,"-10"4"-81"0,8 21 21 15,11 14-16-15,-5 14 10 16,1 5 22-16,4 6-41 16,2 2-5-16,-4 2 3 15,-1 5 2-15,-1-1-8 16,-19-3 4-16,-5-1 0 15,-9-6 0-15,3 0-3 16,-5-1-1-16,0-7-2 16,0-5-1-16,-14-4-4 15,-6-2 0-15,-8-3 1 16,-9-6-2-16,8-6-1 0,-13-9-6 16,-4-4-4-1,12-8-9-15,7-7-24 0,4 0-48 16,20-22-155-16</inkml:trace>
  <inkml:trace contextRef="#ctx0" brushRef="#br0" timeOffset="59461.0816">15087 5426 224 0,'7'0'17'0,"0"0"-15"16,16 0 19-16,13 0-9 15,13 0 11-15,10-2 0 16,-1-6-4-16,6-1 0 16,-7 2 1-16,7-1-8 15,-4 4-5-15,-10-1-7 16,8 1-3-16,-17 2-5 15,-18-2-3-15,0 4-7 16,-23 0-28-16,0 0-60 16</inkml:trace>
  <inkml:trace contextRef="#ctx0" brushRef="#br0" timeOffset="59730.8051">15181 5757 101 0,'0'0'23'15,"34"0"-4"-15,19-9 36 16,2-4-22-16,12-4-3 16,6 3-4-16,5 1 0 15,7 4-6-15,2 3-3 16,-7 0-6-16,1 2-11 15,-26 3-4-15,-9-1 0 0,-5 0-4 16,-5-2-5-16,1 3-11 16,-16-2-23-16,-1 2-175 15</inkml:trace>
  <inkml:trace contextRef="#ctx0" brushRef="#br0" timeOffset="61500.2603">17068 4832 19 0,'-2'-7'58'16,"-5"4"-39"-16,3 3 25 15,4 0 7-15,0 0-17 16,0 0-3-16,0 0-6 16,0 0-8-16,0 0-2 15,0 0-6-15,0 23-5 16,6 14 14-16,13 12 3 15,6 11-10-15,-11 13 2 16,0 10 1-16,-8 8 1 16,1 3-4-16,-7 7-4 15,0 5 0-15,0-1 0 16,0-3-3-16,0-14-2 0,0-11 0 16,0-13-2-1,7-11 1-15,-7-14-1 0,7-10 0 16,-5-14-1-16,3-8-1 15,-5-5 1-15,0-2-2 16,0 0 1-16,0 0-3 16,0-17-9-16,0-19-12 15,0-13-26-15,-7-9-21 16,-7-6-174-16</inkml:trace>
  <inkml:trace contextRef="#ctx0" brushRef="#br0" timeOffset="62002.7477">17025 4663 67 0,'0'-3'82'0,"0"1"-58"16,0 0 15-16,0 0 11 15,0 1-37-15,0-3-13 16,14 0 7-16,20 2-1 16,19 2 8-16,9 0-3 0,6 0 0 15,10 11-2-15,3 9 3 16,-10 4-9-16,0 7 4 15,-5 3-3-15,-22 6 0 16,-10 7 4-16,-11 4 0 16,-9 5-1-16,-14 1 0 15,0-3 2-15,-14 1-1 16,-25-2-2-16,-9-3-1 16,-16-3-3-16,0-3 4 15,-10-7-4-15,-6-1 1 16,2-6 0-16,14-4-2 15,-3-9 1-15,19-7-2 0,11-8 0 16,21-2-1-16,10 0-4 16,6 0-6-16,0 0-5 15,0-8-46-15,6-9-26 16,22-5-42-16</inkml:trace>
  <inkml:trace contextRef="#ctx0" brushRef="#br0" timeOffset="62692.4145">18472 4687 86 0,'-14'0'7'16,"0"5"30"-16,-18 19-10 16,-2 13 0-16,-14 8-4 15,-5 9 4-15,12 6 3 0,-10 4-9 16,21 2 2 0,3 2-7-16,2 7-1 0,11 6-2 15,7 6 2-15,7 1-5 16,0-4 1-16,0 1-3 15,0-8-1-15,9-7-1 16,12-10 3-16,9-9-4 16,-3-8-2-16,-6-9 0 15,2-8-3-15,0-1 0 16,-3-8 1-16,-6-6-2 16,-7 0 1-16,0-7 0 15,-7 0-6-15,0-4-1 16,0 0-6-16,0 0-3 15,0 0-14-15,0 0-128 0</inkml:trace>
  <inkml:trace contextRef="#ctx0" brushRef="#br0" timeOffset="65199.6531">18660 5181 237 0,'-14'-5'23'0,"14"5"-19"16,0 0 9-16,0 0-12 15,21 7-1-15,22 18 21 16,22 9 2-16,1 12-3 16,-2 11 6-16,7 7-8 15,3 2-3-15,-10-2 4 16,0-6-10-16,-16-7-4 0,-9-10-3 16,-4-7-1-1,-12-8-1-15,0-9 0 0,-10-6-3 16,-6-4-8-16,0-7-7 15,-7 0-24-15,0-16-60 16</inkml:trace>
  <inkml:trace contextRef="#ctx0" brushRef="#br0" timeOffset="65439.3211">19192 5256 274 0,'-14'0'6'0,"-13"25"-5"16,-19 11 34-16,-2 9-12 0,-17 9-2 16,-3 10 0-16,-8 4 0 15,-11 2-3-15,7-1-9 16,-5-5-4-16,20-4-5 16,13-8-3-16,4-7-1 15,15-15-6-15,13-15-6 16,20-12-10-16,0-3-41 15,9-27-197-15</inkml:trace>
  <inkml:trace contextRef="#ctx0" brushRef="#br0" timeOffset="65744.6564">19884 4882 185 0,'28'41'5'16,"18"10"16"-16,-5 6 13 15,0 5-14-15,5 5-4 16,-9 3-2-16,7 8 0 16,-17 2 5-16,-4 5-1 15,-12 2-1-15,-8-7-3 16,-3-2 0-16,-3-9-5 15,-31-5-1-15,-23-2 1 0,-8-7-6 16,-8-6-3-16,0-10-3 16,4-7-9-16,2-11-8 15,15-10-33-15,10-11-91 16</inkml:trace>
  <inkml:trace contextRef="#ctx0" brushRef="#br0" timeOffset="66097.2536">20719 5512 194 0,'-7'10'1'0,"-6"5"6"15,-1-2 16-15,14-2-17 16,0 2-4-16,0-1-2 16,0-4 1-16,14-5-1 15,13-3 1-15,-4 0 7 16,14-3-3-16,-17-13-2 16,-6-1 0-16,-7 0-1 15,-7 2 6-15,0 6-5 16,-14 1 2-16,-13 7 0 0,-3 1-1 15,7 0-4 1,9 0 0-16,0 0-7 0,14 0-18 16,0 0-26-16</inkml:trace>
  <inkml:trace contextRef="#ctx0" brushRef="#br0" timeOffset="66428.8856">21671 5059 117 0,'4'25'19'16,"3"8"26"-16,-4 13 2 15,13 12-7 1,-16 12-19-16,0 9 1 0,7 7 0 15,-7 4-1-15,0 0 2 16,6-3-9-16,1-4-1 16,0-8-1-16,0-9-3 15,-7-5-4-15,0-15-1 16,0-10-2-16,0-11-2 16,0-15-1-16,0-6-3 15,0-4-6-15,0-1-4 16,0-24-14-16,0-18-116 15</inkml:trace>
  <inkml:trace contextRef="#ctx0" brushRef="#br0" timeOffset="66780.8048">21442 4692 245 0,'0'-8'10'16,"0"3"-8"-16,25 0 22 16,34 1-4-16,15 4-2 15,4 0 7-15,9 0-2 16,7 1-2-16,-2 15-10 0,-12 6-3 16,0 8-6-16,-18 4 1 15,-2 8-2-15,-19 4 4 16,-18 3-4-16,-7 4-1 15,-16 2 1-15,-18 1 5 16,-37-1 2-16,-30-4-4 16,-5-5-1-16,-4-6 0 15,0-6 0-15,3-4-3 16,13-6-1-16,-3-8-7 16,22-11-12-16,17-5-58 15,35-9-130-15</inkml:trace>
  <inkml:trace contextRef="#ctx0" brushRef="#br0" timeOffset="67095.6806">23022 4769 138 0,'0'0'61'0,"0"8"-49"15,-21 22 38-15,-13 15-26 16,-12 13-3-16,-3 16-2 16,1 10-4-16,-9 4 8 15,13 5-9-15,5-1 0 16,12-4-4-16,-1-1-4 16,12-6 4-16,7-8-6 0,9-7 1 15,0-9-2-15,0-11-3 16,7-9 0-16,18-9-6 15,3-7-5-15,6-12-8 16,5-8-14-16,5-1-39 16,-1-10-166-16</inkml:trace>
  <inkml:trace contextRef="#ctx0" brushRef="#br0" timeOffset="67395.4442">23242 5091 146 0,'7'0'32'0,"-1"0"-25"15,15 15 22-15,0 6-1 16,6 3-5-16,5 5-4 15,3 0 0-15,-1 4-4 16,5-2-3-16,-9 0-4 16,2-3-7-16,0-4-1 15,-4-3 0-15,-12-6-5 0,4-7-7 16,-6-8-19-16,2 0-23 16,5-16-183-1</inkml:trace>
  <inkml:trace contextRef="#ctx0" brushRef="#br0" timeOffset="67665.1084">23923 5014 210 0,'0'0'4'0,"0"11"13"16,0 19 36-16,-19 12-27 15,-3 7-6-15,-6 11 4 16,-11 5 1-16,5 9-8 0,-17 7-2 15,8 0 1 1,-15-1 0-16,8-6-9 0,-3-8 0 16,12-9-2-16,0-11-1 15,4-8-4-15,16-10 0 16,12-11 0-16,9-9-6 16,0-8-9-16,0 0-11 15,0-12-41-15,16-18-186 16</inkml:trace>
  <inkml:trace contextRef="#ctx0" brushRef="#br0" timeOffset="68048.5079">24423 4625 109 0,'4'11'11'0,"-4"15"19"15,3 15 18-15,-3 14-15 16,0 15 3-16,0 12-9 16,0 9 2-16,0 1 5 15,0-4-7-15,-3-3-4 16,-4-4-5-16,3-2-3 15,-3-2-5-15,0-7-5 16,7-4 0-16,-2-8 0 0,2-9-3 16,0-4-1-16,0-11-1 15,0-4 0-15,0-6 0 16,0-9 0-16,0-4-6 16,0-7-3-16,7-4-6 15,2 0-7-15,5-17-31 16,11-11-81-16</inkml:trace>
  <inkml:trace contextRef="#ctx0" brushRef="#br0" timeOffset="68354.825">24952 5153 221 0,'14'0'13'0,"5"0"10"16,15 7 21-16,7 13-8 16,12 4 3-16,2 4-8 15,5 2-12-15,-1 4-1 16,-15-2-5-16,2 2-4 16,0-2 3-16,-12-2-5 15,5-4-2-15,-12-5-3 16,-4-6-1-16,-2-3-1 15,2-7-2-15,-16-1-3 0,7-3-7 16,-14-1-4-16,6 0-13 16,-6-5-43-16,0-16-191 15</inkml:trace>
  <inkml:trace contextRef="#ctx0" brushRef="#br0" timeOffset="68625.5413">25572 4920 198 0,'0'0'46'0,"0"7"-45"16,-7 23 35-16,-19 14-2 16,-3 8-11-16,-15 9 3 0,1 2-5 15,-22 11-1-15,8-1 1 16,-3-3-9-16,5-4-3 15,-2-8-3-15,13-7-1 16,-1-12-5-16,10-8 0 16,8-13 0-16,8-9-8 15,6-5-5-15,6-4-19 16,2 0-84-16</inkml:trace>
  <inkml:trace contextRef="#ctx0" brushRef="#br0" timeOffset="69194.8491">26170 4570 141 0,'46'0'36'15,"-2"9"-2"-15,13 16 22 16,-20 5-21-16,4 7 5 16,2 8-14-16,-13 10 0 15,2 7-8-15,0 10 2 0,-15 5-2 16,-6 4-2-16,-11 2 1 16,0 0-4-1,0 1-5-15,0 1 2 0,0-3 0 16,0-1-5-16,0-11 1 15,0-6-1-15,-11-8-5 16,-6-9 3-16,4-3-1 16,-19-5 3-16,-1-2-3 15,-3-2 2-15,-10-5-3 16,5-4 1-16,-5-5 0 16,14-2-4-16,2-6 2 15,9-4 0-15,-2 0 0 16,10-3-2-16,3 0 1 0,-1-1-1 15,4-3 2 1,5 0-2-16,2 0 1 0,0-2 1 16,0 0-1-16,0 0-1 15,0 0-1-15,0 0 0 16,0 0-2-16,0 0-1 16,0 0-4-16,0 0 1 15,0 0-6-15,0 0-2 16,0-2-8-16,0-7-27 15,2 0-43-15,3-3-147 16</inkml:trace>
  <inkml:trace contextRef="#ctx0" brushRef="#br0" timeOffset="70050.5763">16880 6244 12 0,'16'0'44'16,"-9"2"5"-16,-7-2-1 15,7 0-5-15,-7 0-11 16,7 0-7-16,14 4-13 15,8-1 5-15,29 3 3 0,8 1 2 16,10 1-5-16,13 2 5 16,19-4-7-16,7 1-4 15,16-3 0-15,4 1-1 16,2-3-3-16,15-2-2 16,-3 0 4-16,25 0-2 15,7 0-1-15,-2 0-1 16,-5 0-2-16,-22 0-3 15,-17 0 0-15,-20 0 2 16,-7 0-2-16,-14 4 0 16,-7 0-1-16,-23-1 0 15,-7 0-1-15,-13-2 2 16,-1-1-4-16,-20 2-1 0,-2-2 0 16,-7 2-2-16,-5-2-5 15,-9 0-11-15,0 0-16 16,-12 0-93-16</inkml:trace>
  <inkml:trace contextRef="#ctx0" brushRef="#br0" timeOffset="70703.0462">17357 6564 95 0,'12'0'5'0,"2"0"-4"16,11 0 11-16,2 0 1 15,3 6-1-15,14 3 7 16,6 1-3-16,14 1 0 15,5 0 0-15,18-1 0 16,10-1 0-16,15-4 3 16,5-1-5-16,20 2 5 15,13-4 2-15,17 0 6 16,-2-2-1-16,2 0-11 16,-8 0 0-16,-17 0-4 15,-21 0-5-15,-13 0-6 16,-14 0 0-16,-14 0 1 0,-20 0-1 15,-19 0-1-15,-6 0 0 16,-10 0 1-16,3 0 0 16,-15 0 0-16,1 0-2 15,-7 0 2-15,0 0-5 16,-5 0-1-16,3 0 1 16,-3 0-3-16,-2 0 2 15,5 0-4-15,-5 0 0 16,0 0-6-16,0 0-1 15,0 0 1-15,0 0-30 16,0 4-60-16</inkml:trace>
  <inkml:trace contextRef="#ctx0" brushRef="#br0" timeOffset="75044.5787">12659 8431 37 0,'0'0'58'16,"0"0"-30"-16,0 0 18 16,0 0 5-16,0 0-15 15,0 0-7-15,0-3 4 16,0 3 2-16,0 0-3 15,0 0-7-15,0 0-6 16,0 0-7-16,0 0-1 16,0 0-6-16,0 0-2 15,0 7-3-15,0 21 2 0,0 24 2 16,0 16 0-16,0 9 3 16,0 6-5-16,2-2 0 15,9 6 0-15,8-7-2 16,-12 3 1-16,6-4 0 15,-6-7-1-15,7-7 1 16,-7-6-1-16,0-12 0 16,0-6-5-16,-7-9 5 15,6-9-2-15,-6-8-4 16,0-8-4-16,0-3 0 16,0-2-6-16,0-2-8 15,0-2-6-15,0-24-56 16,-20-16-138-16</inkml:trace>
  <inkml:trace contextRef="#ctx0" brushRef="#br0" timeOffset="75426.9646">12681 8188 235 0,'0'-2'32'16,"0"0"-25"-16,10 0-7 0,38 2 14 15,25 0 2 1,14 0-9-16,5 2 4 0,2 17-2 16,-2 13 2-16,-12 2 1 15,-13 7-3-15,-17 5-2 16,-6 4-4-16,-24 3 3 15,-13 3 2-15,-7 1-2 16,0-1 1-16,-46-5 0 16,-16 0-2-16,-11-5 2 15,-19 0-3-15,-9-5-1 16,-2-1-3-16,-5-6 0 16,10-6 0-16,15-6-7 15,28-6-2-15,5-9-9 16,27-7-14-16,16 0-95 15</inkml:trace>
  <inkml:trace contextRef="#ctx0" brushRef="#br0" timeOffset="75841.117">14454 8344 190 0,'-39'0'15'16,"5"4"5"-16,-1 13 32 15,-8 9-28-15,6 11-12 16,-4 11 6-16,2 12-2 16,4 8 1-16,8 1-2 15,2 1-3-15,18-2-7 16,7-3 2-16,0-3-5 16,0 1 1-16,32-7-2 15,-5 1 2-15,15-7-3 16,4-4 0-16,-5-5-3 0,0-9-3 15,5-6-10 1,-19-9-12-16,-6-4-25 0,-3-13-91 16</inkml:trace>
  <inkml:trace contextRef="#ctx0" brushRef="#br0" timeOffset="76155.3684">14670 8634 267 0,'0'9'8'0,"20"12"-6"16,17 9 16-16,20 8-11 15,3 6 0-15,4 4 7 16,14 3 0-16,-4-1-3 15,-6 3 4-15,6-2-5 16,-8-2-3-16,-4-4 0 16,-2-9-1-16,-12-5-3 15,-2-6-3-15,-19-8 0 16,3-7-3-16,-7-5-10 16,-9-5-18-16,-7 0-20 15,-7-17-110-15</inkml:trace>
  <inkml:trace contextRef="#ctx0" brushRef="#br0" timeOffset="76403.4244">15245 8559 256 0,'-57'26'26'0,"0"10"-21"16,6 5 30-16,-8 10-8 15,4 7-11-15,2 12-2 16,5 7-2-16,2 2-6 16,11 0-1-16,1-10-2 15,9-3-3-15,4-14 0 0,0-11-4 16,8-19-5-16,6-5-10 16,7-17-23-16,0 0-129 15</inkml:trace>
  <inkml:trace contextRef="#ctx0" brushRef="#br0" timeOffset="76771.4587">15968 8320 92 0,'34'24'19'16,"16"8"7"-16,8 7 16 0,1 9-6 16,3 12-10-16,-9 6 1 15,-5 7-8-15,-11 2 0 16,-7 8 7-16,-10 0 2 16,-13 4-2-16,-7-3-7 15,0-1-4-15,0-2-5 16,-20-6-1-16,-24 4-4 15,0 0-2-15,-15 4-1 16,4-12 2-16,-12-9-4 16,12-14 0-16,3-17-1 0,3-4-5 15,4-14-10 1,10-9-6-16,-8-4-16 0,13 0-58 16,2-12-121-16</inkml:trace>
  <inkml:trace contextRef="#ctx0" brushRef="#br0" timeOffset="80437.8735">19300 7582 218 0,'0'-8'23'0,"-5"3"4"16,5 5 22-16,-2 0-25 0,2 0-12 15,0 5-1 1,0 22 3-16,0 11 5 0,0 6 0 16,0 8-5-16,-7 6-5 15,0 4-1-15,-7 5-2 16,7-1-3-16,-6-9-3 16,13-14-2-16,0-13-4 15,0-11-8-15,0-14-12 16,7-5-25-16,20-14-58 15,10-26-60-15</inkml:trace>
  <inkml:trace contextRef="#ctx0" brushRef="#br0" timeOffset="80608.8405">19639 7763 93 0,'5'0'75'16,"-3"0"-60"-16,7 0 29 15,-2 0-9-15,14 0-26 16,15-4 15-16,15 0-4 15,-3 1-9-15,5 3-11 16,-17 0-2-16,-4 0-11 16,-6 9-11-16,-19 15-22 15,-7 14-102-15</inkml:trace>
  <inkml:trace contextRef="#ctx0" brushRef="#br0" timeOffset="80821.2226">19346 8259 92 0,'41'-3'15'0,"18"-11"34"0,13 1-9 15,12-4-7-15,10-5 5 16,-6 3-16-16,-1-3 0 16,-19-1-14-16,-1 2-8 15,-26 4 0-15,-2 0-4 16,-25 2-9-16,-7-6-7 15,-7 3-27-15,0-7-74 16</inkml:trace>
  <inkml:trace contextRef="#ctx0" brushRef="#br0" timeOffset="81113.6228">19724 7352 89 0,'0'19'15'16,"0"17"25"-16,0 15 0 15,9 15-7-15,5 9-2 16,2 8-4-16,-9 7-5 16,0 10 0-16,-7 3 1 15,7 5-5-15,-7-5-1 0,0-7-7 16,0-4-4-16,6-13-3 15,1-9-3-15,2-16 0 16,10-10-11-16,-3-14-4 16,14-11-17-16,-3-16-42 15,8-3-146-15</inkml:trace>
  <inkml:trace contextRef="#ctx0" brushRef="#br0" timeOffset="81720.4943">22448 7202 194 0,'0'-4'39'15,"0"4"-38"-15,0 2 46 16,-7 19-20-16,-20 14-16 16,-10 7 0-16,7 3-1 15,-4 0-1-15,9 2-1 0,6-5 0 16,17-11-4-16,2-2-3 16,0-8-1-16,7-10-1 15,32-2-1-15,16-9 2 16,18 0 1-16,-2-9-1 15,7-18-7-15,-11-7-7 16,-12-3-14-16,-9-6-17 16,-12 3-51-16</inkml:trace>
  <inkml:trace contextRef="#ctx0" brushRef="#br0" timeOffset="81885.6487">22774 7288 117 0,'-16'0'43'0,"2"12"7"0,0 5-3 16,14 1-22-16,0 3-16 15,0-2 4-15,7 0-7 16,21-2 4-16,2 0-5 16,-1-4-5-16,-1 0-1 15,-8 0-8-15,-20 4-12 16,0-2-29-16,0 6-101 16</inkml:trace>
  <inkml:trace contextRef="#ctx0" brushRef="#br0" timeOffset="82108.8919">22267 8004 57 0,'-5'50'22'0,"5"7"0"16,0-5 11-16,0-3 11 0,0-5-11 16,0-1-11-16,5-9-8 15,-3-10-4-15,5-3-5 16,-7-10-5-16,0-5-1 15,0-6-3-15,0 0 1 16,0-19-17-16,0-18-54 16,0-12 47-16,0-12-11 15,0-5-54-15</inkml:trace>
  <inkml:trace contextRef="#ctx0" brushRef="#br0" timeOffset="82351.7694">22478 7753 48 0,'44'-4'32'15,"-10"4"8"-15,-4 0 0 0,-3 6-8 16,3 19-2-16,-9 5 2 16,-5 9-15-16,-9 8 0 15,0 4 0-15,-3 3-5 16,-4 1-6-16,0-2-1 16,0-4 4-16,0-4-2 15,0-11-5-15,-11-6 0 16,4-11-2-16,-2-5-1 15,2-9-5-15,-7-3-3 16,-7 0-20-16,-11-21-63 16,5-13-14-16,-1-5 1 15</inkml:trace>
  <inkml:trace contextRef="#ctx0" brushRef="#br0" timeOffset="82588.9704">22496 7915 52 0,'14'0'17'0,"-2"4"19"15,-5 16 2-15,-1 3 2 16,-6 3-15-16,0 0-8 16,0-5 2-16,0 4-3 15,-6-10-2-15,6 4-6 16,0-4-3-16,0-6-1 16,0-1-3-16,27-6 1 15,14-2-1-15,19 0-1 0,13-17 0 16,3-14-8-16,4-4-8 15,-6-14-5-15,-1 0-13 16,-16-4-37-16,1-3-30 16</inkml:trace>
  <inkml:trace contextRef="#ctx0" brushRef="#br0" timeOffset="83392.5702">23134 7426 94 0,'-37'7'57'15,"14"14"-53"-15,3 7 33 16,-1 8-4-16,5 4-8 16,9 1 1-16,7 2-4 0,0-3-7 15,0-4-1 1,12-6-4-16,13-2-3 0,5-7-3 16,4-3-2-16,3-6 2 15,6-5-1-15,1-7 3 16,-1 0 2-16,-1-2-3 15,1-19-3-15,-15-1-2 16,-5-1-1-16,-10-3-3 16,-8 0-6-16,-5-2-8 15,0 3-11-15,-25 4 2 16,-12 6 16-16,3 8 11 16,-12 7 0-16,11 0 0 0,-4 0 6 15,12 0-1 1,13 0 3-16,0 0-2 0,14 0-1 15,0 0-5-15,0 0 0 16,28 0 2-16,18 3 5 16,-5-3 0-16,3 6-5 15,-1 2-1-15,-15 3 3 16,-8 2-4-16,-6 2 0 16,-12 10 0-16,-2 3 1 15,0 6 2-15,-22 7 2 16,-20 8 1-16,-4 9-3 15,5 3 3-15,7 4-2 16,2-4 0-16,13-8 1 16,17-7-2-16,2-8-1 15,0-8-2-15,2-7 2 0,33-8-2 16,8-9 0-16,8-6 0 16,13 0 5-16,2-12 2 15,-1-14-5-15,-8-1-2 16,-20-7 0-16,-1-1 0 15,-22-3-2-15,-7-3-6 16,-7 3 5-16,0 4-3 16,-32 12 1-16,-9 3 1 15,-8 11 4-15,-3 8 0 16,10 0 0-16,-3 0 2 16,17 10-2-16,7-1 2 15,21 0-2-15,0-1-1 0,0-3 0 16,0 3 1-16,23-2 1 15,16-2 4-15,7-2 1 16,2-2-2-16,-2 0-2 16,-2 0 0-16,-10 0-2 15,-4 0-5-15,-9 0-5 16,-21 0-18-16,0 1-18 16,-21 13-108-16</inkml:trace>
  <inkml:trace contextRef="#ctx0" brushRef="#br0" timeOffset="83633.3424">22428 8590 292 0,'0'6'6'0,"0"2"8"15,6 1 23-15,15 3-11 16,9-3-16-16,14-1-4 16,-8-7-6-16,12-1-3 15,3 0-4-15,8 0-28 16,-10-8-36-16,3 1-85 16</inkml:trace>
  <inkml:trace contextRef="#ctx0" brushRef="#br0" timeOffset="83752.5643">23116 8615 130 0,'2'6'15'16,"14"1"-2"-16,5-1-3 15,6-2-10-15,10-4-28 16,13 0-27-16</inkml:trace>
  <inkml:trace contextRef="#ctx0" brushRef="#br0" timeOffset="83933.4614">23707 8602 128 0,'28'0'53'0,"11"2"-27"15,2 7 31-15,19-1-12 0,-10-1-19 16,14-1-14-16,-6-2-4 16,-1 0-8-16,-16-3-5 15,-9-1-4-15,-25 0-9 16,-7 0-37-16,0 0-75 15</inkml:trace>
  <inkml:trace contextRef="#ctx0" brushRef="#br0" timeOffset="85402.2494">17658 8837 114 0,'0'0'65'15,"7"5"-61"-15,-5 3 7 16,12 11 11-16,-1 9-1 16,10 10-1-16,5 9 5 15,-7 9-3-15,-5 3 13 16,4 7-9-16,-4-4-3 16,-2 2-4-16,0-6-7 15,-7 0 1-15,6 3 1 16,-6-7-11-16,2-1 7 15,3-2-7-15,-5-10 1 16,4-2-3-16,-4-5 0 16,0-10 0-16,0-6-1 15,0-9 0-15,0-7-3 0,-7-2-6 16,0 0-2-16,0-4-8 16,0-30-21-16,0-15-104 15</inkml:trace>
  <inkml:trace contextRef="#ctx0" brushRef="#br0" timeOffset="86722.3637">18089 8818 163 0,'53'0'32'16,"-3"0"-7"-16,28 0 16 16,9 0 6-16,7 0-23 15,14 0-1-15,14 6 1 16,-1 3-4-16,19-5-2 16,2 4-4-16,26-4 3 15,8-3 1-15,19-1-3 16,2 0-6-16,-2 6 0 15,-9-4-4-15,-12-2-1 16,-11 0 1-16,-2 0 0 16,-3 0 3-16,7-12-3 0,2-2 0 15,3 0 0 1,4 1 0-16,1 2 2 0,-20 1-3 16,6 1 3-16,-10 1-6 15,1 3 2-15,4 1 2 16,-10 4-4-16,-1 0 1 15,4 0 0-15,-5 0-1 16,5-2 0-16,5 2-1 16,-5 0 0-16,-2 0 0 15,-12 0 5-15,-4 0-4 16,7 0-1-16,4 0 4 16,2 0-3-16,1 0 2 15,-17-4-3-15,-11 1 0 16,-11-1 0-16,-10 0-3 0,-11 4 2 15,-12 0 1-15,-16 0-3 16,-6 0 3-16,-14 0-2 16,-1 0 2-16,-8 8-2 15,-8 1-1-15,3 8 1 16,-4 5 0-16,-1 3 2 16,-4 3 0-16,-7 4-1 15,0-2 0-15,-5 2 1 16,-2 2 1-16,4 4 0 15,-4-1-2-15,0 5 2 16,0-5 0-16,0 7-1 16,0-5 0-16,3-3-1 15,8 3 1-15,-9 2 0 0,5 5-1 16,-2 3-1-16,-5 4 2 16,0 1-1-16,0-3 1 15,-18-4-1-15,2-9 1 16,-5-7 0-16,-4-8-4 15,-1-6 2-15,-1-4-1 16,4 0 0-16,-9-3 1 16,0-1 2-16,-5-3 0 15,-13 1 0-15,-8-1 1 16,-8-4 2-16,-14 6-3 16,-8-7 0-16,-10 2 6 15,-19-2-5-15,-18-1 0 0,-24 4-1 16,-13-2-1-1,-13 4-8-15,-13 1 1 0,-3 0-2 16,-8 7 6-16,2-1 4 16,10 5 0-16,2 3 1 15,3 2 2-15,1 2 1 16,8-3 1-16,-5-3-2 16,9-6 0-16,5-4-1 15,9-5-2-15,-3 1-2 16,19-2-1-16,9 2 1 15,5 7 2-15,0 3-1 16,-24 7 1-16,-8 4 0 16,2 1 0-16,-9-1 1 15,11-5 0-15,9-6 0 16,5-4 0-16,9-5-1 0,19-1 1 16,20-2 0-16,2-2 0 15,12 1 0-15,7 0-1 16,2-2 1-16,-9 0 1 15,0 4-2-15,-5-3 0 16,-2 2 0-16,-3-3-2 16,6 0 2-16,13 0 0 15,4 0 0-15,17 0 2 16,7 0-2-16,-1 0 0 16,8 0-2-16,8 4 2 0,10-3 0 15,11 5 0 1,14-6-1-16,0 2 0 0,0-2 0 15,0 2-3-15,0 1-5 16,14-3-10-16,25 6 4 16,9-6-85-16</inkml:trace>
  <inkml:trace contextRef="#ctx0" brushRef="#br0" timeOffset="87576.9486">21153 8880 73 0,'0'0'66'16,"0"0"-49"-16,0 0 34 15,0 0-9-15,0 0-16 16,0 0-3-16,0 0-6 16,0 0-2-16,0 0-6 0,6 15 4 15,6 10 16 1,-3 11-3-16,7 7-6 0,-9 2-2 16,0 6 1-16,7 3-4 15,-7 1-5-15,-1 5 3 16,4 7-1-16,-4-1-1 15,6 3 4-15,-5-2-10 16,11 4 1-16,-4-10 4 16,-7-1-3-16,7-5-5 15,-8-4 3-15,4 1-1 16,1-3 3-16,-9-8-4 16,10-5-1-16,-10-6 1 15,5-5-3-15,9-1 0 16,-16-7 0-16,14-4 0 0,-14-3 0 15,7-1 0-15,0-5 0 16,-7 1-2-16,6-2 1 16,-6-2 0-16,0-1-2 15,0 0 3-15,0 0 0 16,0 0-2-16,0 0 0 16,0 0-5-16,0 0 4 15,0 0-3-15,0 0 0 16,0 0-11-16,7-11-19 15,0-10-28-15,7 3-40 16,-7 1-141-16</inkml:trace>
  <inkml:trace contextRef="#ctx0" brushRef="#br0" timeOffset="92114.9143">18926 9358 51 0,'-9'-7'159'0,"-19"5"-124"15,14 2 8-15,-6 0 2 16,13 0-25-16,-16 0-1 0,2 0-7 16,-2 3-3-16,-18 18-5 15,4 3 3-15,-6 9-4 16,-3 4 2-16,5 7 1 15,-7 4-2-15,2 5-3 16,11-2-1-16,5-2 4 16,21-8-2-16,5-3-1 15,4-10 0-15,0-2-1 16,30-12 0-16,11-1-1 16,12-13 2-16,11 0 2 15,14 0 1-15,2-13 2 16,-16-14 0-16,0 1-6 0,-13-4 0 15,-8-6 4-15,-8 0-1 16,-15-5-1-16,-8-2 1 16,-12-4-1-16,0-1-1 15,0-1 1-15,-32 4-2 16,-9 11 1-16,-5 3-1 16,-2 14 0-16,-17 6 0 15,15 7 0-15,-14 4 1 16,13 0 0-16,5 0-2 15,19 0 0-15,6 4-1 16,14 5-5-16,0 4-5 16,7 6-4-16,0 7-12 15,0-1-57-15,21 3-150 0</inkml:trace>
  <inkml:trace contextRef="#ctx0" brushRef="#br0" timeOffset="92340.4696">19293 9736 146 0,'0'4'44'0,"7"8"-43"16,9-3 23-16,2 0-11 15,7 1-1-15,3-1-7 0,-5 0-2 16,4-1-3-16,-4 0 0 15,-2-4-17-15,-1-4-9 16,1 0-23-16,-5 0-25 16</inkml:trace>
  <inkml:trace contextRef="#ctx0" brushRef="#br0" timeOffset="92797.26">20013 9225 218 0,'-14'0'7'16,"0"0"5"-16,7 9 25 0,-6 8-27 16,-10 9-4-16,7 14 5 15,-5 9 0-15,-6 11 0 16,6 10 5-16,-2-1-6 15,9 1 4-15,12-6-5 16,2-10-2-16,0-9-1 16,2-12-2-16,35-11-4 15,11-9 0-15,12-7 2 16,2-6-1-16,4 0 3 16,-15-13-1-16,-1-8-3 15,-20-3 3-15,-12-3 0 16,-9 1 3-16,-9 0-5 0,0 1 7 15,0 5-6-15,-9 4 6 16,-18 7 1-16,-1 5-1 16,-4 0-3-16,-2 4-5 15,6 0 0-15,1 0-2 16,1 0-1-16,6 2-5 16,-1 8-5-16,7-1-11 15,-6 4-2-15,4-4-30 16,6 5-89-16</inkml:trace>
  <inkml:trace contextRef="#ctx0" brushRef="#br0" timeOffset="94739.1197">22705 9221 33 0,'7'-10'19'0,"4"9"-11"16,-11-2 11-16,0 2 4 16,0 1 7-16,0 0 23 15,0-2 0-15,0 2-6 16,0 0-19-16,-11 0 7 15,-10 0-7-15,-4 0-12 16,-5 13-8-16,-9 13-6 16,-2 12 6-16,-5 7-2 15,5 8 3-15,13 5-4 16,8-5 0-16,20-6 0 16,0-2-5-16,0-9 1 15,13-6 2-15,22-8-3 0,6-9 1 16,5-6 2-16,4-7-1 15,8 0-2-15,8-16 5 16,-4-20-1-16,-2-7-4 16,-10-7 0-16,-13-5 0 15,-16 2 1-15,-14 3-1 16,-7 2 0-16,0 13 0 16,-7 3 0-16,-32 5 0 15,-3 7 0-15,-6 6-2 16,-2 9 2-16,-1 1-4 15,-1 4 0-15,3 0 3 16,6 0-1-16,13 0-1 16,9 4-7-16,-2 7-8 0,14-3-41 15,5 5-87 1</inkml:trace>
  <inkml:trace contextRef="#ctx0" brushRef="#br0" timeOffset="94936.1014">23061 9443 168 0,'6'15'1'16,"10"2"26"-16,5-2-3 16,-3-2-13-16,8 0-7 15,-6-4-1-15,-6-3-3 16,7-4-16-16,-1-2-11 0,6 0-23 15</inkml:trace>
  <inkml:trace contextRef="#ctx0" brushRef="#br0" timeOffset="95317.7587">23680 9070 168 0,'0'0'36'0,"-14"10"-31"0,0 10 27 16,-9 7-6-16,7 5-9 16,-2-1 3-16,9 2 3 15,-5-5-5-15,7 2-3 16,7-4-3-16,0 2-3 15,0-3-2-15,14-1 1 16,13-4-2-16,12-6 0 16,3 5 6-16,1-7-3 15,14-5-2-15,-6-5-2 16,15-2 2-16,6 0-5 16,-17 0-2-16,4 0-2 15,-15-9-5-15,-8-3 3 0,-8-7-14 16,-21 1-8-16,-5-3-23 15,-2 2-88-15</inkml:trace>
  <inkml:trace contextRef="#ctx0" brushRef="#br0" timeOffset="95575.4446">23923 9151 132 0,'-14'17'40'0,"0"9"-37"16,1 8 42-16,-1 6-8 0,0 5-9 16,7 6-3-16,-9-1-7 15,9 3-5 1,0-2-1-16,5-4-2 0,-3-4-5 16,3-5-2-16,-2-6-3 15,4-6-3-15,-3-7-1 16,3-4-13-16,0-4-10 15,0-1-21-15,0-3-125 16</inkml:trace>
  <inkml:trace contextRef="#ctx0" brushRef="#br0" timeOffset="97116.9472">11695 7561 101 0,'0'-9'29'16,"-7"2"-16"-16,7 7 15 16,0-3 0-16,0 3-20 15,0 0 0-15,0 0 2 16,0 0-1-16,0 0-2 16,0 0-4-16,0 0-3 15,0 4 1-15,0 15 7 0,0 11 4 16,0 10-2-16,0 8-2 15,0 15-1-15,0 12 0 16,0 15-2-16,0 13-3 16,0 9 2-16,0 3 0 15,0 1 1-15,0 7-4 16,0-3 4-16,7 1-3 16,0-9 0-16,0-7 3 15,-7 1-3-15,7-8 2 16,-7-2-3-16,0 1 5 15,7-1-2-15,0 6-3 16,0-4 2-16,9-6-1 0,14-9 0 16,-10-6-2-16,8-8 2 15,-12 0-2-15,-3-6-2 16,-3-6 0-16,-3-5 2 16,-7-3 0-16,0-9 0 15,0-4 0-15,0-6 0 16,0-4 0-16,0 0-1 15,0-3-5-15,0-6 0 16,0-4-1-16,0 0-4 16,0-9-5-16,0-2-9 15,0-2-5-15,-17-6-78 16</inkml:trace>
  <inkml:trace contextRef="#ctx0" brushRef="#br0" timeOffset="99951.9596">12234 7285 60 0,'60'-17'33'0,"4"4"-12"16,7 0 4-16,3 3 5 16,-12 4-8-16,4 1-15 15,-6 5-3-15,2-2-1 16,11 0 1-16,7 2 2 16,14 0-3-16,14 0 4 15,7 0-3-15,13 0-2 0,10 0 1 16,27 0 5-16,23 0-1 15,14 0 2-15,6-2-2 16,8-7 10-16,-7-7 0 16,-1-2 3-16,8-3 1 15,2-3-4-15,9 1 5 16,7 0-8-16,-12 3-2 16,-13 3-4-16,-14 0 2 15,-14 9-3-15,-16 1-1 16,14 1-3-16,-19 4 2 15,-4-1 1-15,-2 1 2 16,-5 2-3-16,-5-4 0 0,8 4-4 16,-8 0 4-1,8 0-2-15,-8 0-1 0,14 0 3 16,-2 0-3-16,-2 0 3 16,-5 0-3-16,-9 2 1 15,-12-2 3-15,1 2-6 16,-1-2 1-16,5 0 0 15,-4 0-1-15,1 0 3 16,-1 0-2-16,1 0-1 16,-1 0 0-16,-15 0 1 15,3 0 1-15,3 0-1 16,-1 0-1-16,-4 0 2 16,-1 0-2-16,8-12 0 15,-5 5 1-15,9-3-1 16,0 3 1-16,2 0 0 0,-11 1-1 15,-2 2-2-15,-10 0 1 16,-1 4 1-16,-3-2 0 16,-1 1-1-16,1 1-2 15,-2 0 2-15,-3 0-8 16,3 0 8-16,2 0 0 16,7 0 2-16,13 0-1 15,10 0 1-15,6 0-1 16,-6 0 0-16,9 0-2 15,-7 0 2-15,-5 0 2 16,1 3-2-16,-12-1 0 16,-9 2 3-16,2-4-3 0,-9 0 0 15,6 0 4-15,-6 0-4 16,7-6-3-16,0-5 3 16,-7 1 0-16,-7 5-2 15,7 1 0-15,0 4 2 16,-1 0-1-16,8 0 1 15,-16 0-7-15,0 6 7 16,-10 0 1-16,-4 1-1 16,-4 1-1-16,-12-1 1 15,4 0 0-15,-16 3-1 16,3-3 2-16,-7 1-2 16,-7 0 1-16,-11-3 0 15,-8 1-1-15,1 1 1 16,-3 3 0-16,3 3-1 15,-1 0 1-15,3 4-1 0,7 2 1 16,-2 2 1-16,-5-3 0 16,4 3-2-16,3 2 1 15,-2-1 0-15,1 8 0 16,15 1 1-16,-10 2 1 16,3 7-2-16,0 11 3 15,-3 3-1-15,0 6-1 16,-1-3 0-16,-6-3 0 15,-4-1 0-15,-2 0-1 16,2-1 1-16,-10 5 0 0,1 0 0 16,-5 6 0-16,3 7-2 15,-5 1 2-15,-5 1-2 16,5 0 2-16,0-1-1 16,0 8 0-16,-3 0-1 15,-4 4 1-15,0-2 0 16,0 2 1-16,-4-7-1 15,-17-4-1-15,0-4 1 16,-2-1 0-16,-2-2 0 16,-2-3 0-16,-1 0 0 15,1 0 1-15,-3-2-1 16,9 2 0-16,1 8 2 16,10 1-2-16,-3 4 0 15,13-3 0-15,0-3 0 16,0-8 0-16,20-7 3 0,10-3-3 15,7-10-1-15,-3 3 1 16,1-5 2-16,-3-3-2 16,-5 0 1-16,-11-6 0 15,-4 0-1-15,-5-2 0 16,-7 2 2-16,0 1-2 16,0-4 0-16,0 0 1 15,-19-1 0-15,-4 4 0 16,-20 6 2-16,-1 4 2 15,-9 3-2-15,5 0 2 16,-2-3-3-16,13-4-1 16,16-10-1-16,1-4 0 0,4-5 1 15,9-3-1-15,0-9 1 16,5-1 2-16,-3-4-1 16,3 0 4-16,2 0-1 15,0 0 2-15,-7 0 1 16,-7 0 1-16,-6 0 1 15,-17 0-7-15,0 0-1 16,-4-2 2-16,-10-9-1 16,-6 1 0-16,-14-1-3 15,-16 0-2-15,-14 2 2 16,-9-3-1-16,-12 7 1 16,-6-3 1-16,-12 2-1 15,5-1 0-15,-17 5 2 0,1-6-2 16,-23 8 2-16,-21-3-2 15,-28 3 1-15,-6 0 0 16,-14 0-1-16,9 0-3 16,12 13 3-16,1 4 0 15,11 1 0-15,8-1 1 16,-7 6 0-16,7-6 3 16,-6 4-1-16,-8-3-3 15,-6 3 3-15,-12-2-1 16,18-6-2-16,14 0-2 15,33 2 1-15,1 2-3 16,-4 0 3-16,0 10 0 0,-23-5 1 16,-13 8-1-16,-26 1 0 15,-9 0 2-15,-30 7-1 16,-7-2 0-16,5-4 1 16,0 2-1-16,25-6-2 15,9 2 2-15,14-8-1 16,9-1-2-16,9-2 3 15,7-2 0-15,1 2 0 16,13-6 0-16,18-2 1 16,16-5 0-16,12-2 1 15,11-4-2-15,8 0-1 16,1 0 1-16,-6 0-3 16,-1 0-3-16,-8 0 2 15,6 0 4-15,-11 0 0 16,2 0 0-16,11 0 0 0,8 0 1 15,13 0 0-15,14 0-1 16,7 0 0-16,7 0 0 16,2 0-1-16,7 0 0 15,-3 0 1-15,-6 0 2 16,0 0-1-16,-3-4-1 16,-11-5-1-16,7-5 1 15,0 5 1-15,7-4 1 16,-12 4-1-16,-2 2 1 15,-9-2 0-15,-10 0 1 16,3 1-3-16,9-3 0 16,7 2 0-16,19-4 0 0,-6 0 0 15,1-1-2-15,0 1 2 16,-7 2 1-16,2 1-1 16,0 5-1-16,-2-3 1 15,0 0 0-15,6-1 0 16,3 4 0-16,14-5 0 15,14 3 1-15,13-1-1 16,10 1 0-16,-3 1 0 16,14 0 0-16,-5 1 0 15,-7-3-1-15,8 0 1 16,-12 1 0-16,4 0-1 16,8 1 1-16,-1 0-2 15,-2 0 1-15,14 6 1 0,2 0 0 16,7 0 0-16,0 0 0 15,0 0-1-15,0 0 0 16,0-1-1-16,0 1 1 16,0-2 0-16,0 2 0 15,0 0-1-15,0 0 1 16,0 0-3-16,0 0-3 16,0-2 0-16,0-2 0 15,0-4-2-15,7-1 2 16,7 0-3-16,4 0-20 15,-4-1-15-15,6-7-32 16,-6-4-145-16</inkml:trace>
  <inkml:trace contextRef="#ctx0" brushRef="#br0" timeOffset="105756.5453">5047 4367 144 0,'-13'1'28'15,"-1"-1"-28"-15,14 0 19 16,0 0-1-16,0 0-10 16,0 0-3-16,0 0 4 15,0 0 2-15,0 0-2 16,0 0-3-16,0 0-5 16,0 0 2-16,7 0 0 15,27 2-2-15,7 0 9 16,5 0-3-16,9 2 0 0,12-4-1 15,6 0 4-15,21 0-6 16,21 0-2-16,6 0 6 16,15 0-8-16,10 0 6 15,4 0-1-15,-4 0-3 16,-4 0-1-16,-6 0 1 16,11 0 0-16,-5 0-1 15,11-4 1-15,10-2 2 16,11 1-3-16,8-3 1 15,-4 1-2-15,-6-1 1 16,-11-1-1-16,-19 0-2 0,5-3 1 16,-5 3 1-16,0-1 0 15,-16 3 0-15,-4-1 1 16,-28 5-1-16,-23-3 0 16,-14 4 0-16,-15 0 0 15,-26 2 0-15,0 0 0 16,-16 0 0-16,0 0 0 15,0 0 1-15,0 0-1 16,0 0-1-16,0 0 0 16,0 0-2-16,0 0 3 15,0 0-2-15,0-2-8 16,0 1-16-16,-30-2-60 16</inkml:trace>
  <inkml:trace contextRef="#ctx0" brushRef="#br0" timeOffset="106588.639">5027 4698 7 0,'27'0'16'0,"8"0"-3"0,17 0 11 15,3-4-10-15,5 0 7 16,20-2 2-16,-2 1-2 16,23 0-1-16,9-2-1 15,12 3-7-15,-1 1-4 16,1 3-1-16,-1 0 0 16,1 0-3-16,4 0-2 15,-4 0 2-15,6 0-1 16,10-2 0-16,13-3-2 15,-2-3 3-15,18-1-3 16,8-1 2-16,6 1 1 16,2 1-3-16,-22 0 0 0,-12 3-1 15,-16 3 1-15,-18 0-1 16,-8 1 0-16,1-3 0 16,-7 0 0-16,0-2 0 15,-7-1 0-15,-14-1-1 16,-11 2 1-16,-16 1 1 15,-19 1-1-15,-20 3 1 16,-7-2-1-16,-7 3 2 16,0 0 2-16,0 0 2 15,0 0 2-15,0 0-3 16,0-1-1-16,0 1-2 16,0 0 2-16,0-3-4 15,0 2 0-15,7-1 0 0,-7 0 0 16,2 2-6-16,-2-2-4 15,0-1-7-15,5-1-12 16,-5 0-24-16,6 0-18 16</inkml:trace>
  <inkml:trace contextRef="#ctx0" brushRef="#br0" timeOffset="114640.5424">12349 12824 251 0,'-28'-28'33'0,"-6"-2"-8"16,-5-1 16-16,18 5 5 15,8 0-23-15,-1 12-4 16,0 5 1-16,7 4-3 16,-2 5 1-16,7 0 1 15,2 0-2-15,-5 0-11 16,5 0-4-16,0 0-2 15,0 5-2-15,0 29 0 16,0 15 2-16,0 18 3 16,0 13-2-16,0 14-1 0,0 8 1 15,0 5-1 1,0-2 0-16,0-3-1 0,0-10 1 16,0-8 1-16,0-14-1 15,0-12-1-15,0-16 1 16,0-14 0-16,0-15 0 15,0-5-2-15,5-7-5 16,-5-1 1-16,2 0-2 16,-2 0-2-16,9 0 1 15,-9-14-8-15,0-20-26 16,0-19-32-16,0-13-31 16,0-9-65-16</inkml:trace>
  <inkml:trace contextRef="#ctx0" brushRef="#br0" timeOffset="115000.9054">12099 12444 68 0,'-7'-41'38'16,"0"14"5"-16,7 10 7 16,0 8-7-16,0 1-23 15,14 8-5-15,27-4 2 16,19 4 7-16,9 0-8 15,4 0-2-15,14 4 1 16,-7 6-11-16,-8 3 1 16,8 4-4-16,-2 4 1 15,-5 1-1-15,-18 6-1 0,-9 2 0 16,-18 6 0-16,-22 0 3 16,-6 2-3-16,0 3 8 15,-41 2 1-15,-18 4-1 16,-19-2-2-16,0 0-5 15,-10 4 4-15,8-2-5 16,7 2-3-16,11-1-2 16,9-9-4-16,19-11-15 15,20-11-27-15,14-8-48 16,0-9-104-16</inkml:trace>
  <inkml:trace contextRef="#ctx0" brushRef="#br0" timeOffset="115336.741">13532 12479 113 0,'0'0'47'16,"0"0"-29"-16,0 4 29 15,-7 17-19-15,-25 11-14 16,-2 11 6-16,-7 6-1 15,-3 9-3-15,7 8 1 16,3 0 3-16,4 0-9 16,21 5-6-16,9-5-3 15,0 4 0-15,0-8-1 16,7-5 0-16,16-1 3 0,7-11-4 16,-10-1 0-16,8-9-2 15,-12-8 2-15,7-9-10 16,-3-5 6-16,8-3-12 15,-8-10-9-15,3 0-2 16,7 0-46-16,-2-24-133 16</inkml:trace>
  <inkml:trace contextRef="#ctx0" brushRef="#br0" timeOffset="115675.2472">13798 12660 125 0,'23'0'1'15,"5"9"22"-15,6 12 12 16,19 11-7-16,-3 6 0 15,8 2 1-15,-3 1-6 16,4 2-4-16,-15 1-4 16,6-9-4-16,-8-3-8 15,-15-6 3-15,5-1-4 0,-11-10-2 16,-7-2-3-16,-8-9-3 16,1 0-8-16,0-4-9 15,0-8-28-15,2-28 7 16,7-7-134-16</inkml:trace>
  <inkml:trace contextRef="#ctx0" brushRef="#br0" timeOffset="115966.199">14624 12557 186 0,'0'0'30'15,"0"0"-1"-15,0 5 13 16,-14 18-24-16,0 13-6 15,-6 11 1-15,-8 7-1 16,-2 12 6-16,1 8-5 0,-6 1-1 16,-11 0 3-16,12 0-4 15,-1-5-5-15,-1-8-4 16,6-9 0-16,9-4-1 16,-6-10-1-16,8-5 0 15,6-10 0-15,6-11-1 16,0-9-1-16,7 0-5 15,0-4-5-15,0 0-8 16,0 0-13-16,0-21-43 16,30-14-32-16</inkml:trace>
  <inkml:trace contextRef="#ctx0" brushRef="#br0" timeOffset="116335.0525">15000 12246 196 0,'0'0'22'0,"-7"0"-9"16,0 26 7-16,0 12-1 15,-6 11-11-15,13 9 5 16,0 8-1-16,0 8 1 15,0 3-6-15,0 2 5 0,0 8 5 16,0-3-10-16,0 4 2 16,0-3-4-16,0-4 1 15,0-9-2-15,-7-6-1 16,0-14-3-16,0-8 2 16,7-13-2-16,0-8-1 15,0-10-3-15,0-4-2 16,0-5-8-16,0-4-11 15,0 0-4-15,14 0 1 16,6-26-26-16,1-6-67 16</inkml:trace>
  <inkml:trace contextRef="#ctx0" brushRef="#br0" timeOffset="116627.4943">15397 12814 198 0,'0'0'4'0,"0"0"3"16,13 4 5-16,8 19 17 15,11 2-8-15,3 6-3 16,6 5-8-16,12 7 3 16,-5 2 1-16,11 4 5 15,-4-5-10-15,-2-1 2 16,7-7 2-16,-19-1-7 15,0-4-4-15,-2-5-1 16,-4-5-1-16,-15-10 0 0,-4-4-7 16,0-1-6-16,-9-6-8 15,-7 0-8-15,0-9-11 16,0-19-209-16</inkml:trace>
  <inkml:trace contextRef="#ctx0" brushRef="#br0" timeOffset="116862.4713">15908 12796 35 0,'-21'-4'159'0,"8"4"-126"16,-6 0 17-16,-6 0-25 0,-5 18-14 16,-4 11 4-16,-5 7-3 15,4 9-3-15,1 11 2 16,-12 2-8-16,12 3-1 15,-12-3-2-15,12-1-1 16,-1-8-6-16,-4-6-10 16,12-11-4-16,6-6-17 15,0-13-38-15</inkml:trace>
  <inkml:trace contextRef="#ctx0" brushRef="#br0" timeOffset="117332.7786">16147 12382 69 0,'22'0'81'16,"-8"0"-76"-16,21 4 23 15,-8 18 3-15,19 10-2 16,-5 11 3-16,12 6-10 16,-5 8-3-16,12 1 0 15,-5 2 0-15,4 2-5 0,-8 6-2 16,-1 5 0-16,-22 3 0 16,-8 3 0-16,-13-4-6 15,-7 0-1-15,0 0 0 16,0-5-1-16,-20 0 0 15,-22 0 0-15,-3-3-4 16,-10-5 1-16,-3-1 1 16,8-13-2-16,-1-8 0 15,22-8 0-15,-6-8-1 16,12-9 0-16,14-7 0 16,4-3-2-16,5-5 1 15,0 0-3-15,0 0-4 16,0 0-5-16,0 0 3 15,0 0-5-15,0 0-14 16,0 0-13-16,0-5-95 0</inkml:trace>
  <inkml:trace contextRef="#ctx0" brushRef="#br0" timeOffset="120977.228">18236 12871 17 0,'-7'-4'28'0,"0"4"20"15,7 0-7-15,0 0 8 16,0 0-14-16,0 0-8 16,0 0-7-16,0 0-9 15,0 0-5-15,0 0-4 16,0 0 1-16,0 0 1 15,27 8 13-15,24 5-1 16,20 2 6-16,23-2 8 16,23-1-5-16,34-7-6 15,12-1 2-15,25-4-5 16,14 0-6-16,7 0 4 0,15 0-6 16,-4 0 2-16,-9 0-4 15,-11 0 1-15,-10 0-3 16,-4 0 1-16,-12 0 0 15,-4 0 2-15,-3 5-3 16,8 3-2-16,-10 1 1 16,7 3-2-16,-12-3 4 15,-1-3-2-15,6 1-2 16,-2-5 0-16,4-2 0 16,0 0 1-16,-4 0-1 15,-2 0-1-15,4 0 0 16,2-5 0-16,5-3 1 0,-7-2 0 15,3 1 1-15,4 4-2 16,-7-3 0-16,0 0 0 16,-16-1 0-16,-9 5 0 15,-19-1-2-15,-6 1 2 16,7 0 0-16,17 4 2 16,4-2-4-16,-1 2 2 15,5 0 0-15,-5 0 0 16,5 0 0-16,-10 0 0 15,3 0 0-15,0 0-1 16,-9-4 1-16,-10 1 0 16,-13-1 3-16,-9-2-3 15,-10 2 0-15,-4-1 3 0,2 1-2 16,-18 0-1-16,-7-1 0 16,-14 1-1-16,-5 0-1 15,-13 3 1-15,-11-2 1 16,-6 2-4-16,-13 1-1 15,0 0-3-15,0 0-5 16,0 0-7-16,-18 0-32 16,-26 0-37-16,-50 0-144 15</inkml:trace>
  <inkml:trace contextRef="#ctx0" brushRef="#br0" timeOffset="122224.8724">19144 12105 16 0,'0'-9'71'16,"0"3"-49"-16,0 2 25 16,0 1 11-16,0-1-10 15,0 2-13-15,0-2-4 0,0 0 0 16,0 4-6-1,0 0-10-15,0 0-6 0,0 0-7 16,0 0-2-16,0 4-1 16,0 24 1-16,0 12 11 15,0 7-5-15,0 2-3 16,0 4-1 0,0 5 5-16,0 8-4 0,0 3-3 15,0 3 5-15,0-3-1 16,0-3-2-16,0 0 1 15,0 6-2-15,0 1 3 16,0-2-1-16,0 5-1 16,-12-7-1-16,5 3 0 0,3-2 5 15,2-1-4 1,-3-7-1-16,3 4 0 0,2-4 1 16,0 0-1-16,-5 0-1 15,5 0 0-15,-2-1 4 16,-3-5-4-16,5 2 0 15,-7 1 0-15,7 1 0 16,0 2 0-16,0-9 2 16,0-1-1-16,0-8-1 15,0-7 0-15,0-3 0 16,0-7 1-16,0-7-1 16,0-5-1-16,0-5 1 15,0-3 0-15,0-3-1 16,0-2-1-16,0-2-4 0,0 0 3 15,0 0-5-15,0 0-3 16,0-13-9-16,0-14-41 16,0-12-61-16</inkml:trace>
  <inkml:trace contextRef="#ctx0" brushRef="#br0" timeOffset="123587.0619">18256 11923 38 0,'0'-4'48'0,"0"0"-23"16,0 4 1-16,0-4 15 15,0 4-9-15,0 0-7 16,0 0-3-16,0 0-5 16,0-1-4-16,7 1 1 15,23 0 12-15,20 0-7 16,5 0-6-16,12 0-1 16,20 5-4-16,7 8 1 15,21 0-1-15,13 6 0 16,-4-3-3-16,14-2-1 0,-3 5 4 15,9-4-4-15,15-1 0 16,-1-9 1-16,0 4-1 16,-9-9 1-16,-2 0 2 15,-10 0 2-15,8 0-1 16,-10 0-1-16,-11 0-2 16,-2 0-1-16,-8 0 1 15,3 0-3-15,5 0 1 16,6 0 1-16,10 0-4 15,6 0 3-15,-2 4-2 16,-9-4 2-16,-4 6-3 16,-5-4 3-16,4-2 1 15,10 2-3-15,-10-2 3 0,-4 3-3 16,-2-3 2-16,-3 0-2 16,0 4 1-16,-11-2-2 15,6 0 2-15,-6 0-1 16,0-2-1-16,0 4 0 15,0-4 0-15,-1 0 2 16,1 0-2-16,7 0 1 16,-1 0-1-16,-3 0 1 15,-4 0-1-15,-6 0 1 16,-7 0-2-16,-9 0 1 16,-12 0 0-16,-6 0-1 15,-3 0 1-15,7 0 0 0,10 3 0 16,-3-1 0-16,16 0-1 15,0 0-1-15,4-2 1 16,-2 0 1-16,-2 0 0 16,5 0 1-16,-3 0-1 15,-4 0-1-15,2 0 1 16,-14 0 0-16,3 0 0 16,0 0 1-16,1 0-1 15,4 0 0-15,-8 0 0 16,-5-2 0-16,-1 0 0 15,-8 0 2-15,-8 2-4 16,-1-3 4-16,-7 3-2 16,3 0 1-16,0-4 0 15,-5 4-1-15,0-4 0 16,3 2 0-16,-10-2 1 0,-2 1-1 16,-11 3 0-16,-8 0-1 15,-11-2 0-15,-2 2 0 16,-7 0-3-16,0 0-4 15,0 0 0-15,0-2-9 16,-23 2-16-16,-48 0-138 16</inkml:trace>
  <inkml:trace contextRef="#ctx0" brushRef="#br0" timeOffset="124743.5507">18155 14293 137 0,'0'-7'1'0,"0"-4"6"16,7-1 1-16,-7 3 4 15,7 0-8-15,-7 1 6 16,0 6 9-16,7-2-1 16,-5 4 4-16,5-4 0 15,12 4-5-15,6-3 4 16,16 1 0-16,3-2 0 0,22-4 2 16,19 7-2-16,16-7 2 15,20 3-3-15,10-3 0 16,14 4-8-16,-3-1 3 15,18 5-3-15,-4-4 0 16,25 0-2-16,1 4-3 16,6 0 8-16,7 0-7 15,-10 0 0-15,8 0-2 16,2 12-1-16,2 2 2 16,5-2-3-16,11-3-2 15,-2 0 2-15,-2-5-1 16,-7 0-2-16,-17-4-1 0,-4 0 0 15,1 0 1-15,-17-4 0 16,0 0-1-16,-16 1 0 16,5-3 3-16,-12 6-1 15,5-4 1-15,-12 4-3 16,-7 0 1-16,1 0 0 16,4 0 4-16,-5 0-5 15,0 0 0-15,-6 0 2 16,-3 0-2-16,-11 0 0 15,-7 0 0-15,0 0 0 16,7 0-1-16,13 0 1 16,1 4 0-16,6 0 0 15,5-2-2-15,-4-2 3 0,-8 0-1 16,3 0 0-16,-5 0-1 16,0 0 1-16,-4 0 0 15,0 0-2-15,-7 0 1 16,-1 0-1-16,-20 0 2 15,-6 0 0-15,-33 0-2 16,-18-2 1-16,-7-6-8 16,-23-1-2-16,0-8-11 15,-16 0-54-15,-49-2-79 16</inkml:trace>
  <inkml:trace contextRef="#ctx0" brushRef="#br0" timeOffset="125746.7701">17616 12166 100 0,'0'-14'44'0,"0"7"4"16,0 5 9-16,0 2-24 15,0 0-6-15,7-2-6 0,-7 2-2 16,0 0-3-16,0 0-4 16,0 0-5-16,0 0-5 15,0 7-1-15,0 20 6 16,7 8 3-16,-7 10 2 15,0 3-8-15,0-1-1 16,0-6-1-16,0 4-2 16,0-11 0-16,-14-7-4 15,8-5 0-15,-1-13-2 16,7-5-3-16,0-4-8 16,0 0-16-16,7-15 7 15,27-13-9-15,0-8-40 0,5 4 0 16,-11 1 4-16,-5 2 27 15,-3 6 44-15,-8 10 16 16,-1 4 2-16,-11 5 15 16,7 4 6-16,-7-2 1 15,0 2-8-15,7-2-12 16,0-3-11-16,7 1 1 16,9 2 4-16,9-2 5 15,7 1-6-15,2-1-5 16,5 2 6-16,-2-2-10 15,-3 0-2-15,2 0 3 16,-15 3-5-16,-5 1-3 16,0-2-1-16,-16 2-6 0,-7 0-13 15,0 0-12 1,-7 0-41-16</inkml:trace>
  <inkml:trace contextRef="#ctx0" brushRef="#br0" timeOffset="125987.8369">17738 12555 16 0,'48'-6'66'0,"5"-2"-42"15,-5-1 3-15,-2 0-7 16,-9 1-8-16,-5 3 1 0,-7-3-6 15,-4 3-3-15,-1 1-4 16,-11-6-4-16,3 3-2 16,-3-3-11-16,-4 1-17 15,-5 0-8-15</inkml:trace>
  <inkml:trace contextRef="#ctx0" brushRef="#br0" timeOffset="126302.8946">17873 12052 120 0,'0'0'4'0,"0"0"13"16,0 0 20-16,0 8-20 15,3 15 11-15,1 7-4 16,3 5-3-16,0 10-7 15,0 4 5-15,4 8-2 16,-11 7-7-16,7 0 1 16,-7 6 0-16,0-8-1 15,0-4-7-15,0-11 2 16,0-4-3-16,0-2-2 16,0-6-2-16,0 0-2 15,0 1-11-15,0-6-17 0,-7 4-15 16,-9 3-112-16</inkml:trace>
  <inkml:trace contextRef="#ctx0" brushRef="#br0" timeOffset="126752.5365">17502 13369 162 0,'0'0'19'16,"0"0"17"-16,0 0 8 15,0 0-24-15,0 8-9 16,0 11 1-16,-23 3-5 16,7 5-5-16,2 1 3 15,-7 4-1-15,8-2-1 16,6-3-1-16,0-5-2 16,7-5 1-16,0-8-1 15,0 1 0-15,0-10-1 16,14 0 1-16,20 0 3 0,7 0-2 15,12 0 0-15,-5-10-1 16,-2-3 0-16,-5 0-5 16,5 0 2-16,-11-4-11 15,-6-2-14-15,1-2-31 16,-9-1-69-16</inkml:trace>
  <inkml:trace contextRef="#ctx0" brushRef="#br0" timeOffset="126940.7309">17839 13369 69 0,'-7'0'115'0,"7"0"-89"16,0 0 12-16,0 0-18 15,0 0-18-15,0 0-1 0,7 8 32 16,20 5-19 0,-6 0-7-16,4 2-1 0,-4 1-6 15,-14-2-6-15,-7 3-6 16,0 6-3-16,-7-1-16 15,-37-1-84-15</inkml:trace>
  <inkml:trace contextRef="#ctx0" brushRef="#br0" timeOffset="127457.5408">17543 13770 42 0,'14'26'41'0,"-5"9"-12"15,2 4 2-15,-1 5 4 16,-6 0-2-16,8 5-6 16,-12-4-10-16,0-5-2 15,0-6-1-15,0-2-7 16,0-6-3-16,0-9 0 16,0-4-1-16,0-3-3 15,0-10 0-15,0 0-1 16,0 0-1-16,0-10 1 15,0-20-27-15,0-15-1 16,7-11 12-16,-1-10-3 16,8-2-11-16,7 2-4 15,-7 6 21-15,2 11 11 16,2 9 3-16,0 10 6 0,3 6 8 16,-7 9-2-16,-7 4 0 15,0 3 9-15,-7 8-9 16,2 0-12-16,9 0 4 15,-2 13 18-15,14 8-8 16,-9 3 2-16,7 5-8 16,-7-1-2-16,-5 2 0 15,2 2-5-15,-4-6 4 16,0 4-1-16,-5-3-1 16,-2-6-2-16,0-3 0 15,0-8-2-15,0-1 1 16,-9-5-3-16,-12-4-4 0,-6 0-7 15,-1 0-16-15,-4-15-38 16,12-10-4-16</inkml:trace>
  <inkml:trace contextRef="#ctx0" brushRef="#br0" timeOffset="127688.629">17543 13770 18 0,'239'-18'27'0,"-239"18"4"16,0 0-12-16,0 0 6 15,0 17-7-15,0-3-4 16,-3 3-1-16,-10 4 5 16,6-2 0-16,0-6-7 15,0-4-1-15,7-1-9 0,0-4 0 16,0-4-1-16,21 0 1 16,13 0-1-16,19-16 6 15,6-10-6-15,3-6-23 16,-2-3-20-16,-5-5-3 15,-2-5-50-15</inkml:trace>
  <inkml:trace contextRef="#ctx0" brushRef="#br0" timeOffset="128468.5046">18330 13206 144 0,'-7'0'37'0,"7"0"-14"16,-12 0 7-16,5 17-15 15,-4 9-2-15,-3 6 0 16,5 8-3-16,2-1-3 16,0 1-1-16,0-1-1 15,7-3 0-15,0-10-4 16,0-1 0-16,0-10-1 16,0-4-1-16,14-5-2 15,2-6 2-15,16 0 1 16,7-4 4-16,-4-19-1 15,4 1-3-15,-5-4-2 16,-6-1 1-16,-12 5-2 16,-3 5 0-16,-3 3 3 15,-10 7 0-15,0 5-1 16,-30 2-4-16,0 0-5 0,-11 0 7 16,-3 9 3-16,14 6 0 15,3-2 0-15,4-1-1 16,14-3 0-16,4 1-1 15,5 3-4-15,0-2 4 16,0 0-3-16,0 2 2 16,12 3-1-16,-3-3 2 15,-2 2 2-15,-7-2 0 16,0 4 2-16,0 2-2 16,0-2 4-16,0 4 1 0,-14 1 3 15,-2 1-4 1,2 3 2-16,0 0-3 0,0 1-2 15,8-1 0-15,-1 4 2 16,7-6-1-16,0-7 0 16,0 0 0-16,0-7-2 15,13-6 0-15,8-4-2 16,2 0 2-16,21 0-2 16,-10-10 2-16,3-11-5 15,-1-5 2-15,-8 4-2 16,-14-1 3-16,-1 2 0 15,-10 6 2-15,-3 2 0 16,0 2-2-16,0 1 2 16,-3 1 0-16,-8 1 2 15,9 3-2-15,-5 1 0 0,0 4 2 16,7 0 0-16,0 0-2 16,0 0 0-16,0 0-6 15,0 0-3-15,7 0 9 16,16 0 0-16,-5 9 0 15,-6-1-2-15,-12 9-4 16,0 2-2-16,-19 3-24 16,-29 3-82-16</inkml:trace>
  <inkml:trace contextRef="#ctx0" brushRef="#br0" timeOffset="128815.4544">17637 14241 24 0,'-21'22'19'0,"8"-9"9"16,13-1-9-16,0-7-2 16,20 3 0-16,22-6 10 15,10-2 18-15,6 0-17 16,13 0-10-16,2-10 1 16,3-11-12-16,6-1 6 15,10-10-11-15,2 2 10 16,7-10-8-16,0 9 1 15,-7-3-1-15,-14 11-2 16,-25 6-2-16,-9 8 1 16,-18 3 4-16,-8 2-5 0,-11 4 0 15,12 0-4 1,2 0 4-16,-2 0 3 0,-1 0-1 16,3 0-2-16,7-3-1 15,-2-1-7-15,-8-6-9 16,-4 1-13-16,-4 1-49 15,-12-1-98-15</inkml:trace>
  <inkml:trace contextRef="#ctx0" brushRef="#br0" timeOffset="129663.7788">17039 12773 90 0,'0'0'47'15,"0"0"-18"-15,0 0 27 0,0 0-16 16,0 0-18-16,0 0 0 15,0 0-4-15,0 0-5 16,0 0-9-16,0 0-1 16,0 0-3-16,0 4 0 15,0 11 2-15,0 2 0 16,0 0-1-16,13-2 2 16,-6 2-2-16,2-4 3 15,3 0-2-15,-1-4-2 16,-4 1 0-16,0-6 0 15,-7-4 0-15,0 0 0 16,0 0-4-16,0 0 4 16,0 0 0-16,0 0 4 0,0 0-4 15,7 0 4 1,-7 0-4-16,0 0 0 0,0 0-4 16,0 0-1-16,0 0 0 15,0 0 2-15,0 0-2 16,0 0 3-16,0 0 1 15,0 0 1-15,0 0 0 16,0 0 0-16,0 0 0 16,0 0 0-16,0 0-1 15,0 0-1-15,0 0 0 16,0 0-8-16,0 0 0 16,0 0-11-16,0 0 5 15,0 3-39-15,7-3-117 16</inkml:trace>
  <inkml:trace contextRef="#ctx0" brushRef="#br0" timeOffset="130217.4297">17428 12779 70 0,'0'0'31'16,"0"0"0"-16,0 0 16 16,0 0-17-16,-13 9-14 15,-13-1 1-15,6 5-2 0,-1 0-4 16,-13 0 6-16,-3 0-11 16,0 2 2-16,10-2-3 15,-5-1-3-15,7-3 0 16,8 1-2-16,4-3 1 15,-1-1-1-15,7 2-1 16,7-3-2-16,0 4 1 16,0-1-2-16,0 1 4 15,0 3 0-15,0-3 0 16,0 1 2-16,0 3-1 16,14-4 0-16,-7 0 0 15,0 4 0-15,-1-1-1 0,1-1 5 16,0 2-3-16,-4 0-2 15,1 4 1-15,-4 0 3 16,0 4-4-16,0-2 1 16,0 0-1-16,0-2 2 15,0 0-2-15,0 1 2 16,0-6-2-16,0-3 1 16,0-3-1-16,0-2-1 15,0 1-2-15,0-3 3 16,0-2-3-16,2 0-4 15,-2 0 3-15,0 0 0 16,0 0-10-16,5 0-20 16,-3-15-80-16</inkml:trace>
  <inkml:trace contextRef="#ctx0" brushRef="#br0" timeOffset="131881.1358">16938 12643 43 0,'7'-2'38'15,"-7"2"-37"-15,6 0 9 16,8 0 4-16,2 2 10 16,7 10-4-16,-2 1-4 15,-7 0 6-15,-1 2-8 0,1 2 5 16,-5 0-7-16,7-4-1 15,-9 0 2-15,0 0-6 16,0-3 0-16,-7-1-2 16,7-5-1-16,-7 4-2 15,0-7 3-15,0-1-3 16,0 0-2-16,0 0 1 16,0 0 1-16,0 0 1 15,0 0 1-15,0 0 1 16,0 0 0-16,0 0-1 15,0 0 2-15,0 0 0 16,0 0-3-16,0 0 0 16,0 0-1-16,0 0-2 0,0 0 1 15,0 0 0 1,0 0-1-16,0 0 2 0,0 0-2 16,0 0 0-16,0 0 1 15,0 0-1-15,0 0-1 16,0 0-1-16,0 0 0 15,0 0-1-15,0 0-1 16,0 0 1-16,0 0-2 16,0 0-1-16,0 0-5 15,0 0-10-15,0 0-4 16,0 0-9-16,0 0-67 16</inkml:trace>
  <inkml:trace contextRef="#ctx0" brushRef="#br0" timeOffset="133764.8549">17018 12673 56 0,'0'0'30'16,"0"0"-9"-16,0 0 23 15,0 0 3-15,0 0-12 16,0 0 7-16,0 0-2 16,0 0-1-16,0 0-9 0,0 0-4 15,0 0-5 1,0 0-3-16,0 0-3 0,0 0-2 15,0 0-4-15,0 0-2 16,0 0-3-16,0 0-3 16,0 17 1-16,0 10 2 15,7 8 1-15,7-1-3 16,6-2 3-16,1 4-3 16,4-2 3-16,3 2-4 15,-5-1 1-15,2 1 2 16,0-6-3-16,-4 2 2 15,6-7-3-15,-6-3 0 16,-5-3 1-16,7-4 0 16,-9-4-1-16,-1-3 0 0,-6 1 1 15,2-5-1-15,-2 2 0 16,-2-3 0-16,2 1-1 16,-5 2 1-16,5-6 0 15,0 4-1-15,2-1 0 16,-9-3 0-16,0 0-3 15,0 0 3-15,0 0-1 16,0 0 1-16,0 0 1 16,0 0 0-16,0 0-2 15,0 0-5-15,0-9-7 16,0-12-23-16,0-1-32 16,0-1-135-16</inkml:trace>
  <inkml:trace contextRef="#ctx0" brushRef="#br0" timeOffset="134160.9861">17449 12779 179 0,'0'0'29'0,"0"0"1"16,0 0 24-16,0 0-21 15,0 0-12-15,0 0-3 16,-7 0-3-16,-20 7 0 16,-10 16-5-16,-7 5 3 0,-15 6-3 15,4 5-2-15,-5 6-4 16,-2-1 2-16,3-5-1 16,1 5-1-16,15-9-1 15,1 1-1-15,10-6-1 16,5-3 1-16,6 1-2 15,7-11 0-15,1 0 2 16,13-8-2-16,-10-5-2 16,10 0 0-16,0-4-1 15,0 1-4-15,0-1-2 16,0 3-2-16,0-3 1 16,10 0-10-16,10 0-7 15,1 0-29-15,-5 0-111 16</inkml:trace>
  <inkml:trace contextRef="#ctx0" brushRef="#br0" timeOffset="137910.3696">22613 10928 108 0,'-23'-12'38'0,"3"3"19"16,6 1-2-16,7 2 4 0,7 6-17 16,0-3-7-16,0 3-13 15,0 0-9-15,0 0-3 16,0 0-5-16,0 0-5 16,0 11 1-16,23 12 2 15,28 8 5-15,-8 9 0 16,5 5-3-16,3-3 2 15,-8-3-4-15,1-3-2 16,-7-4 3-16,-5-6-3 16,-7-7-1-16,-4-6 0 15,-15-5 0-15,-3-3-2 16,1-3-4-16,-4-2-6 16,0 0-3-16,0 0-6 15,0 0-12-15,0 0-122 16</inkml:trace>
  <inkml:trace contextRef="#ctx0" brushRef="#br0" timeOffset="138369.6881">23290 11031 199 0,'0'0'11'16,"0"0"28"-16,-5 0 10 15,-18 0-42-15,-4 0 6 16,-10 4 1-16,0 7 0 16,-13 4 1-16,0-2-4 0,-3 8-3 15,5 1-3-15,-5-3-1 16,18 7-1-16,1-3-3 16,11-1 1-16,9 3-1 15,8-6 0-15,6 6-1 16,0-3-2-16,0 1 3 15,4 3 2-15,12-4 0 16,0 5 1-16,-9 3 0 16,-7-2 0-16,0 1 0 15,0-3 1-15,0 2 0 16,0-2 1-16,0-1-5 16,0-3 2-16,0-4-1 15,-7-4 3-15,7-1-4 0,-7-3 2 16,7-1 0-1,0-5-1-15,0 0-1 0,0-4 0 16,0 0-1-16,0 0-8 16,-9 0-1-16,-5 0-8 15,-6 0-42-15,-17 0-215 16</inkml:trace>
  <inkml:trace contextRef="#ctx0" brushRef="#br0" timeOffset="143490.6698">20194 11678 108 0,'0'-13'25'16,"0"-2"14"-16,-7-2 7 0,-7-2-17 15,-11 0 7 1,0-1-11-16,-5 3-5 0,3 0 2 15,-12 4 4-15,4 7-11 16,1 2-5-16,-5 4-3 16,-2 0-3-16,-5 10 3 15,-2 16-7-15,4 6 4 16,14-2-2-16,16 4-2 16,8-6 1-16,6 2-1 15,0-7-4-15,29-6 1 16,29-8 1-16,10-9 2 15,15 0 0-15,4-9-4 16,-2-12 7-16,-12-3-3 16,-18-3 0-16,-9 6 0 0,-18 8 0 15,-14 6 0-15,-14 7 2 16,0 0 1-16,0 0-3 16,0 24 0-16,0 8 8 15,-7 6-3-15,7-6-4 16,0-6 0-16,0-3-1 15,23-1-2-15,20-5-2 16,-2-4 0-16,3-9-4 16,6-4-9-16,-1 0-14 15,3 0-70-15,-1-7-110 16</inkml:trace>
  <inkml:trace contextRef="#ctx0" brushRef="#br0" timeOffset="144204.3405">21980 11445 202 0,'-2'0'18'15,"2"0"-11"-15,0 0 27 16,-4 17-23-16,4 18 20 16,0 14-3-16,-7 8-6 15,0 5-2-15,0-2-5 16,5-7-6-16,-5-8-1 0,0-9-2 15,7-10-6-15,0-5 2 16,-7-12-2-16,7-3 0 16,0-6-3-16,0 0-5 15,0 0-2-15,21-23 10 16,8-5-1-16,15-10 2 16,-7 8-2-16,-5 6 1 15,0 7-2-15,-11 8 2 16,-1 1 0-16,3 8 2 15,7 0-1-15,-3 0-1 16,-6 8 4-16,2 6 1 16,0-1-2-16,-16 1 1 0,0-3 1 15,-7 4 3-15,0-2 3 16,-44 4 0-16,-6 2-6 16,-10-2-5-16,-2-4 0 15,5-4-4-15,13-1-2 16,-2 0-3-16,19-7-13 15,-1-1-17-15,21 0-53 16,7 0-137-16</inkml:trace>
  <inkml:trace contextRef="#ctx0" brushRef="#br0" timeOffset="144750.7243">24212 11493 199 0,'-21'-1'15'0,"-6"-3"16"16,-12 4 2-16,-3 0-7 15,-4 0 3-15,-2 8 1 16,-9 16-13-16,0 10 0 16,-1 9-4-16,8 2-1 15,6 3-5-15,21-9-6 16,10-3-1-16,13-4 1 0,0-8-2 15,13-1 0-15,33-8-1 16,18-2 2-16,17-9-1 16,17-4-2-16,-4 0-10 15,7-8-13-15,0-5-30 16,0-6-160-16</inkml:trace>
  <inkml:trace contextRef="#ctx0" brushRef="#br0" timeOffset="145554.4357">26076 11712 157 0,'-18'-12'29'0,"4"3"-23"16,-2 0 19-16,2 1-2 16,-16 3-5-16,7 1 6 15,-4 4-3-15,-7 0-1 16,-10 0-9-16,7 11-1 16,-15 13-1-16,3 7-3 15,-1 8-2-15,13 1 1 16,10-1-4-16,13-3-1 15,14-6 0-15,0-4-1 16,0-7-2-16,21-6-2 0,20-9 4 16,12-4 1-16,9 0 4 15,4-22-4-15,7-10 2 16,3-12 0-16,0-4-2 16,2-9 0-16,-5-1-3 15,-11-8 2-15,5-9-3 16,-10-8-6-16,2-2-1 15,-10 4-3-15,-6 6-1 16,-15 17 5-16,-5 5 10 16,6 10 2-16,-15 7 0 15,2 10-2-15,-4 8 2 16,-10 9 6-16,3 8-1 0,-5 1-2 16,0 0-3-16,0 1-1 15,0 26 8 1,0 12 4-16,0 10 0 0,-19 8-4 15,-4 1-1-15,-6 4-1 16,8 6-2-16,5-1 0 16,2 9-2-16,7-5 1 15,0-3-1-15,7-6-2 16,0-4-1-16,0-5 1 16,0-6-1-16,14-6-4 15,-5-3-9-15,3-10-12 16,-5-3-18-16,2-6-116 15</inkml:trace>
  <inkml:trace contextRef="#ctx0" brushRef="#br0" timeOffset="151014.4673">19646 12390 112 0,'-2'-4'63'16,"2"4"-48"-16,-5 0 20 15,5 0 11-15,0 0-19 16,0 0-14-16,0 0 2 0,0 0 0 16,0 0-2-16,0 0-2 15,0 0-3-15,-2 0 0 16,2 0-3-16,-5 0-2 15,-4 0 0-15,-5 11-1 16,0 6 0-16,-6 4-2 16,-1-3 1-16,3 8 1 15,6-3-2-15,6-2 0 16,6 1 0-16,0-5 0 16,0 0 0-16,0-2-2 15,4-2 1-15,17 1 1 16,4-3-2-16,2-5 1 15,-10-1 1-15,10-5 1 0,3 0 1 16,-3 0-2-16,-6 0 4 16,0-2-3-16,4-15 2 15,-4 0 6-15,-8-7-6 16,-4-4 2-16,-4-4-3 16,-5 0-2-16,0 3 0 15,-5 3 0-15,-17 4 3 16,-6 3-3-16,-2 2 0 15,0 4 1-15,-4 3-1 16,4 3-1-16,7 5-3 16,3-2 1-16,6 4-5 15,0 0-6-15,7 6-8 16,-2 11-19-16,9 0-43 16,0 9-77-16</inkml:trace>
  <inkml:trace contextRef="#ctx0" brushRef="#br0" timeOffset="151217.9979">19999 12583 63 0,'7'6'44'0,"0"-1"-13"15,-5 3-9-15,5 1-1 16,4 1-14-16,3 1-7 15,5-2-3-15,-6-3-12 16,8-2-16-16,-5-4-8 0,12 0-28 16</inkml:trace>
  <inkml:trace contextRef="#ctx0" brushRef="#br0" timeOffset="151426.8938">20446 12342 178 0,'0'0'30'0,"0"0"-22"16,-2 10 20-16,-9 12-8 15,-3 14-6-15,5 6-7 16,2 3 2-16,7 2-6 0,0-2-3 16,0-4-5-16,0-2-7 15,0-5-17-15,0-2-7 16,0-3-51-16</inkml:trace>
  <inkml:trace contextRef="#ctx0" brushRef="#br0" timeOffset="152258.859">21863 12361 163 0,'-4'-2'23'16,"-3"2"13"-16,5 0 4 0,2 0-19 16,-7 0-2-16,0 0-9 15,-14 15-6-15,-4 14-1 16,-2 8 0-16,-1 6 1 16,7 2 1-16,-2-1-2 15,3-1 0-15,6-7-2 16,7-10-1-16,7-3 1 15,0-10-1-15,5-9 0 16,29-4 0-16,12 0 7 16,5 0 2-16,6-19-5 15,-9-7-4-15,-2-8 4 16,-12-1-4-16,-4-6 0 16,0-2-2-16,-23-6 1 15,0 10 1-15,-7 7 3 0,0 5-3 16,-14 10 2-16,-18 4 2 15,-3 6-1-15,1 1 0 16,6 6-2-16,-11 0-1 16,12 0-3-16,-1 6-1 15,6 9-11-15,12 4-13 16,10 7-48-16,0-4-174 16</inkml:trace>
  <inkml:trace contextRef="#ctx0" brushRef="#br0" timeOffset="152453.3298">22152 12664 61 0,'3'8'38'0,"8"-3"0"16,3 3-7-16,0-3-11 15,4 3-10-15,3-3-5 16,-8-1-5-16,1 2-9 15,2-6-15-15,-4 4-2 16,1-4-28-16</inkml:trace>
  <inkml:trace contextRef="#ctx0" brushRef="#br0" timeOffset="153009.5509">22657 12282 93 0,'0'0'3'0,"7"0"24"0,16 0 0 15,20 2 6-15,-6 11 1 16,2 2 2-16,0 8-11 15,-12 1-6-15,-13 7-7 16,-5 0-4-16,-9 5-1 16,0 4 3-16,0-1 1 15,-23 1-3-15,-11-5-1 16,2-3-2-16,4-7 2 0,8-7-2 16,6-8 1-16,7-6-2 15,7-4-2-15,0 0-2 16,0 0 0-16,0 0-4 15,7 0 3-15,23 0 1 16,20 0 0-16,-2 0-1 16,1-2-2-16,3-10-1 15,-1-1-4-15,6 4-16 16,-4 0-11-16,-12 1-58 16</inkml:trace>
  <inkml:trace contextRef="#ctx0" brushRef="#br0" timeOffset="153502.5804">23847 12476 18 0,'-25'0'191'0,"0"13"-191"16,2 4 22-16,9 4 0 0,0-3-10 15,5-1-2-15,9 0-2 16,0-2-3-16,0-3 1 15,23-3 1-15,11-3 2 16,19-6 5-16,-2 0-6 16,6-2 2-16,-7-19-10 15,1-1 8-15,-10-5-4 16,-13-3-4-16,-12 2 0 16,0-2 1-16,-16 0-1 15,0 9 0-15,-9 2 2 16,-21 4-2-16,-5 2 8 15,-4 5-4-15,0 5 0 16,10 3-4-16,-8 0 0 0,16 0-2 16,5 0-5-16,5 13-9 15,8 4-13-15,3 0-41 16,0 1-159-16</inkml:trace>
  <inkml:trace contextRef="#ctx0" brushRef="#br0" timeOffset="153677.7845">24271 12536 62 0,'21'5'51'15,"-14"-1"-7"-15,14 6 1 16,-5-6-25-16,2 3-5 16,0-1-11-16,3-2-4 0,-7-4-4 15,2 3-13-15,2-3-19 16,-2 0-29-16</inkml:trace>
  <inkml:trace contextRef="#ctx0" brushRef="#br0" timeOffset="154583.0144">24689 12316 66 0,'-14'19'34'16,"-9"1"0"-16,7 1-5 15,2 2 2-15,0-1-14 16,10 1-3-16,4-2-5 16,0-3-1-16,0 5 0 15,0-6 0-15,7 1-1 16,11-2 4-16,5-1 0 0,0-2-1 16,4 0-2-1,-10 0 4-15,3 0-6 0,-1 1 1 16,-1-5 1-16,-4 4-1 15,-1 0-3-15,-6-3 2 16,0 1-1-16,0-2-1 16,-7 1 0-16,0-1 1 15,0 3 0-15,0 1 0 16,-21 2 0-16,-13-2-2 16,-3 0-3-16,1 0-2 15,-8-5-2-15,0-3-3 16,3 3-2-16,-2-6-6 15,6 0-4-15,0-2-11 16,3 0-20-16,11 0-47 16</inkml:trace>
  <inkml:trace contextRef="#ctx0" brushRef="#br0" timeOffset="154847.4654">24602 12325 88 0,'20'0'40'0,"1"0"-15"16,11 0 24-16,5 0-14 0,2 0-11 15,6 0-10-15,-10 0-5 16,2 0-5-16,-1 0-3 15,-6 0-1-15,2 0-2 16,0-1-13-16,-2 1-15 16,-5 0-41-16</inkml:trace>
  <inkml:trace contextRef="#ctx0" brushRef="#br0" timeOffset="156039.11">26069 12338 150 0,'-7'-1'40'16,"3"1"1"-16,4-2 30 15,0 2-21-15,0 0-21 16,0 0-8-16,0 0-2 16,0 0-8-16,0 0-4 15,0 0-6-15,0 0-1 16,0 0-2-16,0 0 2 0,14 0 0 16,15 0 6-1,-8 7-5-15,2 3 1 0,-5-1-3 16,-4-1 3-16,0 5-3 15,4-4 1-15,-11 4 0 16,-7 4 2-16,0-2-2 16,7 1 1-16,-7-2-1 15,0-1-1-15,0 8-1 16,0-2-2-16,0 2-4 16,-14-2-9-16,-4 5-14 15,-1-5-46-15,6 0-153 16</inkml:trace>
  <inkml:trace contextRef="#ctx0" brushRef="#br0" timeOffset="156211.0691">26085 12766 107 0,'7'3'23'0,"2"1"9"15,-2 0 7-15,7-2-9 16,0 5-8-16,-5-3-22 15,9 2 0-15,-2-1-22 16,-2 3-28-16,-5 5-54 16</inkml:trace>
  <inkml:trace contextRef="#ctx0" brushRef="#br0" timeOffset="166328.6563">16715 11462 33 0,'0'-4'67'0,"0"4"-65"15,0 0 9-15,0 0 19 16,0 0-8-16,0 0-6 16,0 0-1-16,0 0 0 15,0 0-6-15,0 0-4 16,0 0-3-16,0 9 0 0,0 8 11 16,0 10-7-1,0-1-3-15,0 4 2 0,0 4 0 16,0 3-1-16,0 3 3 15,0-1-2-15,-7 1-2 16,7 3 0-16,-7 1-1 16,1 1 2-16,-1 2-2 15,-2 2-1-15,2 1 4 16,4 3-4-16,-4-6 3 16,1 6-3-16,-6-4 0 15,3-2 1-15,2-2 0 16,-7 4 1-16,1 0-2 0,6-2 2 15,-7 2 0 1,-2 0-2-16,7 0 0 0,-3 3 1 16,10-3-1-16,2 2 1 15,0-2-1-15,0 0 0 16,0 0-1-16,0 2 3 16,0-2-2-16,0-4 0 15,0 2-1-15,0-2 0 16,9 4 1-16,-4 0-1 15,-5-1 1-15,0 4-1 16,0-4 1-16,0 7 2 16,0 1-3-16,0-3 1 15,-7 4 0-15,0-3 0 16,7-3-1-16,-7-2 1 16,7 0 1-16,0 0-4 0,0 2 2 15,0 3-1-15,0 8 1 16,0 2 0-16,0-6 1 15,7 1 1-15,-5-3-2 16,-2-3 1-16,0-4-2 16,0 0 1-16,0 2 0 15,0-6 0-15,0 0 0 16,-2-6 0-16,-5 1 0 16,-7-1-2-16,7-5 1 15,1-6-1-15,6-1 2 16,0-6-1-16,-7-8 1 15,7 0-1-15,0-4-1 0,0 1 1 16,-7-1 1-16,7-5-1 16,0 5 0-16,0-5-3 15,0-4 0-15,0 0-2 16,0 0-2-16,0 0-3 16,0 0 0-16,0 0 4 15,0 0 1-15,0 0-8 16,0 0 2-16,0 0-4 15,0-4 14-15,14-5-39 16,-1 7-45-16</inkml:trace>
  <inkml:trace contextRef="#ctx0" brushRef="#br0" timeOffset="174007.428">26776 12410 125 0,'-5'-11'9'0,"3"7"-7"16,2 4 18-16,0 0 19 15,0 0-14-15,0 0-1 16,-5 0-1-16,3 0-2 15,2 0 2-15,0 0-2 16,0 0 0-16,0 0-9 16,-5 0-5-16,-4 5-2 15,2 12-1-15,-13 6 3 16,-3-1-2-16,7-1-2 16,-3 2 0-16,5-1-2 15,5-1 1-15,2-2-2 16,0-4 1-16,1 0-1 15,6-6 0-15,0 3 0 0,0-3 0 16,0 1-2-16,0-3 2 16,20-1 0-16,1-1 0 15,6-5 0-15,6 0 1 16,1 0 1-16,0 0 1 16,5-9 0-16,-9-6-1 15,-5-6-1-15,-2 3 3 16,-7-5 1-16,-2-3-2 15,-7-3-2-15,0-3 2 16,-7 2-2-16,0 0-1 16,0 6 0-16,0 3 1 15,0 8 2-15,-21 3-2 0,5-3-1 16,0 8 0-16,-2-3 0 16,2 4-1-16,2 4 1 15,0 0 1-15,7 0-1 16,-9 0-1-16,2 0-1 15,5 0 0-15,-4 0-1 16,1 12-2 0,5 1-1-16,5 2-5 0,2 2 0 15,0-2-16-15,0-4-34 16,7-2-86-16,20 1-12 16</inkml:trace>
  <inkml:trace contextRef="#ctx0" brushRef="#br0" timeOffset="174233.3229">27246 12572 43 0,'0'4'46'0,"7"-4"-21"15,-1 5-3-15,-3-1-6 16,8 0-5-16,3 0-4 15,-5-3-4-15,3 3-3 16,-3-4-5-16,-2 4-1 16,2-3-13-16,-2 2-20 15,-7-3-47-15</inkml:trace>
  <inkml:trace contextRef="#ctx0" brushRef="#br0" timeOffset="174832.9902">27498 12316 80 0,'0'0'92'16,"0"0"-83"-16,0 0-9 15,11 0 15-15,15 0-8 16,-6 0 6-16,1 4-6 15,6 1 4-15,-6-1 0 0,4 5-1 16,-4 3-3-16,-5 1 0 16,2-2-1-16,-4 2 0 15,-7 4 0-15,0 2 6 16,-7 7 1-16,0 4-2 16,0 1-4-16,-32 3 1 15,2-2-2-15,-14-2-5 16,1-2 1-16,1-6-2 15,-8-5 0-15,13-4-1 16,1-5 0-16,8-2 0 16,7-6 1-16,12 0 0 15,2 0 0-15,1 0 0 0,6-10-7 16,0-3-2-16,0-4 6 16,0 2-2-16,0 4 3 15,6 1 2-15,4 3 1 16,-4 1-1-16,8 6 0 15,5-4 1-15,1 4-1 16,5 0 2-16,-4 0 0 16,7 0 0-16,1 0 0 15,8 0 0-15,-9 0 3 16,1 0 0-16,8 10-3 16,-14-3 2-16,5 1-4 15,-1-2 1-15,10 1-1 16,-10-1 0-16,1-1 0 0,4-1-2 15,-11-4-9 1,-1 4-12-16,1 0-71 0</inkml:trace>
  <inkml:trace contextRef="#ctx0" brushRef="#br0" timeOffset="187313.6683">19575 13431 64 0,'-14'-9'30'16,"7"4"-18"-16,-2 1 20 15,7 0-2-15,2 4-2 16,-5 0 4-16,5-2 2 16,-2 2 1-16,2 0-2 15,-5 0-6-15,5 0-6 16,0 0-7-16,-2 0-6 15,2 0-3-15,0 0 0 16,-14 2-4-16,-13 23-1 16,-1 6 1-16,-15 5 4 15,13 8-5-15,2 1-1 16,15 2 1-16,-4-2 1 0,17-6-1 16,0-3-1-16,0-10-2 15,23-1 2-15,5-10-1 16,2-2 2-16,6-5-1 15,6-7 0-15,-6-1 1 16,8 0 5-16,-3-11 1 16,-4-9-6-16,0-7 6 15,-14-5-1-15,-3-3-3 16,-6-7 1-16,-9-3 0 16,-5 2-1-16,0 3-2 15,0 3 3-15,-5-1-2 16,-23 8-1-16,6 2 0 15,-13 1 1-15,-2 5-1 0,8 5 0 16,-6 4-4-16,3 3 4 16,11 3-2-16,8 5-1 15,6 2 1-15,0 0 0 16,7 0-3-16,0 0-5 16,-14 0-4-16,0 19 7 15,3 7-4-15,4 4-20 16,7-2-52-16,0-2-144 15</inkml:trace>
  <inkml:trace contextRef="#ctx0" brushRef="#br0" timeOffset="187558.464">20066 13757 96 0,'0'0'10'0,"0"0"10"16,0 2-1-16,0 0-6 15,6 6 1-15,1-3 8 16,0 3-8-16,0-3-5 16,0-1-4-16,0 1-3 15,0 3-2-15,0 2-12 16,0-3-11-16,-5-1-22 15,2-1-23-15</inkml:trace>
  <inkml:trace contextRef="#ctx0" brushRef="#br0" timeOffset="188938.8791">20533 13460 73 0,'0'0'22'15,"0"0"-8"-15,0-2 26 0,0 2 5 16,0 0-6-16,-2 0 2 16,2 0-7-16,0 0-10 15,-4 0-4-15,4 0-5 16,0 0-7-16,0 2-3 16,0 17-4-16,0 11 14 15,0 2-8-15,0 7-1 16,0 5 1-16,0 1-3 15,-3 6 5-15,-4-6-8 16,7 0 1-16,0-2 0 16,0-7 0-16,0-2-1 15,0-2 0-15,0-2 0 0,0 0-1 16,0-11 0-16,0-6 0 16,0-8-2-16,0-5 0 15,0 0-4-15,0 0-4 16,0 0-13-16,7 0-45 15,-4-1-142-15</inkml:trace>
  <inkml:trace contextRef="#ctx0" brushRef="#br0" timeOffset="189682.6219">21614 13637 199 0,'-26'0'0'16,"1"9"4"-16,2 10 11 0,-4 2-6 15,4 1-1 1,2 4 1-16,7-1 0 0,5-1-1 15,5 1-1-15,4-6-4 16,0 2 2-16,0-8-1 16,13-2-1-16,-1-4 1 15,4-3 1-15,0 0 5 16,-2-4-4-16,6 0 2 16,-4 0 6-16,5 0-7 15,9-15 10-15,-3-8-1 16,-4-3-11-16,-2-6 0 15,-10 2 0-15,-4 0-3 16,-7-2-1-16,0 0 4 16,-7 2-4-16,-20 0 4 15,-1 7-2-15,8 4-1 0,-10 4 3 16,14 4-3-16,-3 3-2 16,17 4 0-16,-5 4-7 15,7 0-1-15,0 0-25 16,0 0-33-16,0 12-54 15</inkml:trace>
  <inkml:trace contextRef="#ctx0" brushRef="#br0" timeOffset="190103.4352">21923 13746 137 0,'0'2'14'0,"0"-2"-12"16,0 0 15-16,0 0-12 16,0 0-5-16,0 4-4 15,0-4 4-15,7 5 0 16,-7-1 1-16,7-4 0 16,0 0 3-16,-7 4-2 15,0-4 0-15,0 0-2 16,0 0 1-16,0 0-1 15,0 0 3-15,0 0-2 16,0 0-1-16,0 0 0 16,7 0 0-16,-7 0-1 0,0 0 1 15,0 0-1 1,0 0 1-16,0 0 1 0,0 0-1 16,0 0 1-16,0 0 1 15,0 0 0-15,2 0 2 16,-2 0-4-16,0 0 0 15,0 0-4-15,0 0 2 16,0 0-4-16,0 0-8 16,7 4-21-16,0-4 13 15</inkml:trace>
  <inkml:trace contextRef="#ctx0" brushRef="#br0" timeOffset="191458.6981">22396 13434 52 0,'0'0'65'16,"0"0"-61"-16,0 0 5 15,0-3 11-15,0 3-2 16,25-5 5-16,2 5-2 16,10-4 1-16,7 3 0 15,-3-2-1-15,2 3-1 0,1 0-7 16,-14 0-4-16,-3 0-5 16,-4 0-2-16,-9 12-2 15,-7 3 1-15,-7 2 6 16,0 7 5-16,-7 4-4 15,-30 3-2-15,-4 0-2 16,-9 0 1-16,-3-5-3 16,5-4 1-16,4-1-1 15,14-7 0-15,3-5-2 16,11 0 1-16,13-5-1 16,3 1-2-16,0 3-3 15,3 0-1-15,33 1 6 0,8 1-2 16,13-5 2-16,1 3 0 15,6-3 2-15,-5 7-2 16,-15-3 2-16,-5 4-2 16,-7 0-2-16,-25 6 1 15,-7-2 1-15,0 9 3 16,-32 1 1-16,-23 5-2 16,-12-2 0-16,5-4 0 15,-4-5 1-15,2-2-2 16,13-2-1-16,1-3-2 15,13-2-5-15,16-6-8 16,15-6-12-16,6 0-55 16</inkml:trace>
  <inkml:trace contextRef="#ctx0" brushRef="#br0" timeOffset="191864.938">23689 13659 144 0,'-9'10'7'16,"2"7"23"-16,0 4-9 15,7-3-7-15,0 5-5 16,0-1-1-16,7-1 7 0,16-2-9 15,4-6 2-15,3 0 2 16,-2-9 6-16,6-4-2 16,12 0 10-16,-9-13-8 15,4-14-3-15,2-3-5 16,-8-2-8-16,-12-3 2 16,-7-1-4-16,-9-2 2 15,-7 6 0-15,0 2 1 16,-37 4 5-16,0 11-3 15,-6 2 2-15,1 9-5 16,6 4-1-16,4 0-7 16,4 0-7-16,14 4-5 15,7 9-25-15,7 0-48 0</inkml:trace>
  <inkml:trace contextRef="#ctx0" brushRef="#br0" timeOffset="192037.4919">24090 13721 43 0,'9'10'91'0,"5"3"-40"15,0-2-20-15,4-1-16 16,7-1-8-16,-4 0-7 16,2-5-7-16,2 0-22 15,7-4-28-15,-4 0-88 0</inkml:trace>
  <inkml:trace contextRef="#ctx0" brushRef="#br0" timeOffset="192405.6525">24796 13501 67 0,'21'13'52'15,"7"0"1"-15,11 1-7 16,-12 3-7-16,3-4-11 16,7 6-5-16,-17 1-12 0,-13 3-2 15,0-1 1 1,-7 5-1-16,0-1 1 0,-34 4-3 16,-10-3-1-16,7-1 1 15,1 0-1-15,8-7-4 16,8-2 0-16,10-4-1 15,10-3-2-15,0-3 1 16,0-1 0-16,0 1 0 16,23-3 5-16,12-4-4 15,8 0-1-15,12 0 0 16,7 0 0-16,9-11-7 16,0-2-7-16,1 3-18 15,-6-7-97-15</inkml:trace>
  <inkml:trace contextRef="#ctx0" brushRef="#br0" timeOffset="192922.6982">26393 13721 127 0,'-28'25'17'0,"7"3"-8"16,8 6 20-16,6-2-7 15,7-2-5-15,0-4-3 16,0-3 5-16,20-1-2 16,22-8 3-16,4-5 5 15,4-9-1-15,0 0-11 0,-1 0 7 16,3-23-9-16,-10-3-7 15,-3-6-1-15,-5-3-2 16,-20-3-1-16,-12 2-1 16,-2 0-2-16,0 10 3 15,-16 0 5-15,-18 9 4 16,-3 3-9-16,7 9-2 16,-4 5 1-16,2 0-11 15,6 0-11-15,10 5-26 16,3 12-133-16</inkml:trace>
  <inkml:trace contextRef="#ctx0" brushRef="#br0" timeOffset="193103.2808">26821 13849 117 0,'14'9'67'16,"0"5"-48"-16,0-3 11 15,2-1-13-15,2 3-14 16,7-4-3-16,-4-5-8 16,2 1-17-16,11-5-48 15</inkml:trace>
  <inkml:trace contextRef="#ctx0" brushRef="#br0" timeOffset="193439.1721">27408 13646 104 0,'-6'13'55'0,"-6"4"4"16,3-2-10-16,-3 2-12 15,6 0-13-15,3 0-5 16,3 2-2-16,0-2-3 15,0 1-5-15,0 0 0 16,0 2-5-16,0-5 0 16,21 2 1-16,6-4-2 15,6-3 3-15,-6-6 2 0,7-1 3 16,12-3-1-16,-9 0-5 16,13 0-4-16,-8 0-1 15,-1-9-7-15,-2-2-10 16,-9-3-13-16,-3 1-54 15,-13 0-201-15</inkml:trace>
  <inkml:trace contextRef="#ctx0" brushRef="#br0" timeOffset="193702.6464">27750 13607 155 0,'-18'20'14'16,"-3"8"28"-16,1 7-2 16,-1 0-6-16,0 5-3 15,-2-1-8-15,3 6-7 16,4-1 0-16,-3 4-3 16,10 0-8-16,-5-3-3 15,1-10 0-15,-3 1-2 16,9-7-6-16,-3-7-8 15,10-7-10-15,0-2-23 16,0-5-121-16</inkml:trace>
  <inkml:trace contextRef="#ctx0" brushRef="#br0" timeOffset="194873.0667">28587 12532 36 0,'35'0'44'0,"-1"-1"-10"16,10 1 5-16,4 0-4 0,0 0-5 15,14 0-6-15,4 0-4 16,12-3 1-16,3-2-2 16,1 1-5-16,1-1 0 15,1-3-5-15,-1 4-1 16,2-1-2-16,-5-1-2 16,-4 2 2-16,-3 0-2 15,-6 0 0-15,-12 3 0 16,-3-7 0-16,-15 4 2 15,-2 0 0-15,-12 3-5 16,-10-3-1-16,-6 4-5 16,-7 0-1-16,0 0-5 15,0 0-6-15,0 0-24 0,0 0-89 16</inkml:trace>
  <inkml:trace contextRef="#ctx0" brushRef="#br0" timeOffset="195262.4982">29839 12342 26 0,'58'8'22'16,"6"-6"-4"-16,7-2-3 16,2 3 3-16,-4 1-3 15,-7 0 5-15,2 2-5 16,-27 1-2-16,-5 4 3 16,-11-1-4-16,-3 5 1 15,-18 0-2-15,0 10 4 16,0 1 5-16,-23 2 1 15,-14 6 0-15,-11-2-1 16,-11-2-9-16,-6 0-8 16,8-3-1-16,-9-3-2 0,11-4-2 15,4-1-8 1,21-3-10-16,3-6-22 0,18-6-38 16</inkml:trace>
  <inkml:trace contextRef="#ctx0" brushRef="#br0" timeOffset="195832.8709">31041 12158 18 0,'0'0'185'0,"0"0"-172"15,0 0-13-15,0 0 25 16,0 8-18-16,0 16 22 16,-7 10 10-16,-7 9-15 15,-16 6 4-15,10 4-11 16,-1 1-6-16,5-1 0 16,9-6-5-16,-7 2 0 15,5-14-5-15,7 1-1 0,2-6-4 16,0-3-5-16,-5-1-7 15,-1 0-8-15,-4 1-33 16,-10-1-199-16</inkml:trace>
  <inkml:trace contextRef="#ctx0" brushRef="#br0" timeOffset="196446.6316">28897 13808 205 0,'0'-8'15'16,"0"8"-15"-16,0 0 44 16,0 0-23-16,0 0-5 15,14 0-8-15,18 0 8 16,13 0 7-16,6 0-2 15,13-4-9-15,0 3 3 16,7-7-8-16,-2 4 0 16,2-1-6-16,-6-3-1 15,-1 3 1-15,-9 5-1 0,-7-4-1 16,0 2-3-16,3 0 0 16,-17 2-3-16,0 0 2 15,1 0-6-15,-3 0 0 16,-5 0-8-16,5 0-13 15,-9 0-19-15,-2 0-65 16</inkml:trace>
  <inkml:trace contextRef="#ctx0" brushRef="#br0" timeOffset="197182.7701">29729 13610 235 0,'0'0'2'0,"0"0"3"15,0 0 14-15,0 0-16 16,0 0 1-16,21 0 25 16,6 0-8-16,8 4-9 15,6-2 0-15,9 2 1 16,-6 1-5-16,7-3-3 16,-8 0-2-16,-4 6 1 15,-7-3-1-15,-9 3 0 16,2-3 0-16,-9 5 1 15,-2-3-1-15,-5 1-1 16,-2 2 1-16,-7-1 0 16,0 4 2-16,0 9 3 15,-30 1 0-15,-4 3-6 0,-3 5-2 16,-15-5 0-16,3 10-3 16,-3-10-4-16,10 0-9 15,3-3-1-15,12-10-14 16,6 0-32-16,14-9-89 15</inkml:trace>
  <inkml:trace contextRef="#ctx0" brushRef="#br0" timeOffset="197684.383">31027 13580 171 0,'0'0'11'16,"0"0"-11"-16,0 0 19 16,0 0-12-16,0 13 16 15,0 4 2-15,0 2 3 16,0 4 4-16,0-3-6 15,0 3-3-15,0 3-7 16,0 1-3-16,0 3 0 16,0 0-3-16,0-2-5 15,0 8 0-15,0-2-2 16,7-2-3-16,-7-2 0 16,0-8-3-16,0-1-5 0,0-8-8 15,0-3-6 1,0-3-14-16,-7-7-53 0,0 0-167 15</inkml:trace>
  <inkml:trace contextRef="#ctx0" brushRef="#br0" timeOffset="198291.2474">30337 12100 106 0,'0'0'39'0,"0"0"-33"15,0 0 22-15,0 0-9 16,0 1 6-16,0 11 3 15,18 1-4-15,5-4 5 16,14 4-6-16,-3 1-3 0,8-1 0 16,6 0-9-16,0-4-3 15,2-1-3 1,-8-3-5-16,-3-1-2 0,-10 0-6 16,-3-2-12-16,-10 2-14 15,-9 5-33-15,-7-1-127 16</inkml:trace>
  <inkml:trace contextRef="#ctx0" brushRef="#br0" timeOffset="198674.4933">30470 12487 26 0,'0'6'107'0,"0"-2"-83"16,21 5 21-16,11 4-25 0,-5 0 0 15,8 4-4-15,4 4 2 16,-17-2-7-16,4-1-3 16,-17 3-1-16,-9 2-4 15,0 7 4-15,-21 2-2 16,-22-2-2-16,-15 4 0 16,8-6-2-16,-10-2 2 15,19-5-2-15,4-2 1 16,21-6-1-16,9-4-1 15,7 1-1-15,0-3 1 16,3 1 0-16,29-2 3 16,9-1 1-16,5-3-2 15,0 0 3-15,2-2-4 0,5 0 0 16,-5 4-1-16,5-4-1 16,-5 0-3-16,-2 4-4 15,-17 0-19-15,-3 1-38 16,-13 3-147-16</inkml:trace>
  <inkml:trace contextRef="#ctx0" brushRef="#br0" timeOffset="199103.1495">30082 13712 181 0,'0'4'4'16,"0"-3"2"-16,0 3 17 15,23 4-4-15,5-3 10 16,8-1-1-16,8 2-7 0,0-4 1 16,13 0-11-16,-9 2-2 15,5-1-1-15,-5-3-6 16,5 2-2-16,-19-2-3 15,1 0-3-15,-3 4-6 16,-19-4-4-16,1 4-21 16,-14 1-29-16,0 3-56 15</inkml:trace>
  <inkml:trace contextRef="#ctx0" brushRef="#br0" timeOffset="199482.5871">30369 13900 181 0,'-5'2'17'15,"3"-2"-11"-15,2 4 7 16,0 0-6-16,0 1 2 16,0 7 5-16,0-3-3 15,7 0-2-15,7 1-4 16,-5-1 1-16,0 4-2 16,-2-1 3-16,-7 1-5 15,0 2-1-15,0 2 4 16,-7 4-3-16,-25-3-2 15,-2-1 3-15,6-2-3 16,-4-2 0-16,4-1 4 16,10-3-2-16,9-3 0 15,9-4-2-15,0-1 0 0,0-1-1 16,0 4 1-16,23-4 15 16,11 0 3-16,12 0-8 15,2 0-2-15,3-4-5 16,-8-1-2-16,8-4 0 15,-8-3-1-15,8 3 0 16,-15-1-11-16,3-1-16 16,-6 2-42-16,-6-5-94 15</inkml:trace>
  <inkml:trace contextRef="#ctx0" brushRef="#br0" timeOffset="199762.3018">30839 13849 211 0,'0'0'20'0,"0"0"-6"15,0 0 19-15,0 0-24 16,0 0-5-16,0 0-1 16,0 0 0-16,2 0 1 0,24 0 3 15,1-1-7 1,-2 1-18-16,-2 0-19 0,-9 0-59 16</inkml:trace>
  <inkml:trace contextRef="#ctx0" brushRef="#br0" timeOffset="199943.0346">30839 13849 264 0,'-108'92'26'16,"108"-92"-12"-16,0 0 6 16,0 0-13-16,3 0-6 15,31 0 19-15,10 0-20 16,-3 0-8-16,0-5-16 0,-9-4-22 15,-4-3-91-15</inkml:trace>
  <inkml:trace contextRef="#ctx0" brushRef="#br0" timeOffset="200558.0335">30779 12500 51 0,'17'0'48'0,"12"0"-15"15,6 0-9 1,6 0 1-16,0 0-8 0,-6 0-3 16,-8 0-12-16,3 0-2 15,-16 0-12-15,-5 0-12 16,-4 0-22-16,-5 0-83 15</inkml:trace>
  <inkml:trace contextRef="#ctx0" brushRef="#br0" timeOffset="200752.7651">30591 12643 100 0,'39'0'60'0,"-4"0"-58"16,11 0 19-16,2 0-18 15,-5 0-3-15,3 0-2 16,0 0-37-16</inkml:trace>
  <inkml:trace contextRef="#ctx0" brushRef="#br0" timeOffset="210726.6255">8492 5004 61 0,'0'0'35'15,"0"0"-3"1,0 0 15-16,0 0-4 0,0 0-10 16,0 0-6-16,0 0 0 15,0 0-1-15,-9 0-5 16,9 0-6-16,-3 0-7 15,3 0-5-15,0 0-3 16,-4 0-1-16,4 0-5 16,0 6 0-16,0 13 6 15,0 7 0-15,0 6 5 16,0 4-5-16,0 1 5 16,0 7-5-16,0 8 1 15,0 10 0-15,-3 7 1 16,3-2 0-16,-6 3-2 15,-1-4 2-15,0-3-4 0,0 2 5 16,0-2-4-16,-7 2 1 16,14 0-2-16,-7 1 2 15,7-6 4-15,0-1-4 16,0-5 1-16,14-1 1 16,7 0-2-16,6 1 4 15,5 1-3-15,-11-2 0 16,-7-3-1-16,-7 3 2 15,0-1 2-15,-7 7 0 16,0 1-1-16,0 4 1 16,0 4 1-16,-14 5-4 15,0 3-1-15,0-1 5 0,7-4-2 16,1-5-2-16,6-8 2 16,0-3-2-16,0-8 1 15,0-4-2-15,6-3 2 16,29 3-2-16,-5-2 1 15,20 1 0-15,-2-1 1 16,19-3 0-16,-1-5-1 16,3 3-1-16,11-2 0 15,1 0 5-15,-1-2-5 16,5 2 3-16,0-2-3 16,2 0 3-16,-14 0-2 15,7-2 1-15,-11-2-2 16,11 0 0-16,-6-1 1 0,-1-2 0 15,-11-1 1 1,-2 0-2-16,-5 0 0 0,-9 1 0 16,-12-2 0-16,-7-1 1 15,-1-1 1-15,-6 0-1 16,-6-2 1-16,7 5-2 16,-1 2 1-16,-4 8-1 15,7 4 1-15,5 7-1 16,-7 4 0-16,1 4 0 15,8-1 1-15,-9 3-1 16,-7-3 0-16,-1 1 1 16,1 0-1-16,2-1 0 15,0 0 1-15,5 2-2 16,0-1 1-16,-8 9 0 0,10 2 0 16,0 2 0-16,-2 1 1 15,6 8-1-15,-6 4-1 16,2 4 1-16,7-2 1 15,-3-3-1-15,-6-13-2 16,2-5 2-16,7-1 2 16,-3-5-2-16,1-1-1 15,4 1 1-15,-12-1 1 16,8 0-1-16,-7 2 0 16,-15-1 0-16,4 3 0 15,-6-1 3-15,-4-2-3 16,0 7-3-16,0 2 3 15,0 6 0-15,0-7 0 0,0 0 0 16,0-6 0-16,12-1-1 16,1 3 1-16,8 2-1 15,0 8 1-15,2-4-1 16,6-2 1-16,-8 0 0 16,-7-4 0-16,0 3 0 15,-8 1 0-15,1 3 0 16,-7 9 0-16,0 1 0 15,0-3 0-15,0-6-1 16,0-1 1-16,0-6 0 16,0 3 1-16,0-6-1 15,0 5 0-15,7 1 0 0,2-4-1 16,7 4 1-16,5 0 0 16,0-2 0-16,-7 2-1 15,6 4 1-15,-4 0-2 16,0 1 2-16,5-1 0 15,-7-9 0-15,-1-4-1 16,1-6 1-16,2-6-2 16,0 6-1-16,-2 2-4 15,0 5 5-15,0 3 1 16,6 3-5-16,-6-1 4 16,7-3-2-16,4-3 3 15,-5-4-6-15,8 3 0 16,-7 3-10-16,4 0 1 0,2-3-1 15,-6-1-12 1,7-2 8-16,4-6 3 0,-12-5 3 16,8-6 13-16,-14-2 2 15,2-4 3-15,13 1-1 16,-1-3 3-16,6-3 1 16,19 1 2-16,4-5-7 15,14 0-1-15,10-3 1 16,6-5-1-16,14 4 4 15,0-4 1-15,13-1 3 16,-6 1 3-16,14-3 0 16,-5-2 2-16,4 5-4 0,10 4-3 15,-23 4-6 1,6 0 2-16,-13 0-2 0,14-2 3 16,0 2-2-16,15 2-1 15,15-2 0-15,6 4 1 16,7-3 2-16,-9 5 2 15,12-1 5-15,-17-1-4 16,15 2 1-16,-8 3-5 16,0-3-2-16,-2-3-2 15,-2-1 2-15,2-2-4 16,5-4 3-16,2 0 2 16,11 1 3-16,-4-5-1 15,11-1 4-15,1-3-4 16,1-1-3-16,1 4 0 15,2-3 0-15,-12 3 0 0,-9-3 0 16,0 3 0-16,-6 1 0 16,6 1 1-16,-9-1 3 15,12 0-3-15,4-1 2 16,20-4-3-16,10-3 5 16,-13-1-4-16,-13 0-1 15,-6 0 1-15,-5 0 1 16,-2 0 0-16,-2 4 1 15,-12 4-1-15,-4 1 2 16,-8 1-2-16,-1 3 0 16,-5-4 1-16,9 4-2 15,7-1 0-15,-5-1 0 0,0 2 4 16,-2 3-3-16,2-2 1 16,3 9-3-16,6-2 1 15,6-3-1-15,3 3-1 16,-1-4 0-16,13-2-2 15,0-2 3-15,9-5-5 16,14-4 5-16,-2-3-1 16,2-1 1-16,-2 0 1 15,-1 0 0-15,-3 0 4 16,-1 4-4-16,7 0 1 16,-9 2-1-16,9-3 3 15,-3 3-4-15,-10-2 0 16,-12-4-3-16,-3 0 2 15,-11 0 0-15,5 4 1 16,-10-1 0-16,1 1-1 0,-21 2 1 16,2-1 0-16,-9 3 1 15,-3 1-1-15,3-1 1 16,-9-4-1-16,-7-3 1 16,0-1-1-16,0 0 0 15,0 0 1-15,-12 0-1 16,0 0 0-16,-1 0 0 15,-8 0 0-15,5 0 0 16,-7 0 3-16,0 0-3 16,-10 0-1-16,-3 0-2 0,-10 0 3 15,4 0 0 1,-10 10 1-16,3-6 1 0,-1 3 2 16,13-1-3-16,5-6 6 15,11 0-2-15,14 0 0 16,7 0-2-16,0-4-1 15,0-5-2-15,0-1 0 16,-7 3-1-16,-12 1 0 16,3 2 2-16,-28 4-1 15,8-1 1-15,-17-2-1 16,11 2 1-16,8-3 0 16,-5 0 1-16,7-1-1 15,-3-3 0-15,1 2-1 16,-1-1 1-16,-4 1-1 15,0 2 0-15,9 1 0 0,-14 3-1 16,8 0 0-16,-4 0 0 16,1 0-1-16,3-2 2 15,-1 2 0-15,0-4 0 16,-4 0 3-16,-12 4-2 16,-7-4-1-16,-9 3 1 15,-2-7-1-15,-3 4 1 16,3-1-1-16,0-3 2 15,-5-1-1-15,-2-1 0 16,7-3 0-16,-9-4-1 16,6 0 0-16,3-5 1 15,7-1-1-15,-14 5-1 0,2-7 1 16,-2 2 0-16,0-3 3 16,0-4 0-16,-3 3-3 15,1-1 2-15,9-2 2 16,-3 8-2-16,1-5-2 15,-1 10 0-15,-8 4-1 16,1 4 1-16,-10 1 0 16,1 3-1-16,-4-5 1 15,-5 3-1-15,5 1 1 16,-2-2-1-16,-3 5 2 16,5-7-2-16,0 1 1 15,-3-4-2-15,3 0 2 16,5 3 2-16,-6-7-2 0,1 4 1 15,3 0-1 1,1-4 1-16,3 4-1 0,2-2 0 16,4-2-1-16,10 0 1 15,-9 4-1-15,2-2 1 16,2-1 0-16,-7 3 0 16,-4 0 1-16,-5-6 0 15,3 2 3-15,2-9-1 16,-1 7 0-16,1-7 4 15,0 4-2-15,4-1-1 16,3-2 2-16,-5 3-5 16,5-1-1-16,-3 2 1 15,-2 3-1-15,7-3 0 16,-3 2 0-16,-3-3 1 0,8 1 0 16,0-2 0-16,-4 1 0 15,-5-1 1-15,4-1-1 16,1-3 0-16,2 1 1 15,-2-6-2-15,-1-4 4 16,1-3-3-16,2-5 0 16,7-3 0-16,-10-2 0 15,3-1-1-15,-2-1-2 16,-3-2 2-16,-6 0-1 16,1-1 2-16,-10 1-2 15,3 1 2-15,1-1-1 16,0 8 2-16,0-6-2 15,0 2 2-15,-2-4-2 0,1-5 0 16,-6-4 0-16,3-2-3 16,-3 0 3-16,0 0-3 15,0 6-1-15,0 5 3 16,0 8 2-16,0 6 0 16,-7 1-1-16,0 6 3 15,0 0-2-15,5-6-1 16,-3 2 0-16,-2-7 0 15,0 3 0-15,-2-5-1 16,-4 2 1-16,-3-6 0 16,-5-3-4-16,0-7 4 15,-6-1 0-15,1-4 5 0,6-5-4 16,-1-7 2-16,1-5-2 16,4-3 0-16,-5-1 0 15,-16-11-1-15,-4-7 0 16,-12-6-3-16,-11-9 3 15,-9 4 0-15,-5-3 0 16,13 3 0-16,13 4 0 16,17 5 1-16,-4 9 1 15,0 4-3-15,-7-1 1 16,-11 0 0-16,-9-1-1 16,-3-1 0-16,-18-2 1 15,-5-5 4-15,-9 2-4 16,-2 1 0-16,-5-1 3 0,7 4-2 15,0-2 0 1,10 2-1-16,10 4 0 0,6 3 0 16,6 5 0-16,-5 3 0 15,1 2 1-15,4-2-1 16,-11 2 1-16,9 2 2 16,2-4 1-16,7-2-2 15,3-7-1-15,3-8 5 16,-1 4-6-16,7-2 0 15,-10 0 1-15,5 4 0 16,-9-6 0-16,4 2-1 16,5-7 1-16,2-5 0 0,10 0-1 15,8-4-2 1,3 6 2-16,5 3 1 0,-1-2 0 16,3-2 0-16,-2-5-1 15,1 5 6-15,3 7-4 16,0 5 0-16,1 0 1 15,1-1-1-15,0 1-1 16,1 0-1-16,-12 7 1 16,-1 2-1-16,4 1 0 15,-10 4-1-15,0 6 1 16,9 5 0-16,-9 8 1 16,4 4-1-16,1-2 1 15,-3-4 0-15,1-4-1 16,-8-2 0-16,-4 6 0 15,4 0 0-15,-20 2 1 0,2-1-1 16,0-6 0-16,-9-4-1 16,-2 0 1-16,9-1-1 15,-10 5-1-15,8 6 2 16,4 8-3-16,-2 6 3 16,-3 7-1-16,10 6 1 15,-10 8-1-15,-1 4 0 16,-20 6-3-16,-13 8-1 15,-32 2 0-15,-16 8 0 16,-16 0 2-16,-7 0 2 16,-2 0-1-16,0-2 2 15,4-2 0-15,-4-2 1 0,-1 3-1 16,-13-1 0-16,-18 4-1 16,-16 0 0-16,-3 0-2 15,-4-2 1-15,6 0-1 16,5-3 2-16,3-1-1 15,-3-4 2-15,2 5-4 16,1 0 1-16,6 1 2 16,9 4-1-16,3 0-2 15,-9 0 1-15,-10 5-3 16,5 10 2-16,3 0-5 16,13 2 8-16,7 0 0 15,2-2 1-15,14 2 0 16,-9 0 0-16,2 2 0 0,2 2 1 15,1-1-1 1,8 1 1-16,1-4 0 0,11-4-1 16,-11-2 2-16,-10 1-2 15,-18-1 1-15,-7-4-1 16,-6 5-1-16,-13 1-2 16,-8 0 3-16,-14 6-2 15,-16-1 0-15,7 3 2 16,4 6-8-16,248-27 2 15,-445 62 0-15,243-28-2 16,17-6 2-16,33-2-1 16,1-3 4-16,27-4-3 15,3 0-1-15,-1-2-2 16,7-4 2-16,8 2 7 0,6-6 0 16,0 0-3-16,14 1 2 15,13-3-2-15,10-1 3 16,14-2 0-16,-1-1 0 15,8 3 0-15,1 0 0 16,-10 3-1-16,3-1-4 16,-10-1 4-16,11 2-1 15,-5-1 2-15,5-2 0 16,2 0 0-16,5-2 1 16,2-1 1-16,4-1-1 15,1-2 0-15,-12 0-1 16,5 0 4-16,-5 0-4 15,4 0 1-15,-8 0 0 0,13 0-1 16,-11 0-1-16,-5 0 1 16,-2 0 3-16,-4 0-3 15,-12 0 1-15,6 0-1 16,-15 0 0-16,7 0 0 16,4 0 2-16,3 0 0 15,13-5 1-15,18-2-3 16,-6 4 0-16,9-3 3 15,4 2-2-15,1 0 0 16,6 1-1-16,-4-1 0 16,4 0-2-16,1 1 2 15,-8-3 0-15,5 0-1 0,0 1 1 16,-11-1-4-16,0 1 4 16,-12-1 0-16,4 0-1 15,-1 1 1-15,-1-3 0 16,1 2 0-16,6 3 1 15,-11-1-1-15,9 4 0 16,-9-2-3-16,2 0 2 16,5 0 1-16,6-2 1 15,3 3-1-15,-9-5 0 16,4 2-1-16,-6-2 2 16,1 1-2-16,-10 1 1 15,-3 0 0-15,2 3 0 16,-2 1 0-16,2 0-1 15,-18 0-1-15,14 0-1 16,-3 0 2-16,-2 0 1 0,-4 0 0 16,-8 0 1-16,-11 0-2 15,14-3 1-15,-9-2 0 16,7-1 0-16,11 3 1 16,-5-1-1-16,3 2 0 15,7-2 0-15,-3 4 0 16,5 0 1-16,2 0 1 15,5 0-4-15,-5 0 2 16,-2 0 0-16,3 0 0 16,-20 6-5-16,8 1 3 0,-9 3-1 15,2 1 1 1,0 6-2-16,4 0 1 0,-6 1 1 16,11-1 1-16,-5 0 0 15,8 0 1-15,4 1-2 16,-5 0-1-16,5 1 3 15,-5 2-1-15,5-3 0 16,3 2 1-16,-3-2-1 16,2 1 0-16,12-2-1 15,-5 7 1-15,-2 5 0 16,2 8-2-16,11 5 2 16,-6-1-2-16,9-2 0 15,4-5 3-15,8-2 0 16,-8-3-3-16,10-5 3 15,-10-2 1-15,1-3-1 0,-1-2 2 16,3-1-2 0,-9-2 0-16,-1-1 1 0,3-1 0 15,5-1-1-15,-1-2-1 16,8-1 1-16,-3 0 0 16,7-3 0-16,2-1 2 15,0 0-2-15,0 0 0 16,-6 0 2-16,-12-1-1 15,11 3-1-15,0-2 0 16,1 1 1-16,6-1-1 16,-2 0 1-16,14-1-1 15,-5 1 0-15,0 0 0 0,7 0 0 16,-7 0-1-16,7-3 1 16,0 2-1-16,0-2 1 15,0 1 0-15,0-2 0 16,0 2-1-16,0-2 1 15,0 1-4-15,0 2-6 16,0-2-14-16,0 2-19 16,21-3-6-16,24 0-51 15</inkml:trace>
  <inkml:trace contextRef="#ctx0" brushRef="#br0" timeOffset="212589.1768">1858 15910 215 0,'0'-21'50'0,"13"-2"-47"16,-13 23-1-16,0 0 19 16,0 0-4-16,0 0-7 15,0 0-2-15,0 0 0 16,0 25-3-16,0 24 3 15,0 22 8-15,14 25-6 16,0 11-4-16,0 12-1 16,-1 3-3-16,6-2 1 15,-6-6-1-15,1-7 0 16,0-7-2-16,-7-8 1 16,0-8-1-16,-7-8 2 15,0-14-2-15,0-19 0 0,7-13-2 16,-1-17-3-16,-6-3-11 15,7-10-8-15,0-10 3 16,-7-33-5-16,0-28-201 16</inkml:trace>
  <inkml:trace contextRef="#ctx0" brushRef="#br0" timeOffset="212949.0192">1656 15479 222 0,'-21'-10'42'15,"16"6"-34"-15,5 4 0 16,0-5-8-16,53 1 3 16,27 4-3-16,28 0 1 15,21 0-1-15,6 8 1 16,-2 10-1-16,2 14 0 15,-13 2-5-15,-14 10 0 16,-21 1 5-16,-28-2 1 16,-17 6-1-16,-29 4 1 15,-13-1 11-15,0 10 2 16,-55 4-2-16,-18-4-2 16,-14 4-4-16,-14-8 0 15,-7-5-1-15,7-6-5 0,14-7-1 16,18-12-3-16,23-11-8 15,26-8-22-15,20-9-125 16</inkml:trace>
  <inkml:trace contextRef="#ctx0" brushRef="#br0" timeOffset="213270.4564">3587 15618 227 0,'-53'36'6'0,"-11"9"-6"0,6 11 17 16,-8 6-6-16,-3 17-2 16,9 6 4-16,1 11 3 15,11 6-2-15,13 3-2 16,10 10-6-16,11 7 0 15,7-7-6-15,7-8 0 16,0-11 0-16,14-11-4 16,25-6-1-16,-5-14 4 15,8-12-6-15,-3-9 0 16,2-13-9-16,-2-10-3 16,2-15-4-16,7-6-64 15</inkml:trace>
  <inkml:trace contextRef="#ctx0" brushRef="#br0" timeOffset="213983.6405">3722 16051 145 0,'0'0'49'0,"0"0"-45"16,14 9 15-16,-1 17 1 15,15 5-4-15,4 4-8 16,9 1-4-16,5 3 5 15,2 1 1-15,-2-1-3 16,-5-3 1-16,8-6-3 16,-10-3 0-16,-5-5-3 15,-6-9-2-15,-10-5 0 16,-11-4 0-16,0-4-6 0,0 0 3 16,-7 0-4-16,0 0-4 15,0 0 4-15,0 0-1 16,0 0 1-16,0 0 1 15,0 0-3-15,0 0 9 16,0 0 7-16,0 0-1 16,0 0 5-16,0 0 2 15,0 0-2-15,0 0 4 16,0 0-3-16,0 0-1 16,0 0 3-16,0 0 0 15,0 0-3-15,-7 0 0 16,0 0-6-16,-7 0-5 15,9 0 1-15,-1 0 1 16,-1 0-2-16,0 0 0 16,0 0 0-16,7 0 0 0,0 0 0 15,0 0-2-15,0 0 2 16,0 0 0-16,0 0-2 16,0 0 2-16,0 0 0 15,0 0-3-15,-7 0-4 16,0 0-3-16,0 5-4 15,0 9 2-15,-6-5-9 16,6 4 2-16,-7-4-17 16,7 3-1-16,-4-7-22 15,4-1-62-15</inkml:trace>
  <inkml:trace contextRef="#ctx0" brushRef="#br0" timeOffset="214321.8953">4181 15968 207 0,'-7'0'20'0,"-7"0"10"16,-7 21-9-16,-6 9-9 15,-12 6-4-15,-3 9 4 16,-10 7 0-16,-3 5-2 0,-12 5 0 16,12 0 2-16,-4 0-7 15,3-6 3-15,11-3-8 16,10-4 1-16,8-9-1 16,1-5 0-16,13-10 0 15,6-10-7-15,0-6-4 16,7-5-8-16,0-4-21 15,7 0-39-15,27-13-62 16</inkml:trace>
  <inkml:trace contextRef="#ctx0" brushRef="#br0" timeOffset="214997.0463">4953 15232 95 0,'0'0'87'0,"0"0"-71"16,0 0 17-16,0 0-2 16,0 12-16-16,0 14 9 0,0 15-3 15,0 12-4-15,0 21-3 16,7 10-2-16,0 14 2 15,7 3-4-15,-7 12 1 16,0 8 1-16,-1 6-6 16,-6 4 3-16,0-7-2 15,0-6-1-15,0-7-1 16,0-9-2-16,0-14-1 16,0-9 3-16,0-9-4 15,0-4 0-15,0-4 0 16,0-13-1-16,0-10 0 15,0-12 0-15,0-18 0 16,0-1-2-16,0-8-5 0,0 0-2 16,12 0-4-1,-5-36-5-15,20-21-59 0,1-22-167 16</inkml:trace>
  <inkml:trace contextRef="#ctx0" brushRef="#br0" timeOffset="215267.8359">5889 15703 255 0,'0'0'10'0,"7"0"-7"0,13 5-3 16,-1 16 7-16,15 15 7 15,1 3-5-15,10 8 4 16,4 2-2-16,-3 4-5 16,2 0-2-16,-7-4-4 15,5-4-1-15,-5-10-8 16,5-8-4-16,-12-16-28 16,3-11-78-16</inkml:trace>
  <inkml:trace contextRef="#ctx0" brushRef="#br0" timeOffset="215640.2805">7020 15755 144 0,'-62'27'124'16,"-19"4"-98"-16,-6 7 15 15,-14 4-12-15,-6 1-8 16,12 2-10-16,8-2-4 15,14-3 1-15,25-8-6 16,20-2-2-16,21 0-1 16,7 2-6-16,0-2 5 15,7 4-2-15,21-2 2 16,-1 0 4-16,1 2 0 16,-3 5 5-16,-11 5 1 15,0 5-3-15,-8 5 3 0,-6 6-1 16,0-3-3-16,0-3 2 15,0-1 0-15,0 0-4 16,0-4 0-16,0-6-1 16,-13 0-1-16,6-15 0 15,0-3-2-15,7-12-8 16,-7-13-4-16,7 0-9 16,0-34-35-16</inkml:trace>
  <inkml:trace contextRef="#ctx0" brushRef="#br0" timeOffset="216000.7077">7100 15320 118 0,'27'0'78'15,"19"4"-78"-15,9 19 18 16,12 20-1-16,6 14 0 16,-4 18 3-16,4 21-4 15,-6 6 3-15,-12 5 3 16,-9 11 1-16,-26 1-2 0,-6 5-4 16,-14-2-1-1,0 2-6-15,-21 4-2 0,-24 8-2 16,-10 13 0-16,-19 7-1 15,1-2-5-15,-3-13-2 16,16-22 1-16,10-31 1 16,20-18-4-16,16-22 0 15,14-17-14-15,-6-27-20 16,6-12-92-16</inkml:trace>
  <inkml:trace contextRef="#ctx0" brushRef="#br0" timeOffset="216241.0706">8574 16081 372 0,'60'-8'7'16,"13"-5"-3"-16,21 4 10 15,-4-1-2-15,-3 6-12 16,-7 4-2-16,0 0-2 16,-6 4-3-16,-5 13-6 15,-10 2-16-15,-17 4-56 16</inkml:trace>
  <inkml:trace contextRef="#ctx0" brushRef="#br0" timeOffset="216429.0246">8634 16610 347 0,'14'0'0'16,"45"0"0"-16,35 0 30 16,21-4-7-16,20-6-13 15,7 7-10-15,5 3-21 16,-11 0-23-16,-15 0-154 15</inkml:trace>
  <inkml:trace contextRef="#ctx0" brushRef="#br0" timeOffset="222998.5278">11601 14927 38 0,'-20'-17'47'15,"-3"0"-14"-15,9 3-6 16,7 0 10-16,5 7 1 16,2-3 7-16,0 7-5 15,0-3-7-15,-7 6 0 16,7 0-5-16,0 0-9 16,0 0-8-16,0 0-4 15,-7 0-4-15,7 0-3 16,0 6 0-16,0 16 0 15,0 12 1-15,7 10 5 16,9 8-5-16,7 2 1 16,-9 7-1-16,-1-3 2 0,1-5-2 15,-7 5-1-15,7-5-1 16,-7 7 1-16,0-3 3 16,-5-8-3-16,3-8 0 15,-5-7-1-15,2-8 0 16,2-7 1-16,8-2-1 15,-12-10 1-15,7-1-4 16,-7-2 2-16,0 1-2 16,0-5-8-16,0 0-2 15,0 0-11-15,0 0-35 16,0-22-208-16</inkml:trace>
  <inkml:trace contextRef="#ctx0" brushRef="#br0" timeOffset="223396.3892">11528 14805 145 0,'0'-13'49'0,"7"0"-41"16,32-1 18-16,16 0 10 15,4 2-10-15,-1 3-11 16,6 9-1-16,3 0-3 0,-6 0-3 16,-8 21-2-1,2 5-1-15,-16 2-4 0,-4 12 10 16,-8-3-7-16,-18 1-4 16,-4 1 7-16,-5 1-3 15,-5-1 4-15,-24 1 2 16,-13-6-5-16,-11-6-2 15,-2-3 2-15,3-3-3 16,-3 1-2-16,2-6 1 16,5-4-1-16,2-4 0 15,11 0-6-15,6-5-2 16,15-4-8-16,12 0-16 0,2 0-13 16,0 0-100-1</inkml:trace>
  <inkml:trace contextRef="#ctx0" brushRef="#br0" timeOffset="223920.3311">12732 14869 79 0,'0'0'34'0,"0"0"3"16,0 0 23-16,0 0-13 16,0 0-13-16,0 0-21 0,-21 0 2 15,8 0 5-15,-17 0-7 16,7 0-2-16,-12 6-4 16,3 15-2-16,5 7-2 15,-8 2-2-15,8 9 5 16,-5 1-5-16,4 5 0 15,8-2-1-15,6 2 5 16,-5-1-4-16,15-5 2 16,4 6-3-16,0-1 1 15,0 3 4-15,23 2-3 16,4 5 1-16,8 2-1 16,4-3 5-16,-12-6-5 0,1-5-1 15,-5-7 0-15,0-8 2 16,-10-3-1-16,1-10-1 15,-7-9-1-15,0-1 0 16,0-4 1-16,-7 0 1 16,0 0-1-16,0 0-1 15,0 0 1-15,0 0 0 16,0 0-1-16,0 0 0 16,0 0 0-16,0 0-3 15,0 0-4-15,0 0-24 0,0 0-50 16</inkml:trace>
  <inkml:trace contextRef="#ctx0" brushRef="#br0" timeOffset="224447.0772">13136 15074 100 0,'0'-5'65'0,"0"5"-39"16,0 0 8-16,0 0 11 0,0 0-20 15,0 0-7-15,0 0-4 16,0 0-3 0,0 7-5-16,20 12 13 0,17 3-10 15,13 1 5-15,-8 3-9 16,3-5 0-16,-3 2-1 16,-12-1-3-16,6-5-1 15,-15 0-1-15,-1-2-3 16,-3-3-6-16,-1-7-13 15,4-1-27-15,-6-4-155 16</inkml:trace>
  <inkml:trace contextRef="#ctx0" brushRef="#br0" timeOffset="224842.5061">13885 15038 104 0,'-29'0'46'16,"-24"13"-33"-16,5 5 8 16,-12 0 0-16,5-1-8 15,2 4 3-15,5-6-3 16,11 2 4-16,14-8-12 16,17 3-5-16,6-7 0 15,0 3-2-15,0 1-8 16,0 1 10-16,0-1 0 15,20 8 7-15,5-4-6 16,-4 6 5-16,-7 2 4 0,0 5-2 16,-14 6 1-1,0 7 9-15,0 5-8 0,0-1-5 16,0-2 3-16,0 3 2 16,-7-9-4-16,0-4 0 15,0-5-4-15,7-5-2 16,-7-6 0-16,7-6-3 15,0-1-2-15,0-5-5 16,0-3-12-16,0 0-20 16,0-7-88-16</inkml:trace>
  <inkml:trace contextRef="#ctx0" brushRef="#br0" timeOffset="225240.9329">14303 14901 160 0,'4'0'25'15,"3"0"-20"-15,2 0 7 16,7 21 13-16,-9 7 1 15,7 2-4-15,-7 10 0 16,0 5 0-16,0 7 0 16,-7 1 6-16,0 8-11 0,0 1-2 15,0 0-3-15,0 7 1 16,0-7-7-16,-7-4 0 16,-7-5-1-16,7-9 0 15,0-9-3-15,0-3 0 16,7-7-2-16,0-7 0 15,-6-4 0-15,6-7-2 16,0-5-1-16,0-2-4 16,0 0-11-16,0 0-15 15,0-9-40-15,0-14-126 16</inkml:trace>
  <inkml:trace contextRef="#ctx0" brushRef="#br0" timeOffset="225661.458">14858 15038 39 0,'27'23'55'16,"-4"-2"-13"-16,14 1-1 15,-3 5-6-15,1 3-5 16,11 5 5-16,2 1 8 15,-2 0-22-15,-5 2 6 16,-4-3-12-16,-1 5-2 16,-8-8-8-16,-8-2-2 15,-4-4-3-15,7-7 0 16,-16-6-4-16,0-9-3 0,-7-4-11 16,0 0-10-16,0 0-2 15,0-17-191-15</inkml:trace>
  <inkml:trace contextRef="#ctx0" brushRef="#br0" timeOffset="225909.3492">15303 15046 41 0,'-14'0'124'0,"0"13"-124"16,-7 6 8-16,-4 7 11 0,-2 4-4 15,-1 6 0-15,-15 4-2 16,6 8 5-16,-11 9-7 16,2 1 3-16,-2 3-10 15,-5-3-1-15,12-2-3 16,-5-11 0-16,11-11-7 16,8-3-10-16,13-17-16 15,3-6-39-15</inkml:trace>
  <inkml:trace contextRef="#ctx0" brushRef="#br0" timeOffset="226261.9916">15686 14907 222 0,'13'0'1'16,"10"0"19"-16,9 15 1 16,0 9-8-16,3 6-2 15,-5 14 3-15,6 5-3 16,-1 3 7-16,-15 10-2 16,-4 4-6-16,-6 0 8 15,-10 13-5-15,0-4-5 16,0 4-2-16,0-9 2 15,-32-6-5-15,-3-12 1 16,-11 0-2-16,-2-7-2 0,7-6 0 16,-12-7 0-16,12-2-2 15,-10-7-8-15,15-6-6 16,-3-8-26-16,13-9-67 16</inkml:trace>
  <inkml:trace contextRef="#ctx0" brushRef="#br0" timeOffset="226487.6908">16234 15544 299 0,'4'0'10'16,"5"4"-10"-16,5 2 6 15,2 5-2-15,5-1-4 16,-1-5-2-16,1-1-9 16,7-4-12-16,11 0-32 15,-5 0-173-15</inkml:trace>
  <inkml:trace contextRef="#ctx0" brushRef="#br0" timeOffset="227010.9732">17270 15117 181 0,'0'-9'59'15,"7"9"-49"-15,-7 0-10 16,5 0 14-16,-3 19 9 16,-2 7 0-16,0 4-7 15,5 6 3-15,-5 3-4 16,0 9-2-16,0 1-5 16,0 7 3-16,0 2-4 15,0-1-1-15,0-4 1 16,0-8 0-16,0-2 0 15,0-7-4-15,0-6-3 16,0-8 0-16,0-3 0 0,0-6 0 16,0-9-6-16,0 0-6 15,0-4-3-15,-5 0-8 16,-9-8-44-16,0-14-162 16</inkml:trace>
  <inkml:trace contextRef="#ctx0" brushRef="#br0" timeOffset="227354.4538">17183 15065 190 0,'0'-15'28'0,"7"-2"-24"16,23 0 2-16,4 8 14 15,3-5-4-15,13 7 4 16,-2-3 5-16,5 1 0 15,-5 5-2-15,-2 4-5 16,-9 0-7-16,0 0-9 16,-17 9 1-16,-6 8 2 15,0 6-5-15,-7 3 1 16,-7 5 3-16,0-1 0 16,0-2-1-16,-28 2-1 15,-15 0 1-15,6 2 0 16,-11-2-1-16,-5-3-1 0,5-1-1 15,2-4-2-15,12 1-7 16,-10-6-3-16,14-4-21 16,3-4-65-16,20-9-138 15</inkml:trace>
  <inkml:trace contextRef="#ctx0" brushRef="#br0" timeOffset="227768.8211">18249 15020 17 0,'0'0'24'0,"-7"5"1"15,-13 8 8-15,-5 4 1 16,-3 6-2-16,-6 3-9 16,-3 1-2-16,0 3-3 15,-4 5 2-15,2 5 1 16,5 0-2-16,6 3-4 16,3 2-5-16,11-2 3 15,0 1-4-15,14-3-3 16,0-2 3-16,0-3 1 15,0-2-2-15,0-2-2 0,10-2 2 16,3-7-1 0,1 3-1-16,2-5-4 0,-2-3-2 15,0-4 0-15,-1 3-9 16,-6-8-10-16,-7 0-17 16,0-1-39-16</inkml:trace>
  <inkml:trace contextRef="#ctx0" brushRef="#br0" timeOffset="228309.2067">18538 15232 192 0,'0'0'24'0,"0"0"-15"15,14 0 9-15,43 12 9 16,1 6-3-16,8 5-2 16,-2 2 2-16,8 3-4 15,1 2 3-15,-18 2-7 16,-2-2-10-16,-5 0-1 16,-11-2-5-16,-1-7 0 0,-8-3-3 15,-12-4-5-15,-2-11-13 16,-8-3-27-16,11 0-137 15</inkml:trace>
  <inkml:trace contextRef="#ctx0" brushRef="#br0" timeOffset="228562.758">19279 15108 229 0,'-21'17'5'0,"-2"6"-5"16,-4 3 14-16,-3 6-4 16,-16 6-1-16,5 3 5 15,-14 12 0-15,2-1 1 16,-6 9-5-16,4-7-3 16,-5-5-3-16,12-6-4 15,-10-3-1-15,22-5-9 16,1-10-2-16,10-10-16 15,14-6-36-15</inkml:trace>
  <inkml:trace contextRef="#ctx0" brushRef="#br0" timeOffset="228884.3049">20043 15134 196 0,'50'4'46'0,"-9"2"-28"16,19 7 16-16,-12 0-23 16,-2 8 1-16,-18 5 2 15,-1 6-1-15,-11 4 2 16,-7 13 2-16,-9 7-5 0,0 6 2 15,0 0-4 1,-23 4-3-16,-13-5-5 0,-22 4-1 16,-6-2-1-16,-9 2-5 15,-14-3-5-15,-5-3-10 16,2-3-33-16,1-16-142 16</inkml:trace>
  <inkml:trace contextRef="#ctx0" brushRef="#br0" timeOffset="229832.4059">9900 16610 1 0,'121'0'63'0,"12"0"-28"16,23-8-2-16,19 2-2 0,13 3-9 16,13-1-4-1,29 4-3-15,31 0 4 0,10 0-5 16,18 0-1-16,-7 0-1 15,14 0 1-15,-1 0 6 16,-3 0-1-16,6 0 11 16,2 0-4-16,-4-14-5 15,0-4-2-15,0-5 0 16,-14 2-5-16,-12 3-2 16,6 1-3-16,-1 4 7 15,-2 3-10-15,9 1 3 16,11 1-2-16,3 3 2 0,7 1-1 15,-1 0-3 1,-6 4-1-16,-18 0-1 0,-3 0 5 16,-7 4-2-16,-25 9-1 15,-11-4-1-15,-7 5 0 16,-35-1-1-16,-2 0 0 16,-5-4 1-16,-4 1-3 15,-20-3 1-15,-1 3-1 16,-9-6-1-16,-2 1 1 15,-12-5 0-15,-14 0 0 16,-10 0 0-16,-11 0 0 16,-8 0 0-16,-12 0 0 15,-6 0 0-15,-12 0 0 16,-3 0 0-16,-10 0 0 16,-11 0-2-16,-10 0-1 0,-7 0-2 15,-12 0-3-15,-5 0-5 16,-4 0-3-16,0 0-3 15,-4 8-18-15,-31 1-39 16,-17 4-63-16</inkml:trace>
  <inkml:trace contextRef="#ctx0" brushRef="#br0" timeOffset="230400.7691">13688 16941 105 0,'-20'0'44'16,"13"0"-36"-16,7 13-7 15,0 17 7-15,0 6 5 16,7 7 3-16,9 10-1 16,13-1 2-16,-8 1 1 15,0 5 4-15,-8 4-12 16,1 4 4-16,-7 4 4 0,-5-3-4 15,3-1-6 1,2-9-4-16,-5-8 0 0,14-10-4 16,-9-8 0-16,7-13 0 15,-7-5-1-15,-7-1-5 16,0-11-10-16,0-1-5 16,0 0-10-16,0-26-100 15</inkml:trace>
  <inkml:trace contextRef="#ctx0" brushRef="#br0" timeOffset="230745.1347">13956 16948 58 0,'37'0'24'16,"21"0"-14"-16,3 2 0 15,20 10 7-15,-1 2-4 16,0 3 2-16,0 4-11 16,-11 2 4-16,5 3-2 15,-24 2-1-15,-6 2-3 16,-17-3 1-16,-18-5 4 16,-9 3 1-16,0-3 6 15,-36 5 9-15,-22-1 0 16,-13-4-9-16,-9 1-3 15,-7-1-5-15,0-4 0 0,-5 2-5 16,9-5-1-16,15-2-1 16,8 1-2-16,12-11-12 15,18 1-26-15,23-4-73 16</inkml:trace>
  <inkml:trace contextRef="#ctx0" brushRef="#br0" timeOffset="231159.3341">15445 16954 139 0,'-28'0'18'0,"1"0"-4"16,-1 17 10-16,-11 9-7 16,12 14 0-16,-1 5-3 15,-4 3 7-15,11 9-2 16,8 0 2-16,-1 1-6 0,14-5-2 15,0 3 1 1,0-3-6-16,7-4-5 0,16-1 0 16,4 0 0-16,3-11-3 15,-2-3 0-15,1-8-3 16,8-3-3-16,-2-6-13 16,-1-12-11-16,5-5-21 15,4 0-110-15</inkml:trace>
  <inkml:trace contextRef="#ctx0" brushRef="#br0" timeOffset="231429.4942">15945 17116 177 0,'0'5'4'0,"0"8"-2"16,23 1 11-16,4 6 3 15,8 3 0-15,-6-1-6 16,8 1-3-16,-3-2-2 16,-6-3-5-16,11-1 0 15,-5-3-6-15,-6-5-18 16,4-9-19-16,2 0-54 15</inkml:trace>
  <inkml:trace contextRef="#ctx0" brushRef="#br0" timeOffset="231780.6903">16802 17046 198 0,'-29'0'59'16,"-15"17"-51"-16,-20 2 8 15,6 3 1-15,-15 3-6 16,7-3-3-16,11 1-1 16,-3-1-3-16,21-1 0 15,10-4-3-15,13 2-1 16,5 3 0-16,9-1-1 0,0 2 1 16,0 3 1-1,9 1-1-15,5-1 4 0,7 6-1 16,-1 2 2-16,-4 5-2 15,-2-3 3-15,9-4 3 16,-16 2-1-16,0-2-1 16,0-2 0-16,-7 0-1 15,0-4-6-15,0-3 0 16,0-4-3-16,0-6-5 16,0-9-9-16,0-4-15 15,0 0-30-15</inkml:trace>
  <inkml:trace contextRef="#ctx0" brushRef="#br0" timeOffset="232073.5396">17176 16865 145 0,'51'23'23'16,"-1"11"7"-16,7 7-6 16,-6 6 2-16,6 8-7 15,-20 5-2-15,0 2 1 16,-10 0 3-16,-11 8 1 16,-9 0 3-16,-7 1-3 0,0 4-14 15,-30 0 0-15,-23 1-5 16,-15-3-3-16,-26 2-7 15,-7-5-22-15,-28-8-65 16</inkml:trace>
  <inkml:trace contextRef="#ctx0" brushRef="#br0" timeOffset="234390.7046">18004 17285 258 0,'0'-6'57'16,"0"-3"-30"-16,-7 5-24 15,7 4 6-15,0 0 0 16,0 0-5-16,23-4 1 16,11 4 11-16,1 0 3 0,11 0-6 15,-5 0 2-15,5 0-6 16,-5 0-1-16,-4 0-7 15,6 0 2-15,-6 0-2 16,-5 0 1-16,-7 0-2 16,-11 0-1-16,-7 0-5 15,-7 0-6-15,0 4-9 16,0 9-33-16,-7 4-16 16,-39 2-182-16</inkml:trace>
  <inkml:trace contextRef="#ctx0" brushRef="#br0" timeOffset="234675.5313">17887 17623 184 0,'0'0'80'16,"0"4"-80"-16,14 0 5 15,32 2 20-15,-5-6-3 16,12 4 1-16,2-4-2 16,-3 0-2-16,-8 0-4 15,6 0-5-15,-6 0-7 16,0 0-3-16,-10 0-2 0,-6 0-1 16,4 0-3-16,-12 0-13 15,8 0-11-15,-5 0-43 16,-3 0-154-16</inkml:trace>
  <inkml:trace contextRef="#ctx0" brushRef="#br0" timeOffset="237117.2686">12617 16103 169 0,'14'-17'55'15,"7"-5"-39"-15,-21-5 1 16,0 9 2-16,0 1-18 0,0 8-1 15,0 1 0 1,-14 4-2-16,0 4-6 0,0 0-3 16,1 0-20-16,-10 4-23 15,-7 9-18-15</inkml:trace>
  <inkml:trace contextRef="#ctx0" brushRef="#br0" timeOffset="237725.9671">11285 16122 183 0,'0'0'35'16,"0"0"-28"-16,0 0 1 15,34 0 15-15,26 0 5 16,9-2 3-16,25-9 0 15,16 5-5-15,21-1-4 0,4-3-5 16,16 5-6-16,21-3-4 16,16 7 2-16,28-7 2 15,15 4-3-15,29-5 2 16,22-1 2-16,4 1-1 16,15-4-2-16,4 1 1 15,-12 3-4-15,-18 5 1 16,-29 4-3-16,-24-1 0 15,-20 1 0-15,-14 0-1 16,-23 0 0-16,-16 0-1 16,-23-4-1-16,-34 4 2 15,-19 0 3-15,-15 0-5 0,-24 0-1 16,-20 0 0-16,-5 0-1 16,-4 0 1-16,-5 0-2 15,0 0 0-15,0 0-1 16,0 0 1-16,0 0 1 15,0 0-4-15,0 0-4 16,0 0-9-16,0 0-13 16,0 13-23-16,-14-4-51 15</inkml:trace>
  <inkml:trace contextRef="#ctx0" brushRef="#br0" timeOffset="239123.7631">17227 16122 178 0,'0'8'51'16,"13"-8"-46"-16,54 0 19 16,41 0 12-16,-7 0-4 15,6 0-1-15,22 4-2 16,6-3-2-16,19-1-2 16,2 4-8-16,18 0 1 15,14 1-10-15,7-5-3 16,14 4-2-16,-8-4-3 15,8 0 0-15,-7 0-1 0,0 0 1 16,-21 0-1-16,-18 0 2 16,-17 0-1-16,-24 4 0 15,-14-4 0-15,-21 0 1 16,-18 0 0-16,-10 0 4 16,-24 0 1-16,-3 0 3 15,-5 0-3-15,-4 0 2 16,-2 0-6-16,-7 0-2 15,-7 0-2-15,2 0-2 16,-9 0-3-16,0 0-2 16,0 0-3-16,0 0-1 15,0-8-13-15,-30 3-40 16,-14-12-98-16</inkml:trace>
  <inkml:trace contextRef="#ctx0" brushRef="#br0" timeOffset="245760.5031">22327 16508 188 0,'27'-12'49'0,"-6"3"-15"16,-12 4 10-16,-2 5 9 15,-2 0-19-15,-3 0-7 16,14 0-9-16,4-4-5 16,8 4-5-16,20-4 4 15,12 4-7-15,6 0-3 16,10 0-1-16,4 0 3 16,7 0 1-16,-6 0-4 15,-17 0 2-15,2 0-3 16,-1 4 2-16,-15 0 0 15,0-4-2-15,-8 1-2 16,-12 3 0-16,-1-4-2 0,-15 4-4 16,-7-4-3-16,-7 0-11 15,0 5-11-15,0 12-35 16,-7 6 0-16,-27 3-123 16</inkml:trace>
  <inkml:trace contextRef="#ctx0" brushRef="#br0" timeOffset="246126.4128">22707 17063 143 0,'0'0'38'15,"0"0"-34"-15,16 0 10 16,12 0 18-16,6 0-1 16,12 0-8-16,2 0-4 15,12 0 1-15,4 0-3 16,16 0 2-16,12-4-8 16,11 0 2-16,12 4-3 15,7-1-2-15,-3-3-1 16,0 4 2-16,-18 0-1 0,-12 0 1 15,-15 0-7 1,-8 0 2-16,-31 0-4 0,-12 0-1 16,0 0-5-16,-23 0-10 15,0 0-10-15,0 5-16 16,0 3-54-16</inkml:trace>
  <inkml:trace contextRef="#ctx0" brushRef="#br0" timeOffset="247291.0093">25214 16483 143 0,'-35'-28'26'16,"13"-2"15"-16,15 8-1 15,7 5-12-15,0 7-5 16,0 6 0-16,0 0 1 16,0 4 6-16,0 0-7 0,0 0-7 15,0 0-10-15,-3 8-4 16,-15 37-1-16,-5 17 4 16,-14 25 4-16,1 5-6 15,8 1 0-15,14-9-2 16,14-9 2-16,0-9-3 15,0-17-1-15,30-10 1 16,9-8 3-16,7-13-3 16,2-5 0-16,12-13 0 15,20 0 2-15,5-18-1 16,14-22 8-16,1-18-6 16,-5-19-3-16,-15-8 0 15,-7-7 1-15,-16 0-1 16,-13 3 0-16,-21 14 0 15,-16 5 2-15,-7 16-2 0,-2 7 4 16,-33 11-3-16,-18 6 2 16,-2 7-2-16,-23 10 0 15,-2 4-1-15,-2 9 0 16,-1 0-1-16,-4 0-2 16,14 9-7-16,6 14-9 15,19 7-37-15,13 6-87 16</inkml:trace>
  <inkml:trace contextRef="#ctx0" brushRef="#br0" timeOffset="247561.3063">26331 16963 76 0,'7'4'82'0,"-5"0"-58"15,5 5 14-15,4 0-4 16,-2 3-12-16,10 1-7 16,-6-3-12-16,6-1-2 15,-5 0 1-15,-1 3-2 16,-4-7-16-16,3-1-16 0,-3-4-52 15</inkml:trace>
  <inkml:trace contextRef="#ctx0" brushRef="#br0" timeOffset="249262.9906">27363 16218 29 0,'6'-9'37'0,"1"1"-1"16,-2 3 13-16,-5 1 5 16,0 4-1-16,0 0-9 15,0 0-2-15,0 0-7 16,0 0-18-16,0 8-16 16,-12 27 5-16,-24 23-1 15,-22 21 7-15,-10 8-5 16,-1 3-3-16,-2-3 0 0,16-6-2 15,16-8-1 1,18-7 0-16,21-8-1 0,0-9 0 16,18-15 1-16,42-11-1 15,16-14 0-15,25-9-2 16,9-13 0-16,7-27-2 16,-10-12 3-16,-22-7-1 15,-20 1 0-15,-43-2 1 16,-22 3-2-16,-29 7 0 15,-52 6 2-15,-38 18 1 16,-18 13 3-16,-22 13-2 16,1 4 2-16,14 18-3 0,27 5 0 15,36-5-7 1,42-1-8-16,37-12-40 0,18-9-126 16</inkml:trace>
  <inkml:trace contextRef="#ctx0" brushRef="#br0" timeOffset="249615.8241">28521 16120 271 0,'-90'36'30'16,"-38"22"-18"-16,-28 17 8 15,-5 16 4-15,19-3-6 16,16 1-7-16,43-5-1 15,26-10-2-15,34-7-4 0,23-6-4 16,23-12-7-16,55-17 2 16,30-21-16-16,16-11 9 15,23-34 3-15,6-11 4 16,-15-12 0-16,-33 1-8 16,-43 2 0-16,-41 6 13 15,-21 9 1-15,-44 12 15 16,-43 14-5-16,-21 13 7 15,-20 0-6-15,2 17-5 16,13 14-5-16,26-5-2 16,30 0-2-16,27-7-14 15,30-2-16-15,16-17-38 0</inkml:trace>
  <inkml:trace contextRef="#ctx0" brushRef="#br0" timeOffset="250087.5552">29099 16329 69 0,'-62'53'37'0,"-16"20"-9"15,0 16 20-15,-9-1-7 16,9 4-7-16,16-3-17 15,20-14-6-15,24-13-7 16,18-15-1-16,0-15-3 16,34-15-1-16,26-17 1 0,25 0 21 15,16-40-13 1,7-12-6-16,-14-6 1 0,-23-3-2 16,-28 12-1-16,-34 10 5 15,-9 9 9-15,-52 11 1 16,-42 6-10-16,-21 13-5 15,-9 0-5-15,-4 9-9 16,6 14-22-16,14-6-101 16</inkml:trace>
  <inkml:trace contextRef="#ctx0" brushRef="#br0" timeOffset="252580.5104">1589 17667 30 0,'74'9'22'16,"13"1"14"-16,21-3-4 16,34-3 0-16,11-2-1 15,-38-2 4-15,13 0 4 0,21 0-8 16,12-6-4-16,20-3-5 16,7-4-5-16,-11 5 4 15,4-1-15-15,-14-1 7 16,-11 7-4-16,5-3 4 15,-12 2-2-15,11 4-6 16,22 0 2-16,19-4-1 16,22 4-2-16,-1 0-3 15,-6 0-1-15,-21 0 0 16,0 8-1-16,-14 1 2 16,-5 5 1-16,-8-1 4 15,-8-4 2-15,-4 4-8 0,5-7 4 16,8-2 7-16,6-4-5 15,20 0-4-15,0 0 7 16,13 0-7-16,-6 0-2 16,-7 0 1-16,7 0 0 15,13 0-1-15,8 0 0 16,-1 0 0-16,1 3-1 16,4 1 2-16,-12 2 1 15,8-2-1-15,13-4 7 16,-7 5-5-16,5-1-3 15,-18-4 0-15,-1 4 4 16,8-4-4-16,-1 0 3 0,1 0-3 16,-3 0 2-1,-21 0-1-15,1 5-1 0,-12 3 0 16,-7-3 2-16,-7 7 0 16,-15-7-2-16,12 5 1 15,-3-2 2-15,-3-3-2 16,0-1-2-16,-7 0 2 15,14 0-2-15,3-3 1 16,13-1 0-16,-9 0 0 16,6 4 0-16,-10-4 0 15,6 0 0-15,-12 0 1 16,13 0 1-16,6 0-2 16,7 4 1-16,13-4 0 15,8 4-1-15,-8-4-2 16,1 0 0-16,0 0 1 0,-7 0 1 15,-1 0-1-15,-19 0 1 16,-1 0 0-16,-18 0 1 16,-3 0-1-16,-9 0 0 15,1 1 1-15,-3 7 0 16,-12-3-1-16,15-1-1 16,-8-4 1-16,1 4 2 15,-17-4-1-15,-11 0 0 16,-11 0 0-16,-3 0-2 15,9 0 1-15,5 0 0 16,14 0 0-16,6 0 0 16,6 0 0-16,8 0-2 15,-9-4-1-15,12 4 3 0,2-4 1 16,4-1-1-16,-1 1 0 16,8-1 0-16,12-3 2 15,9-1 0-15,14 1-1 16,-7-5-1-16,4 3-1 15,-6-3 1-15,4 4-1 16,5-4 1-16,4 0 0 16,-2-1 0-16,9 1 0 15,-8 4 0-15,-11-4 1 16,6 0 0-16,-12-1 0 16,7 5 1-16,-7-4 3 15,-18 0-4-15,-7 0 1 0,-5-1-2 16,-9 3 3-16,4 5-2 15,-3 2-1-15,-8 1 0 16,-2 3 0-16,-12-2-1 16,-4-2 0-16,2 0 1 15,0 0 1-15,-4-1 0 16,-5 1-1-16,-3 0 1 16,-6 4-2-16,0-5 2 15,6 1-1-15,17-1 2 16,14-3-2-16,13-2 0 15,0-7 0-15,7 4-3 16,-7-5 2-16,10 1 0 16,4 3 1-16,-2-3 0 15,-8 4 0-15,-8 4 0 0,-7 0 0 16,-12 1 0-16,-13 2 0 16,-8-3 0-16,-17 1-7 15,-13-1 5-15,-24 1-1 16,-19 3-5-16,-25-3-9 15,-11-11-19-15,-5-7-34 16,-14-10-189-16</inkml:trace>
  <inkml:trace contextRef="#ctx0" brushRef="#br0" timeOffset="264726.6051">1098 15113 22 0,'0'-26'16'15,"0"4"6"-15,0 8 5 16,0 9 4-16,0 1 8 16,0 4-6-16,0 0-5 15,-6-4 1-15,6 4 0 16,0 0 4-16,-7 0-10 16,7 0-1-16,0 0-11 15,0 0-9-15,0 4-2 16,0 26 0-16,0 19 5 0,7 17-2 15,-1 9-2-15,8 10 1 16,-2 11 0-16,1 5-2 16,-6 9 1-16,7-3-1 15,-7-7 2-15,7 5 0 16,-7-3-2-16,-1 5 0 16,8-3 0-16,-7-7 0 15,7 1 0-15,-3-6 0 16,-4-3 1-16,0-10-1 15,0-4 0-15,7 0-7 16,-1-1 7-16,8 5 1 16,4 1-1-16,3-1 0 15,-14 0-1-15,6-5 0 0,-13-6 0 16,0-6-1-16,-7-2-2 16,0-7 1-16,0-8-2 15,0-6 2-15,0-12-2 16,0-10-2-16,0-4-1 15,0-8 1-15,0-1-3 16,0 0-1-16,0-4-2 16,0 0-14-16,0 0-68 15</inkml:trace>
  <inkml:trace contextRef="#ctx0" brushRef="#br0" timeOffset="268026.6482">1656 15033 107 0,'7'-4'12'0,"13"-1"-11"16,1 1 0-16,6-4-1 15,-1 8 0-15,1-2 0 16,1-1 3-16,11 3 6 16,16 0 5-16,-3-4 1 15,17-2-5-15,5-2 1 16,13 5 0-16,14-3-2 16,13 2-1-16,8 4 2 15,6 0 2-15,5 0-5 16,-4 4 1-16,-1 5-6 0,-2 1 10 15,3 3-7-15,-8-1 2 16,14-3-1-16,-2-4-3 16,10 3 2-16,-8-3-1 15,12-1 2-15,-5 2 0 16,12-2-2-16,8-4 1 16,6 0 2-16,-3 0 0 15,7 0-1-15,2-4-1 16,7-6 1-16,-4-3-2 15,-3 0 1-15,-13 4 1 16,-12 0-2-16,-14-1-4 16,-9-1 4-16,-4 1-2 15,-1 1-1-15,-13 1 0 0,0-1 1 16,0-4 0-16,-7 3 0 16,13-3-1-16,1 0 2 15,4 4 1-15,-4-4-3 16,-7 3 2-16,-8-1 1 15,-6 1-4-15,-11 1 0 16,4-4 1-16,0-4 1 16,0 4-2-16,7-4 0 15,0 3 0-15,1 0 0 16,-1 1 1-16,0 1-2 16,-3 1 1-16,1-1 0 15,-5 7 0-15,-7-4 0 16,1-3 0-16,6-1 0 0,-5 0 0 15,6 0 0 1,-8-1 0-16,0 5 0 0,-7-4 0 16,-4 7 0-16,-9-1 1 15,2 3-1-15,4-2 0 16,1 3 0-16,-3-7 0 16,14 2 0-16,2-1 2 15,0 4-1-15,8-5 0 16,-4-1-1-16,15-2 1 15,2-1 0-15,0 1-1 16,-7 0 0-16,-7 0 0 16,7 0 0-16,7 0 0 0,14-2 0 15,-1-2 0 1,-4 0 1-16,-4-2-1 0,-10-2 0 16,-11 6 1-16,-12 0 1 15,-15 6 0-15,-8-1 1 16,-9 3-2-16,-2 1 3 15,-4 2-2-15,2 0 0 16,6-1 0-16,-2 5-2 16,5-4 0-16,2 3 2 15,12-3-2-15,9 0 0 16,11 0 2-16,0 2-2 16,7-1 2-16,1-1-2 15,13 4 1-15,-1 0-1 16,1-4 4-16,14 4-3 0,-7 0 0 15,6 0-1-15,1 0 0 16,0-2 0-16,-7-2 0 16,-1 4 1-16,-4 0-1 15,3 0 0-15,-3 0 1 16,3 0 0-16,-10-4 0 16,3 4 0-16,-5 0-1 15,-7 0 2-15,0 0-2 16,-7-3 0-16,-9 3 0 15,0 0-2-15,-4 0 2 16,-10 0 0-16,7 0 2 16,-13 0-2-16,13 0 0 15,-16 0 1-15,12 0 1 0,-12 0-2 16,5 0 1-16,-3 3-1 16,8 1 1-16,-6 2 0 15,3 2-1-15,5-3 0 16,-5 3 1-16,11-3-1 15,-4-1 0-15,12 1 0 16,-1-1 2-16,1 0-2 16,-10-4-2-16,7 4 2 15,-12-2 2-15,-4 1-2 16,-2-3 0-16,-5 4 0 16,-6 0 0-16,4 0 0 15,2-2 1-15,4 2-1 0,-1 1 0 16,13-3-1-1,-4 4-1-15,-5-1 2 0,4-1 0 16,-8 4 0-16,6-4 0 16,-6 1 0-16,6 4 0 15,-14 1 0-15,15-3 0 16,-8-1 0-16,14 5 0 16,-8-1 2-16,10-1-2 15,-6 0 1-15,4-1-1 16,7 1 0-16,-5 1-1 15,-1-3 1-15,6 3-2 16,2-5 4-16,-2 3-4 16,9-3 4-16,5-1-1 15,-4 0-1-15,-1-4 0 16,2 4 1-16,1 0 0 0,11-3-1 16,5 3 0-16,-5 6 0 15,7-6 0-15,6 5-1 16,1-1 1-16,2 1 0 15,16-4-1-15,14 3 1 16,12-3-3-16,13-1 3 16,-3-4 2-16,6 0-2 15,-8 0 0-15,-4 0 0 16,5 0 1-16,-5 0 0 16,-3-4-1-16,-1-9 2 15,6 4-2-15,-2-4 1 16,11 0 0-16,1-1-1 0,-10 5 0 15,0 1-1-15,-13 7 1 16,13-3 0-16,-2 4 0 16,11-4 0-16,-8 4-1 15,12 0 1-15,-10 0 0 16,-3 0 1-16,7 0 0 16,-16 0 0-16,5 0-1 15,-5 0 1-15,5 0 1 16,2 9-2-16,18-1 0 15,-9-2 0-15,7-3 1 16,2 1-2-16,-11 4 1 16,5-2-2-16,-1-1 2 15,-9-1 0-15,0 0 0 0,-8 5-1 16,-4-5 1-16,-1 5 0 16,-1-5 0-16,-8 1 1 15,-6 3 1-15,3-4-2 16,7-2 0-16,11-2 1 15,15 0 0-15,8 0-1 16,-11 0 1-16,4 0-2 16,-9-2 1-16,3-2-1 15,11 4 0 1,-14 0 2-16,0 0-2 0,-6 0 1 16,6 0 0-16,-14 0 0 15,8 0 0-15,-8 0 0 0,-8 0 3 16,-6 0-3-1,-15 0 0-15,0 0 0 0,-12 0 2 16,-5 0-2-16,-4 0-1 16,-6 0 1-16,-27 0 0 15,-1 0 0-15,-23 0 0 16,-5 0 0-16,-7 0-1 16,-18 0 1-16,-5 0 0 15,-2 0-1-15,0 0 1 16,0 0-4-16,0 0 1 15,0 10-1-15,0 7 4 16,0 5 1-16,-16 1 1 16,0-1-1-16,0-5 0 0,-2 6 0 15,2 1 0 1,-3 4-1-16,3 2 3 0,-2 10-3 16,4 0 1-16,-4 8 0 15,9 1-1 1,-5 4 1-16,9 4 0 0,-4-1-1 15,9 2 0-15,-7-1 0 16,0 1 0-16,7-1 1 16,0-1-1-16,0-2 0 15,0 3 0-15,0-4 1 16,0-4 3-16,0 3-3 16,0 1 2-16,-13 9-1 15,1 0 0-15,-6 12 1 16,2-3-3-16,2-1 0 0,-7 1 0 15,8-1 0-15,-17-8 1 16,14 0 0-16,-3-9-1 16,3-1 0-16,3-3 0 15,-1-5 0-15,-2-5 0 16,7 1 0-16,-3-1 0 16,3-3 1-16,-3 3-1 15,6-3 1-15,-4-2-1 16,-3-2 0-16,6-2 0 15,0-2 0-15,7-3 1 16,-9-3-1-16,9-9 0 16,0 1 0-16,0-1-1 15,0-8 0-15,0 7 1 0,0-7 0 16,0 3 0-16,0-3 0 16,0 3 0-16,0 2 0 15,0-1 0-15,0 4 1 16,0-4-1-16,0-1 0 15,0 5 0-15,0 6 1 16,0 3-1-16,0 5 0 16,0 3 0-16,0-4 0 15,0-3-1-15,0-10 1 16,0 0 0-16,0-9-1 16,0 0 1-16,0-4 0 15,9 0 0-15,-9 0 0 0,0 0 0 16,0 0 0-16,0 0 0 15,0 0 0-15,0 0 0 16,0 0 2-16,0 0-1 16,0 0 0-16,0 0 4 15,0 0-2-15,0 0-3 16,0 0 0-16,0 0 0 16,0 0-1-16,0 0 0 15,0 0 0-15,0 0 1 16,0 0-1-16,0 0-1 15,0 0 1-15,0 0 0 16,0 0 1-16,0 0-2 16,0 0 0-16,0 0 0 15,0 0 1-15,0 0-2 16,0 0 0-16,0 0-6 0,0-4-11 16,14-22-48-16,-14-18-174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6:49:16.40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1213 1170 17 0,'-21'-11'12'0,"8"3"9"15,6 3 0-15,0-1 7 0,0 2 23 16,0 1-12-16,0 0-1 15,7 2 6-15,0 1-13 16,-7-3-3-16,7 3-4 16,0 0 0-16,0 0-6 15,0 0-3-15,0 0 1 16,0 0-3-16,0 0 0 16,0 0-2-16,0 0-5 15,0 0 0-15,0 0-2 16,0 0-4-16,0 0 0 15,0 0-1-15,0 0-2 16,0 0-5-16,0 0 0 0,35 0 8 16,6 7 0-16,19-2 3 15,6 0-3-15,3-1 1 16,11 0 1-16,-6-2-1 16,-6-2 2-16,-8 0-3 15,0 0 3-15,-19 0-3 16,7 0 0-16,-9 0-3 15,2 0 3-15,-8 0 0 16,-13 0-4-16,1 0 4 16,-14 0-3-16,0 0 2 15,-7 0-3-15,0 0-1 16,0 0-7-16,0 0-13 16,0 0-31-16,6 0-71 0</inkml:trace>
  <inkml:trace contextRef="#ctx0" brushRef="#br0" timeOffset="488.8763">1704 869 112 0,'0'0'24'0,"0"0"23"0,0 0-5 15,0 0-13-15,-7 0-6 16,7 0-6-16,0 0-7 16,0 0-2-16,0 5-2 15,0 16-2-15,-7 10 11 16,0 6-4-16,0 6-2 15,7 4-3-15,0 2-1 16,0 0-2-16,0-4 6 16,0 0-5-16,0-2-4 15,0 1 1-15,14-5 0 16,7-1 0-16,-1-6-1 16,-1-4 0-16,8-5-2 15,1-3 2-15,6-4-1 0,-2-5 0 16,10-3-3-1,-3-3 1-15,-5-1 3 0,0-4-1 16,5 0 1-16,-4 0-5 16,-1 0 4-16,-2-6-9 15,-4-5 6-15,-1-4-12 16,5-2-70-16,-4-4-111 16</inkml:trace>
  <inkml:trace contextRef="#ctx0" brushRef="#br0" timeOffset="742.5392">2424 1254 101 0,'0'0'7'0,"0"0"11"16,0 3-7-16,14 11 20 15,-1 3-10-15,-1 4-5 16,9 0-5-16,-8-1 0 15,1 1-3-15,-7-4-1 16,7-2-2-16,-7-3-4 16,-1-1-1-16,6-4 0 15,-12-1-1-15,0-2-5 16,0-2-2-16,0 1-9 16,0 1-46-16</inkml:trace>
  <inkml:trace contextRef="#ctx0" brushRef="#br0" timeOffset="998.1891">2355 897 106 0,'0'0'46'0,"0"0"-32"15,0 0 18-15,0 0-22 16,0 0-4-16,0 0 2 16,7 11 4-16,14 4-5 0,-1 1-4 15,8 4-3-15,-3 1 0 16,9 4-6-16,1-1-14 16,4-3-49-16</inkml:trace>
  <inkml:trace contextRef="#ctx0" brushRef="#br0" timeOffset="1839.6615">2988 1309 28 0,'14'11'68'15,"0"2"-39"-15,-8-1 3 0,1 0-8 16,0 0-4-16,-7 0-5 16,7-1-2-16,-7-4-5 15,0-1-4-15,0-4-4 16,0-1 1-16,0-1 2 16,0 0 2-16,0 0 2 15,0-1 11-15,0-16 16 16,0-6-33-16,0-5-1 15,0 0-1-15,0-4 0 16,0 0-4-16,14 0 5 16,4 4 0-16,10 5 1 15,-1 6 0-15,-6 4-1 0,-3 5 3 16,-4 7-3-16,0-1 0 16,6 2-3-16,1 0-4 15,7 3 0-15,-3 17 7 16,2 6 4-16,-6 6 3 15,-7 3 2-15,-1 1-4 16,-1 0 1-16,-5-4-3 16,0-6-3-16,0-5 1 15,-1-8-1-15,1-8 1 16,0-1-2-16,-7-4 1 16,0 0-1-16,0 0 2 15,7 0 10-15,-7-13 0 16,14-11-2-16,-7-5-9 0,13-4 0 15,-8 3 0-15,8 0 0 16,1 2 3-16,0 5-3 16,-1 4 0-16,-1 6 0 15,-6 6-1-15,-6 3 1 16,0 2-2-16,-7 2 2 16,7-2-3-16,7 2-1 15,0 0 3-15,-8 0-3 16,8 0-2-16,5 0-5 15,-6 8 11-15,1 3 3 16,0 3-1-16,0 3 0 16,6 0 2-16,-6 4 2 0,4-4-3 15,-4 2 2-15,0 2-1 16,0-2-1-16,-1 3 0 16,-6-3-2-16,7 0 2 15,0-3-3-15,-3-3 0 16,-4-2 0-16,0-4-3 15,7-4 3-15,-7 1-5 16,0-2-4-16,-1-2-2 16,1 0-6-16,0 0-21 15,7-3-81-15</inkml:trace>
  <inkml:trace contextRef="#ctx0" brushRef="#br0" timeOffset="2572.519">4146 1253 71 0,'0'0'14'0,"0"0"9"16,7 0-4-16,-7 0-6 15,14 0 5-15,-7 0-1 16,11 0 3-16,3 5-6 15,6-1 2-15,8 0-3 16,4 0 7-16,-5-4-11 0,0 0 8 16,5 0-2-16,-4 0-5 15,-8 0 6-15,-2-3 1 16,-4-6-6-16,0 0-3 16,-8-2 1-16,1-1-2 15,-14 1 1-15,0-2 3 16,0-4 0-16,0 0-1 15,0 0-8-15,-14 2 2 16,-13 0 0-16,6 2 0 16,-11 3 6-16,12-1-2 15,-8 4-4-15,7-1 1 16,-11 3 0-16,5 1-2 16,-1 1-1-16,1 3-2 15,-5 0 1-15,4 0-1 16,8 0 4-16,6 0-4 0,0 7 0 15,3-3-3-15,4 2 2 16,0 4 1-16,7 3-1 16,-7 4-1-16,7 0 2 15,-7 6 3-15,7-1-3 16,0 1 0-16,0 1 1 16,0 1 2-16,0-1-3 15,0 1 0-15,0-3 0 16,7 1 1-16,14-2-1 15,4-3 1-15,2 1-1 0,1 0 0 16,2-2 1 0,-1-2 0-16,-1 0 1 0,6-2-2 15,-8-1 0-15,-6-1 0 16,8-4 0-16,-8 1 0 16,6-2 0-16,-13-3-1 15,8 1-2-15,0-2 1 16,-8-2 2-16,8 0-3 15,4 0-3-15,3 0-2 16,6 0-9-16,12-6-33 16,2-9-123-16</inkml:trace>
  <inkml:trace contextRef="#ctx0" brushRef="#br0" timeOffset="3613.9348">1293 1877 68 0,'28'-5'37'0,"-3"1"2"0,3 0-14 15,-1 0-3-15,12 3 1 16,-4-1-14-16,20-2 9 16,4 2 8-16,8-2-5 15,13 0-4-15,3 0-3 16,11-1-3-16,13 1 1 15,-6-1 3-15,7-1-7 16,-14 0 3-16,0 1-1 16,0-1-4-16,0 2 1 15,0 1-1-15,0-1 0 16,-7 2-1-16,0-2 1 16,3 4-2-16,-10-4 0 15,7 4 0-15,-6-1-2 0,-1 1-1 16,2-3 0-16,-1 2 1 15,6-1 1-15,0 0-3 16,0 0 2-16,-7-1-1 16,3-1 0-16,-3 1 1 15,-13 0-2-15,-5 1 1 16,-3-2 1-16,1 0 0 16,-5 1-2-16,-2-3 0 15,-5 2 1-15,4 1 0 16,-3-1 0-16,-13 0-1 15,1 2 0-15,-3-1-3 16,-13 0 1-16,4 0 0 0,-4 1-4 16,-14 2 1-16,-7 0-7 15,0-4-3-15,0 3-6 16,-7-2-105-16,-32 2-139 16</inkml:trace>
  <inkml:trace contextRef="#ctx0" brushRef="#br0" timeOffset="4342.5966">1784 2086 7 0,'7'0'30'15,"14"0"-3"-15,-1-2 8 16,6 2-4-16,15 0 2 16,5-2 2-16,16 1-11 15,11-1 7-15,0-2-16 16,21 0 2-16,-4 2-5 16,11 0 0-16,6 2-6 15,6-1-1-15,1-1 5 0,8 0-3 16,-7 0-2-1,-8 0 2-15,1 0 1 0,-14 0-2 16,0-2-1-16,-13 3 0 16,-6-3-3-16,-1 2 3 15,-8 0-1-15,-4 0-2 16,-9 0 0-16,2-2 3 16,-2 0-5-16,-5-1 1 15,4 0 1-15,-10-1-2 16,4 2 0-16,-12-2-2 15,0 3-1-15,-8 1-2 16,1-4-4-16,1 4-3 0,-5-1-12 16,0 0-4-1,-3 3-34-15,1 0-121 0</inkml:trace>
  <inkml:trace contextRef="#ctx0" brushRef="#br0" timeOffset="19312.3012">4664 3687 99 0,'-20'-7'29'16,"-1"-1"-7"-16,-9 3 31 16,14 1-16-16,-11 0-22 15,-1 2 17-15,14 2-8 0,-4-1-11 16,-3 1 7-16,1-3-1 16,-8 3-3-16,-4 0-2 15,-2 0-5-15,-1 0-2 16,-10 10 0-16,3 9-2 15,-10 7 3-15,3 6-6 16,4 8 1-16,-4 10-1 16,1 5-2-16,2 7 0 15,5 0 2-15,2 0-2 16,12 0 1-16,6-5-1 16,0-3 0-16,14 1 1 15,-4-1 0-15,11 1-1 16,0 0 0-16,0-3 2 0,0-1-1 15,0 1 0 1,25 1 0-16,-4 0-1 0,6 0 0 16,1-1 2-16,11 3-2 15,-5 1 1-15,19 1 0 16,-5-6-1-16,12-6 2 16,2-2-2-16,4-7 2 15,8 0-1-15,1-6 0 16,12-4 0-16,-6 1 1 15,13-7 1-15,-7-1-1 16,0-4 0-16,-9 0 0 16,0-4-1-16,2-2-1 15,-6-2 1-15,-6-4 3 16,-1-3-3-16,-8 0 0 0,3 0 1 16,-9 0-1-16,-5 0 3 15,5-13-2-15,-5-6 2 16,5-5 2-16,2-5-2 15,-2-6 1-15,2-5 2 16,4-3-3-16,-4-6-1 16,-2-2 2-16,-12-4 0 15,-2 1 1-15,-4-2-1 16,-15 1 2-16,-13 0 1 16,2-1-3-16,-9-2 1 15,0-6-4-15,0-4 0 16,0 2 4-16,0 2-4 15,0 6-2-15,0 5 1 0,0 4 5 16,-2 6-4-16,-18 5-1 16,-1 1 2-16,0 7-1 15,-6-3 0-15,2 4 1 16,-3-1 1-16,0-2 0 16,-11-1-4-16,5 0 2 15,-7-1-1-15,2 0-1 16,-2 2 0-16,-5 4 0 15,11 3 0-15,-6 0 1 16,2 5-1-16,12 1 1 16,-8 0 0-16,-4 4 0 15,5-3-1-15,-1 2 1 0,3 2-1 16,-9-2 0 0,7 3 0-16,-5-2 0 0,4 2 2 15,-4 1-4-15,5 3 4 16,-1 1-2-16,-4 3 0 15,5-3-2-15,0 1 1 16,-5 1 1-16,-3 3 0 16,8-1 0-16,-12 4 0 15,5-2-1-15,-5 2 0 16,-9 0 1-16,2 0-1 0,-2 0 1 16,2 0-1-1,12 0-1-15,2 7 2 0,-2 1-2 16,6 2 2-16,-4 0-5 15,5 0 4-15,0 0 1 16,2-1 0-16,4 2-1 16,1 1 0-16,6-3 0 15,-4-1 0-15,11-1 1 16,0-1 0-16,0-1-2 16,1 3 2-16,-1 1-5 15,0 4 2-15,-4 4-7 16,4 4 0-16,0 5-10 15,7 3-11-15,0-5-15 16,7-3-35-16,0-10-128 16</inkml:trace>
  <inkml:trace contextRef="#ctx0" brushRef="#br0" timeOffset="20993.8471">4536 4129 114 0,'0'0'22'0,"0"0"21"0,0 0-1 16,0 0-19-16,0 0-5 16,7 0-3-16,7 4-7 15,-1 13 1-15,19 4 7 16,-4 3 1-16,13 6 1 16,-2 2-2-16,3 4-1 15,-1 2 0-15,12 1-3 16,-5 1-2-16,-2 3 3 15,9-2-5-15,-10 1-2 16,4-3 1-16,-3-1 1 16,2-6-4-16,-9-2 2 0,-5-5-2 15,0-1 1 1,-1-6-3-16,-6 0-1 0,-6-7 0 16,-8-2 1-16,-6-3-1 15,0-2 1-15,0-2-2 16,-7-2 0-16,0 0 0 15,0 0 0-15,0 0 0 16,0 0 0-16,0 0-2 16,0 0-2-16,0-2-5 15,-14-15-7-15,1-7-49 16,-1-7-62-16,7-4-114 16</inkml:trace>
  <inkml:trace contextRef="#ctx0" brushRef="#br0" timeOffset="21375.3518">5378 4177 99 0,'-7'-3'46'15,"7"2"-23"-15,0 1 44 16,-7 0-15-16,7 0-23 15,0 0 3-15,0 0 0 16,-7 0-7-16,0 0-4 16,-7 0-6-16,-11 11-6 15,-16 12 0-15,-7 9-4 0,-19 9-4 16,-13 6 3-16,6 6-4 16,-8 1 5-16,-5-1-4 15,7-4 3-15,6-4-4 16,12-1 0-16,16-6 0 15,5-3 0-15,14-9-1 16,1-4 0-16,13-6 0 16,6-3-5-16,7-4 1 15,-7 1-1-15,7-3-6 16,0 0-9-16,0 0-38 16,0-6-109-16</inkml:trace>
  <inkml:trace contextRef="#ctx0" brushRef="#br0" timeOffset="22966.0011">5538 4662 42 0,'0'0'18'16,"0"0"23"-16,0 0-9 15,0 0-3-15,0 0-1 16,0 0-1-16,0 0 1 16,0 0 3-16,0 0-5 15,0 0-2-15,0 0-4 0,0 0 1 16,0 0-5-16,0 0-3 16,0 1-4-16,0 13-2 15,0 7-1-15,0 3 3 16,0 0-1-16,0 7 1 15,7 0-4-15,-7 3-1 16,7-2 2-16,-7-3-1 16,0-3-4-16,0-2 3 15,0-4 0-15,0-7-2 16,0-6 2-16,0-3-2 16,0-2-2-16,0 0 0 15,0-2 3-15,0 0-2 0,0 0-1 16,0 0 1-16,0 0-2 15,0 0 1-15,0 0-1 16,0 0-3-16,0 0 0 16,0 0-12-16,0-12-24 15,0-7-215-15</inkml:trace>
  <inkml:trace contextRef="#ctx0" brushRef="#br0" timeOffset="23962.3678">6111 4575 0 0,'14'4'43'16,"11"0"-12"-16,-18 0-5 15,14 0-1-15,6-3 5 16,-4 1 6-16,21 2 2 16,4-4 9-16,12 0-1 15,-3 0-5-15,14 0-5 16,-4-2-5-16,-3-3-11 0,0-1-4 15,-11 0-1-15,9 1-6 16,-3 3-3-16,3-2 0 16,5-2-1-16,6 3 0 15,5-3-2-15,14 2 0 16,2 1 0-16,7-4 1 16,0 4 1-16,0-4-2 15,-7 0 2-15,-7 2-5 16,0-1 5-16,-7-1-2 15,-11 1 1-15,-3 1-1 16,-15-1 0-16,6 2-2 16,-4 1 0-16,-5-1 0 0,-4 0-1 15,6 2 0 1,-9-1 0-16,-8 0 0 0,1-1 2 16,-13 3-2-16,-8 1-2 15,-6-2 1-15,-5 2 1 16,-2 0-2-16,0 0-1 15,0 0-1-15,0-2-2 16,0 2-2-16,-22-2-10 16,-13 0-23-16,-11 2-34 15,-2-2-85-15</inkml:trace>
  <inkml:trace contextRef="#ctx0" brushRef="#br0" timeOffset="24488.0045">8072 4274 83 0,'0'0'30'15,"0"0"41"-15,0 2-24 16,0 0-21-16,0 0-6 16,23 4-5-16,5-3 5 15,15 5 0-15,14-3 3 0,1 1-3 16,20 1-2-16,-5 1-2 16,1 0-2-16,-6 1 0 15,-1-1-4-15,-8-1 1 16,-4 1-2-16,-9-1-3 15,-4 1-5-15,-22-1 0 16,1-1 0-16,-19-3-1 16,3 1 0-16,-5-1 1 15,0-2 0-15,0 3-1 16,0 0 0-16,0 7 1 16,0 2 5-16,-14 8-2 15,-20 1-1-15,-1-1 0 0,-4 3 1 16,-2-3-3-1,-5 0 0-15,5 0 0 0,-10-1-1 16,8-3-1-16,-5-1-1 16,9-3-4-16,-3-1 2 15,15-1-6-15,9-5-10 16,11-6-27-16,7 0-111 16</inkml:trace>
  <inkml:trace contextRef="#ctx0" brushRef="#br0" timeOffset="25846.5178">10276 3674 134 0,'-53'-7'17'16,"26"1"-8"-16,-1 6 41 16,1 0-17-16,-3 0-12 15,7 0 2-15,-12 0-5 16,3 0 7-16,-2 2-8 15,0 9 0-15,-12 4 3 16,4 4-7-16,-10 5-2 16,3 8 0-16,-8 6-1 15,14 6 0-15,-15 4-3 0,15-1 2 16,1 3-1-16,3-5-5 16,12-1 5-16,-1 0-6 15,5-1 1-15,7 2-1 16,3 0 1-16,6 0 1 15,-7 1-1-15,14-1-2 16,-7 2 4-16,7 2 1 16,0-4-1-16,0-2-2 15,0-2-1-15,0-1 3 16,14 0-2-16,7-1-2 16,1 1 1-16,8 1 2 15,-2 1-2-15,6 1-1 0,12-2 1 16,-5 1-1-16,5-3 0 15,2-3 2-15,5-3-3 16,2 0 4-16,5-1-3 16,2-2 0-16,4 0 5 15,8-4-6-15,-3 0 0 16,13-1 0-16,4-3 3 16,-1-1-3-16,7 0 0 15,0-4 0-15,7-4 0 16,-14-2 0-16,-2-5 3 15,9-2-3-15,0-4 0 16,-3 0 3-16,4 0-1 16,-8-13 2-16,0-8-1 0,-7-3 0 15,-2-5 0 1,0-1 1-16,-12 0-3 0,-10-4 4 16,3-3-2-16,-11-9 1 15,5-8 0-15,-5-12-1 16,-2-8 0-16,-5-6 1 15,-11-3-2-15,7 4 1 16,-16 6-3-16,-8-1 0 16,-6 6 1-16,-7 3 0 15,0-1 0-15,0 2 3 16,-7 0 4-16,-27-8-6 16,6 2 0-16,-11 3 1 15,5 3-3-15,-5 8-2 16,5 7 2-16,-1 5 0 0,-4 5 1 15,5 5 0-15,-7 2-1 16,-5 0 0-16,-3 4 4 16,-3-3-2-16,4 3-2 15,-12 0 2-15,5 0 0 16,-5 0-1-16,-6 5 0 16,4 2-1-16,-5 4 0 15,-11 3-1-15,14 4 1 16,-9 7-1-16,-5-1 0 15,7 4 1-15,-3 0-1 16,-6 5 2-16,-14 11-1 16,2 0 0-16,-4 3 0 15,4 4 0-15,7-1 0 0,-2 5-1 16,7-3 0-16,14 0-1 16,4 1-2-16,16-2 1 15,5-5 2-15,13 1-4 16,3-2 3-16,11 2-2 15,-7 1-1-15,8 1-4 16,-1 0-3-16,7 2-11 16,7-1-16-16,0-3-15 15,0-2-23-15,7-4-136 16</inkml:trace>
  <inkml:trace contextRef="#ctx0" brushRef="#br0" timeOffset="26242.3384">10290 4030 45 0,'13'11'54'0,"8"6"-2"15,11 5-5-15,-4 6 6 16,8 5-10-16,8 0-10 16,-3 5-1-16,5 0-6 15,-5 1-2-15,3 1-4 16,6-1-2-16,-8 3-6 0,10-1 2 16,-8-1-3-16,0-5-2 15,-3-1-3-15,-11-3-4 16,-1-7 1-16,-1-1 1 15,-7-5-4-15,-5-3 3 16,-3-3-3-16,3-5-1 16,-9-3-4-16,0-2-3 15,-7-2-1-15,0 0-5 16,0 0-6-16,0-17-7 16,-7-19-92-16</inkml:trace>
  <inkml:trace contextRef="#ctx0" brushRef="#br0" timeOffset="26572.1054">11069 4135 249 0,'0'0'56'16,"0"0"-41"-16,-7 0 59 15,1 0-31-15,-13 0-25 16,-1 0-9-16,-8 11-4 15,-6 14-4-15,-5 9-1 16,-3 11 3-16,-10 6-1 16,4 3 3-16,2 2-2 15,4-3 1-15,8 2-2 0,-5-4 1 16,11-4 0-16,8-4-2 16,-10-5-1-16,14-7 0 15,2-2 0-15,0-5 0 16,8-5-1-16,-1-4-4 15,7-3 3-15,0-5-9 16,0-1-10-16,0-6-24 16,0 0-116-16</inkml:trace>
  <inkml:trace contextRef="#ctx0" brushRef="#br0" timeOffset="27060.0409">11225 4604 182 0,'7'1'16'0,"-5"3"-11"15,10 4 13-15,6 1-8 16,3 1 0-16,0 1 0 15,6 2 6-15,5 1-2 16,-11 0-3-16,13 1 5 16,-18 0 1-16,5 0 0 0,-5 1 1 15,-9 1-8 1,-7 1 3-16,0 6 1 0,0 7-2 16,-7 0 2-16,-25 9-1 15,-3-2-2-15,1-4-5 16,-3-4-3-16,14-7 3 15,3-7-4-15,6-4 0 16,7-7 5-16,7-1-6 16,0-4 1-16,0 0-1 15,0 2-1-15,0-2-1 16,0 0-6-16,21 0 7 16,20 0 5-16,5 0 1 0,2 0-3 15,5 0 0 1,-5-4-3-16,-2-2-1 0,-5-1-8 15,-6 1-10-15,-3-1-16 16,-12-2-79-16</inkml:trace>
  <inkml:trace contextRef="#ctx0" brushRef="#br0" timeOffset="28696.1871">4717 2406 100 0,'0'-4'36'15,"0"4"23"-15,0 0-1 16,0 0-36-16,0 0-8 16,0 0-9-16,0 13-2 15,0 10-2-15,0 7 11 16,0 2-3-16,-7 2-1 16,7 2-2-16,0 3-2 15,0 2-2-15,0-1 1 16,0-2 3-16,0-4-2 0,7-1-1 15,0-4 2-15,0-1-4 16,-7-6 1-16,7-5-1 16,0-5 3-16,-7-5-4 15,7-5 1-15,-7 0-1 16,0-2 0-16,0 0 1 16,0 0 0-16,0 0 1 15,0 0 2-15,0 0-1 16,0 0-2-16,0 0-1 15,0 0-2-15,0 0-1 16,0 0-10-16,6-6-12 16,1-7-57-16</inkml:trace>
  <inkml:trace contextRef="#ctx0" brushRef="#br0" timeOffset="29986.6757">10202 2256 114 0,'-13'-6'49'16,"13"2"-34"-16,0 4 47 15,0 0-21-15,0 0-17 16,0 0-5-16,7-2-1 15,38-3-6-15,4 1 7 16,3 2-4-16,3 2-6 16,-2 0-1-16,-5 0 0 15,-2 0-3-15,2 0-1 0,-13 13-3 16,11 4 2-16,-12 4-3 16,5 5 0-16,-11 6 3 15,-1 2-3-15,-6 4 1 16,-12 1-1-16,-5 1 5 15,-4 3-4-15,0 0-1 16,0 0 2-16,-11-3 4 16,-12-4-3-16,-4-5-2 15,-10 0 3-15,0-5-2 16,-4-1 0-16,-12-5 5 16,-2-3-3-16,-5 0-1 15,-4-4 1-15,0-5-2 0,-9 0-2 16,18-8 0-1,-5 0 0-15,26 0-1 0,4 0 2 16,14-4-2-16,16-4 1 16,0 0-1-16,0-3-4 15,0-4-6-15,39-5 10 16,9-1 0-16,25 0-1 16,8 0 2-16,-6 2 0 15,-1 5 0-15,-1 2 2 16,-11 3-2-16,-3 3 1 15,-10 6-1-15,-10 0 0 16,-5 0-1-16,-11 0 1 16,7 6-1-16,-10 5 1 15,1 4 0-15,0 2 0 16,2 2 0-16,13-2 2 0,-1 0 0 16,-5 0 1-16,13-4-2 15,-9 2-1-15,5-2 1 16,3-1-1-16,-8-5 2 15,-2 0 0-15,-4-1-2 16,6-2 0-16,-2 0-1 16,-4-1-1-16,-8-3-4 15,1 0-3-15,-5 0-12 16,-2 0-56-16,-5-7-275 16</inkml:trace>
  <inkml:trace contextRef="#ctx0" brushRef="#br0" timeOffset="31341.9436">16468 2049 155 0,'11'-6'35'15,"-4"0"-7"-15,7 2 29 16,6 0-41-16,24-1 6 16,-7 3-1-16,4 0-10 15,-4 2-2-15,6 0-3 16,-6 0-2-16,6 16-3 16,-15 2 2-16,2 3-2 15,0-2 6-15,-17 3-6 16,-6-3 6-16,-7 6-3 15,0 1 2-15,-14 2 2 16,-31 4-1-16,-11-2 3 16,-10 2-6-16,2-4-1 15,6 0 0-15,8-4-2 0,13-8-1 16,10-5-1-16,13-3 1 16,5-4 0-16,9-4 0 15,0 0-3-15,0 2-3 16,0-1-5-16,23 3-2 15,11 0 11-15,1 0 2 16,10 0 3-16,6 1-1 16,13 3 0-16,-7 3-2 15,8 4 6-15,-13 2-6 16,-3 2 1-16,-4-1-1 16,-10 1 0-16,-5 2 0 15,-5-2 1-15,-7-2-1 0,-18 0 1 16,0-4 1-16,0 2-1 15,0 0 4-15,-18 2 2 16,-10-2-3-16,-13-2 4 16,-3-1-1-16,1-5-1 15,-3-1 1-15,-2-2-5 16,-5-4 6-16,5 0-5 16,-2 0 4-16,6 0-6 15,3 0-1-15,4 0-1 16,14 0-1-16,2 0 0 15,8 0-2-15,6 0-6 16,0 0 7-16,0 0-6 16,-2 0-7-16,9 0-14 0,0 0-31 15,0 0-113 1</inkml:trace>
  <inkml:trace contextRef="#ctx0" brushRef="#br0" timeOffset="32939.7925">12179 4348 4 0,'0'0'22'0,"0"0"18"16,0 0-7-16,0 0-6 16,0 0 10-16,0 0-2 15,0 0-5-15,7 0-5 16,0 0-7-16,7 0-2 0,0 1-5 15,6 2 1-15,3-2 2 16,7-1 0-16,4 0 2 16,1 0-5-16,4 0 3 15,2 0 1-15,-7 0-8 16,12 0 1-16,-2 0 3 16,6 0-5-16,1 0 0 15,6 0 0-15,-9 0 2 16,5 0-1-16,2 0 0 15,5 0-4-15,13 0 8 0,-9-1-8 16,7-2 5 0,-4 0-4-16,2-1-3 15,-3 2 1-15,1 1 5 0,-12 1-6 16,-10 0 0-16,-10 0-1 16,2 0 1-16,-1 0 0 15,-8 0-1-15,2 0 1 16,6 0 2-16,-1 0-2 15,1 0 1-15,8 0 0 16,-3 0 1-16,5 0-3 16,2-3 2-16,12-1-1 15,-5 3-1-15,11-3 3 16,-1 0-2-16,13 0 1 16,2 0-1-16,0 3 3 15,-9-3-4-15,0 2 1 0,-11 2 4 16,-12 0-5-16,5 0 2 15,-5 0-1-15,12-2 0 16,-3 2 1-16,7-1 1 16,-4-2 2-16,-5 2-5 15,11-3 1-15,-11 2 0 16,-2 0-1-16,2-2 1 16,-2 2 0-16,-5 1 0 15,5-1-1-15,-12 0 0 16,5 2 1-16,-5-2-1 15,-4 0 0-15,0 0 0 16,-10 2 0-16,-6-2 0 16,-5 2 0-16,0 0-1 0,-9 0 1 15,6 0-1-15,-6 0-1 16,0 0 1-16,-7 0 1 16,0-1-2-16,0 1-2 15,0 0 0-15,0 0 2 16,0 0-5-16,0 0-2 15,-14 0-2-15,-25 0-19 16,-9 0-44-16,-11 0-59 16</inkml:trace>
  <inkml:trace contextRef="#ctx0" brushRef="#br0" timeOffset="33480.2216">15282 4060 47 0,'21'0'40'16,"-5"0"-3"-16,9 0 2 15,7 3-6-15,2 1-6 16,3 0 1-16,14 4-3 16,-8-1-6-16,14 2 2 15,3 3-3-15,2-1-4 0,-2 3-2 16,-5-1-3-16,4 2-3 16,-8-2-3-16,-1 0 3 15,-9-1-2-15,-2-2 1 16,-11-2-2-16,-14 0 0 15,-1-3-1-15,-13-1-1 16,3-2 0-16,-3 0 1 16,0 0 0-16,0 3 0 15,-3 7 5-15,-24 1 6 16,-24 7-4-16,1 3-1 16,-23 4-5-16,-14 1-2 15,2-1 2-15,7 4-3 0,-3-5 0 16,17 0 0-16,14-5-1 15,4-2 1-15,18-6-3 16,8-4 2-16,13-2-1 16,7-6-5-16,0 1-3 15,0-2-19-15,21 0-25 16,8-6-55-16</inkml:trace>
  <inkml:trace contextRef="#ctx0" brushRef="#br0" timeOffset="34964.4863">16860 3821 37 0,'-9'-4'34'16,"2"0"-4"-16,-7 4 34 16,0-1-19-16,7-1-13 15,0 2 0-15,-6 0-8 16,1 0-3-16,1 0 1 16,-3 0-2-16,5 0-1 15,-5 0-8-15,-14 7-3 16,-1 8-3-16,1 4 1 15,-2 4-4-15,-13 4 5 16,6 6-3-16,-4-1 2 16,4 2-4-16,7-1 4 0,10 0-4 15,-1 0 0-15,3 0 3 16,4-4-3-16,2 4 0 16,3-2-2-16,2 1 4 15,0 0-2-15,7-2 0 16,-6 0-2-16,6-3 4 15,0-1-3-15,0 1 0 16,0-1 0-16,0 4 1 16,0 2-1-16,0 0 0 15,13 4-1-15,1-3 1 16,0 0 3-16,11-1-3 16,-4 0 0-16,-1-1 0 15,8 0-1-15,4 0 0 0,-4 2 0 16,8 3-1-16,8-1 2 15,-3-3 1-15,-7-3-2 16,5-5 0-16,3-2 0 16,-8-2 1-16,5-4 0 15,-2-1-1-15,6-1 2 16,6-1-2-16,3 0 1 16,-4 0 0-16,12-4 2 15,-12 2-2-15,-2-5 0 16,2 0-1-16,-4-2 1 15,6-3 1-15,-13-1 1 16,13 0 1-16,-8 0-1 0,4-1 1 16,-5-11-2-16,-7-1 0 15,5 0-1-15,-2-4-1 16,6 0 2-16,-8-3-2 16,-1-3 3-16,5-3 1 15,3-6-2-15,-1-6 0 16,5-3 1-16,-5-3 2 15,-2 1-1-15,2 2 1 16,-20-1-1-16,-1 3 3 16,-1 1-2-16,-5-4-4 15,-8-1 7-15,1-3-3 16,0-6-3-16,0 4 3 16,-7-3 1-16,0 2-3 0,0 0 0 15,0 0 0 1,0 4 0-16,-7 0 0 0,-7 3-1 15,-6 6 2-15,1 3 1 16,1 3-2-16,2 0 0 16,2 3 1-16,-6-1-1 15,-1 0 2-15,-9 0-2 16,7-1 3-16,-11 1-2 16,-10 2-2-16,15 1 0 15,-13 3 1-15,6 1-1 16,6 2 1-16,-12 0 1 15,-1 1 1-15,6 2-3 0,-9 2-1 16,12 2 0 0,-7 1 0-16,-5 3-1 0,5 3-2 15,-5-1 2-15,4 4 0 16,-10 1 0-16,3 1-1 16,-15 0-1-16,7 0 0 15,-3 0 2-15,5 0-1 16,-4 7 1-16,11 2-2 15,-5 1 0-15,5 1 2 16,-5 0-1-16,12 0 1 16,-10 3-2-16,14-1 0 15,-2 2 0-15,5 0 0 16,0 0 0-16,2 4 1 16,-3 0-2-16,8 2 2 15,-10-3-2-15,7 3-1 0,9-2-2 16,-6 2 0-16,-3 1-3 15,7-2-5-15,3 4-12 16,-1-2-5-16,7-3-10 16,14-1-5-16,0-2-44 15,0-3-122-15</inkml:trace>
  <inkml:trace contextRef="#ctx0" brushRef="#br0" timeOffset="35421.9264">16779 4071 28 0,'0'0'99'16,"0"0"-58"-16,0 0 18 15,0 2-21-15,0 5-18 16,10 3-8-16,10 3 0 16,8 8 5-16,-1 5 4 15,12 2-5-15,3 5 7 16,3 0-6-16,-3 3 0 16,1 2-1-16,8-1-2 15,-8 2 0-15,8 3 0 16,-17-2-7-16,12-1 1 0,-12-1 0 15,-6-4-5-15,-1-4 2 16,6-6-2-16,-13-3 0 16,-6-4-1-16,0-4 1 15,-7-5-3-15,-5-5 0 16,5-1 0-16,-7-2-2 16,0 0-1-16,0 0 0 15,0 0-6-15,0 0 3 16,0 0-7-16,-14-5-9 15,-16-11-56-15,3-8-239 16</inkml:trace>
  <inkml:trace contextRef="#ctx0" brushRef="#br0" timeOffset="35767.826">17247 4092 221 0,'0'0'12'15,"0"0"2"-15,0 0 21 16,0 0-25-16,0 13-3 16,-7 7-2-16,7 9 7 15,-7 7-2-15,-13 5 5 0,6 4 1 16,-16 4-2-16,7 0 1 15,3-2-2-15,-8-1-5 16,5-5-4-16,7-3-2 16,2-7 2-16,1-3-3 15,-1-3-2-15,7-4 0 16,0-1-4-16,0-3-3 16,7-2-8-16,0-3-8 15,0-7-20-15,0-5-115 16</inkml:trace>
  <inkml:trace contextRef="#ctx0" brushRef="#br0" timeOffset="36293.464">17665 4539 44 0,'0'0'106'16,"0"0"-103"-16,2 0 27 15,-2 0-8-15,7 0-15 16,0 0 1-16,0 0 6 16,-1 7 6-16,1 2-3 0,2 6 1 15,-9 2 1 1,0 1 0-16,0 2-1 0,0-4-4 15,0-1-2-15,-16-4-4 16,14-1-1-16,-2-3-7 16,4 1 2-16,0 0-2 15,0-3-4-15,0 5 1 16,0-1 2-16,0 0-2 16,13 3 3-16,10-1-2 15,-2 0 2-15,2 1-3 16,2-1 2-16,0-2 1 15,3 0 1-15,-14-1 2 16,-8 0-2-16,1 0 0 16,-4-1 0-16,-3 0 2 0,0 3 2 15,0 1-2-15,0 2 5 16,-10 1 2-16,-10-1-1 16,-1-4-6-16,-9 0-1 15,1-1-2-15,-13 3-4 16,6-3-9-16,-15 3-26 15,-2-1-99-15</inkml:trace>
  <inkml:trace contextRef="#ctx0" brushRef="#br0" timeOffset="38954.0511">4818 5539 60 0,'0'-2'22'0,"0"-2"2"16,0 0 9-16,0-5-16 16,0 0-8-16,0-3-4 15,7 3-2-15,7-1 1 16,-7 3 1-16,-1 1 3 16,-6 2-3-16,7 3 2 15,-7-3-1-15,0 2 3 16,0 0 9-16,0-2 1 15,0 4 1-15,0-1 5 0,0 1-9 16,0 0 8 0,0 0-4-16,0 0-4 0,0 0-4 15,0 0-7-15,0 0 3 16,0 0-6-16,0 0-2 16,0 3 1-16,0 16-1 15,0 9 0-15,0 4 7 16,-7 4 2-16,7 0-8 15,0-3 2-15,0 5-3 16,0 2 3-16,0 1 0 16,0 2-3-16,7 1 1 15,0-1 0-15,7 1 0 16,0-3-1-16,-5 4 3 16,0-2-3-16,-2 2 0 15,-7 1 0-15,7-1 0 0,-7-2 0 16,7 2 0-16,-7 2 1 15,0 2-1-15,0 1 0 16,7 3 0-16,-7-2 1 16,6-2-1-16,-6-4 0 15,0 2 1-15,7-3-1 16,-7-2 0-16,7 2 0 16,-7-1 0-16,7 5 1 15,-7 0-1-15,7 7 0 16,-7 1 1-16,0-3-1 15,0-4 0-15,7-2 1 16,-7-3-1-16,0-3 0 0,0 0 0 16,0-2 2-1,0-5-2-15,0-3 1 0,0-9 0 16,0 1-1-16,-7-6 0 16,0-6 0-16,7-4 0 15,0-1 0-15,0-4 0 16,0-1-1-16,0-1-2 15,0 0 0-15,-7 0-6 16,7-1-4-16,-14-16-14 16,1-4-23-16,-8-2-114 15</inkml:trace>
  <inkml:trace contextRef="#ctx0" brushRef="#br0" timeOffset="39343.9663">4550 7247 60 0,'0'12'29'16,"0"10"-17"-16,27 8 13 16,5 2 8-16,3 4-1 15,6 3-11-15,5 2 1 16,-5 1-6-16,-2 2-2 15,-11-7-1-15,6-1-1 0,-13-8-3 16,4-8-1 0,-11-4-1-16,-1-7-1 0,1-1-3 15,-7-6 2-15,-7-1 0 16,7-1-3-16,0 0 1 16,7 0-3-16,11-13 3 15,2-17-1-15,8-11 20 16,4-10-16-16,2-2 1 15,-7 1-7-15,5 1 0 16,-4 4-6-16,-1 8-8 16,-2 10 5-16,-11 10-14 15,0 8-38-15,-21 11-162 16</inkml:trace>
  <inkml:trace contextRef="#ctx0" brushRef="#br0" timeOffset="40783.6926">5405 7853 101 0,'-14'-2'91'0,"7"-4"-78"0,-6-5 23 16,-8 0-10-16,7-2-12 15,-9 1-3-15,0 3 7 16,-4 0 4-16,-7 1 5 16,-5-1-3-16,-10 7-6 15,-3-4 0-15,-10 4-6 16,2 2-2-16,5 0-2 15,2 0-2-15,-4 0 2 16,7 0-3-16,-3 4 4 16,-2 9-9-16,-5 2 0 15,19 1 0-15,0-2 0 16,2 7 0-16,-3-2 0 16,3 6 0-16,5-1 0 15,0 2 1-15,1 0-1 16,6 1 0-16,6 3 0 0,-6 2 0 15,2 2-3 1,11 1 2-16,-7 1 1 0,7-2-1 16,1 2 1-16,-1 0-3 15,0-1 3-15,3 3-1 16,-3-2 0-16,7 7-1 16,7-2 2-16,-7 8 0 15,7 2 0-15,0-2 0 16,0 4 0-16,0 0 0 15,0-1 0-15,0 1 0 0,0-3 0 16,7-2 0 0,7-3 0-16,0-6 1 0,4 1-1 15,-4-1-1-15,6-1 1 16,8-1 0-16,-3 1 0 16,3-2 0-16,-1-4 2 15,1 4-2-15,11-6 0 16,2 4 0-16,5-6 0 15,2-2-1-15,5-1 1 16,2-3 0-16,-3 1-2 16,10-1 2-16,-9 1 0 15,9 2 0-15,-9-3 1 16,-5 1-1-16,5-5 1 16,8-2-1-16,-1-5 0 15,0-8 0-15,9 3-2 0,-3-6 2 16,7 0 0-16,-4 0-1 15,5 0 0-15,-8-7 1 16,-11-10 0-16,-2-4 0 16,2 0 0-16,-9-7 0 15,2-4 2-15,-2-2-2 16,2 2 2-16,-14-2 0 16,12 0 2-16,-11 1-3 15,-3-1 0-15,2-2 1 16,-6-7-2-16,-1 2 2 15,5-11 0-15,-4 4 2 16,-8 0-2-16,1 0 0 0,-12-1 1 16,7 0-3-16,-9 2 4 15,-7-2 1-15,0 0-3 16,0 0 2-16,0 0-3 16,0 0 4-16,-14 2-3 15,-11 2-1-15,5 6 3 16,6 3-2-16,-7 6 1 15,1-1-2-15,1 5 1 16,-1 2 1-16,6-1 0 16,-7-1-2-16,0 0-1 15,-4-2 3-15,-2-6-3 16,-8-1 0-16,8 0 1 16,-5-1-1-16,4 6 1 0,1 0 1 15,-3 3-2 1,7 3 1-16,2 2-1 0,-6 1 0 15,2 4-1-15,4 4 1 16,-7-2 1-16,1 6-1 16,-3-3 1-16,7 3 0 15,-4 3 2-15,6 0-2 16,-11 1-1-16,4 1 0 16,-6 0 0-16,6 2-1 15,-11 2 1-15,5 0-2 16,-12 0 2-16,12 0-2 15,-7 0 1-15,8 0 1 16,-1 6 0-16,7-2 0 16,-6 3 0-16,6-1 0 0,6-2 1 15,1 0-2-15,6-3 1 16,-5 3-3-16,6 0-1 16,6 0-7-16,-7 0-3 15,0-3-7-15,7 3-20 16,1 0-56-16,-1 0-176 15</inkml:trace>
  <inkml:trace contextRef="#ctx0" brushRef="#br0" timeOffset="41174.3776">4616 8159 25 0,'0'0'135'15,"0"0"-129"-15,0 0 23 16,0 0-12-16,14 16-12 15,7 3 13-15,6 3 8 16,12 1-7-16,-4-1-5 0,6 3 3 16,-2 1-8-16,-5-2 4 15,1 1 0-15,-3-3 0 16,2-3-8-16,-6 2 3 16,-3-2-3-16,2 0-3 15,-6-4-2-15,-7 2 0 16,6-4-8-16,-8 0-8 15,2-5-17-15,-1-8-40 16</inkml:trace>
  <inkml:trace contextRef="#ctx0" brushRef="#br0" timeOffset="41691.7677">5515 8158 67 0,'-9'0'129'15,"-5"0"-115"-15,-6 5 30 16,6 3-16-16,-7 7-11 16,-11 2 2-16,5 8-9 15,-15 1-1-15,3 0 1 16,-2 4 2-16,7 0-7 15,2-4 0-15,11-3-3 16,7-4-1-16,14-4-1 16,0-3 0-16,0-3 0 0,0 0-3 15,0-1-1-15,0-1-6 16,7 1 7-16,7 1 3 16,-7 4 0-16,0 0 0 15,-1 6 1-15,8 2 0 16,-2 5 2-16,1 1 0 15,1 3 0-15,0 4-3 16,-7 2 4-16,7 3-2 16,-8 2 0-16,1 4-2 15,-7 2 1-15,7-3 2 16,-7 1-2 0,0-6 0-16,7-3 0 15,-7-6 0-15,12-3-1 0,-12-5 1 0,6-5-3 16,-6-8 2-16,0-3-5 15,7-4 0-15,-7-2-10 16,14 0-20-16,-7 0-49 16</inkml:trace>
  <inkml:trace contextRef="#ctx0" brushRef="#br0" timeOffset="41962.6112">5774 8946 119 0,'0'11'80'0,"0"2"-69"16,0 7 3-16,0 0 2 16,7 5-11-16,7-3 4 15,-7 4-1-15,0 5-1 16,0-7 1-16,-5-3 0 15,5-4-6-15,2-8-2 16,-9 0-5-16,7-5-3 16,0-4-21-16,6 0-43 15,-6-21-94-15</inkml:trace>
  <inkml:trace contextRef="#ctx0" brushRef="#br0" timeOffset="43034.0378">10780 5590 105 0,'0'-3'55'16,"0"3"-46"-16,0 0 37 15,0 0-3-15,0 0-17 16,0 0 1-16,0 0 3 15,0 0-1-15,0 0-5 16,0 0-7-16,0 8-3 16,0 13-10-16,0 12-3 15,0 13 4-15,0 5 0 16,0 4-1-16,0 4-1 16,0-1 4-16,0 3-4 0,7 1 4 15,-7 0-2-15,0-3 3 16,0-3-1-16,0-5-1 15,0-1-3-15,0 3-1 16,0 6 0-16,0 0 0 16,0-2 0-16,0-4 2 15,0 0-2-15,0-5-1 16,0 1 0-16,0-5 0 16,0-5 2-16,0 1-3 15,7-5 1-15,-7 1-1 16,7 0 0-16,-7-2 0 15,0 1 0-15,0-4 0 16,0 0 0-16,0 0 0 16,0-3 0-16,0-4-1 0,0 1 0 15,0-10 1-15,0-3-3 16,0-6 1-16,0-2-1 16,0-4-2-16,0 0-3 15,0 0 0-15,0-9-15 16,-21-12-58-16,-13 1-186 15</inkml:trace>
  <inkml:trace contextRef="#ctx0" brushRef="#br0" timeOffset="43417.6718">10313 7012 188 0,'13'15'2'16,"31"7"18"-16,-3 3 10 16,5 3-12-16,2 1 4 15,-2-1-7-15,-5-2-4 16,-4 0-1-16,0-3 2 16,-17-2 7-16,1-8-12 15,0-4 2-15,-3-1-5 16,-4-6 0-16,6-2 2 15,1 0-4-15,7 0 0 16,4-15 5-16,9-10 5 0,0-5 5 16,5 0-5-16,-2-2-1 15,6 2-3-15,-16 3-6 16,5 7 0-16,-4 3-2 16,-14 4-3-16,-1 5-2 15,-6 4-4-15,4 4-9 16,-4 0-11-16,-7 10-39 15,7 18-87-15</inkml:trace>
  <inkml:trace contextRef="#ctx0" brushRef="#br0" timeOffset="44513.0251">11264 7473 92 0,'-39'2'85'15,"-9"-2"-68"-15,-12 0 34 16,5 0-1-16,-11 0-22 16,-7 0-3-16,11-8-6 15,-12 7 3-15,1-3-12 16,-5 1 0-16,7 3 0 15,-3 0-2-15,1 0-4 16,-3 0 2-16,3 3 4 16,-7 8-5-16,6 2-3 0,12 2 4 15,3 4-4-15,4 3 0 16,-5 5-1-16,12 8 0 16,-5 5-1-16,12 3 0 15,-5 1 3-15,5-3-2 16,4 1 3-16,14 4-3 15,-4 5 2-15,6 4-1 16,7 5-1-16,14 2 1 16,0 0-2-16,0-1 1 15,0-7 0-15,7-3 0 16,14-2 0-16,6 4-1 16,1 1 2-16,11 2 0 15,-5 3 2-15,12-3-2 0,9 5 0 16,5-3 0-16,2-4 0 15,11-3-1-15,0-4-1 16,15-4 1-16,-4-5 1 16,8-6-2-16,-5-6 0 15,0-3 0-15,-6 1 0 16,-8-5 0-16,-4 4 3 16,4-6-1-16,-6-4-1 15,8-4 0-15,6-7 1 16,-8-2-2-16,7 0 1 15,-11 0-1-15,-2-17 1 16,-1-5 3-16,3-8-3 0,-3-6 1 16,8-6 1-1,2-3-1-15,4-4-1 0,-7 2 1 16,-6-3-2-16,-5 2 0 16,-10 5 0-16,-4 2 1 15,-11 1 1-15,0-3-2 16,-10 3 2-16,-6-7 0 15,4-2 0-15,-4 0-2 16,6-1 1-16,-13-5 1 16,0-3-2-16,-7-8 0 15,-7 0 0-15,0-1 0 16,0 5-1-16,-7 3 1 16,-14 10 2-16,-6 2-2 0,-12 4 0 15,4 3 2 1,1 3 0-16,-12 1-2 0,-2 0 0 15,-2 4 1-15,-1-2 0 16,-2 3-2-16,5 0 1 16,-9 6 0-16,13 5 0 15,-8 5 0-15,10 6 0 16,1-1 0-16,-12 6 0 16,12 0 3-16,-5 3-3 15,5-3 0-15,-12 2 1 16,5 2-1-16,-5 0 0 15,-2 0-1-15,2 0 1 16,-2 2-1-16,3 11 1 16,-3-1-1-16,9-1-2 0,11 2 0 15,1 4-3-15,-5-2-5 16,11 2 0-16,8 0-5 16,-3-4-18-16,9 0-16 15,5 0-81-15</inkml:trace>
  <inkml:trace contextRef="#ctx0" brushRef="#br0" timeOffset="44798.431">10544 7763 173 0,'0'11'4'16,"7"4"10"-16,21 6 12 16,6 3 1-16,5 2-7 15,-5 7-7-15,1 2 2 16,4 5 1-16,-5 1-1 16,-6 2 2-16,4-7-12 15,-12-4-5-15,1-11 0 16,-14-12-7-16,7 0-6 15,-5-9-14-15,9-9-50 16</inkml:trace>
  <inkml:trace contextRef="#ctx0" brushRef="#br0" timeOffset="45240.3193">11349 7772 220 0,'-16'0'69'0,"-11"11"-61"16,-1 7 32-16,-9-4-10 16,8 9-20-16,-6-2-3 15,-4 1-3-15,5 5 4 16,-8-1 1-16,3 0-2 0,5 1-2 16,13-6-4-1,8-3-1-15,-3-1 0 0,9-2 0 16,4 0-1-16,3-1-3 15,0-1 2-15,0 5-1 16,0 1 2-16,0 7 2 16,0 1-1-16,0 8 1 15,0 3-1-15,0 6 1 16,0-2-1-16,0 6 1 16,0 4-1-16,0 0 1 15,0-2 3-15,0-1-2 16,0-2-1-16,3-2 0 15,-3-5 1-15,0-1 1 16,0-7-3-16,0-6 0 16,0-6 0-16,0-6 0 0,4-6-4 15,3-4-7-15,-5-4-11 16,15 0-24-16,-11-2-59 16</inkml:trace>
  <inkml:trace contextRef="#ctx0" brushRef="#br0" timeOffset="45608.244">11413 8528 138 0,'14'0'109'15,"2"0"-106"-15,14 4 21 0,-9 6-4 16,-1 3-11-16,-6 2-1 15,-7 4-4-15,-7 5 0 16,0 2 2-16,0 5 2 16,-7-1-3-16,-14 0 3 15,-6-2-1-15,2-6-5 16,4-5 7-16,14-9-3 16,0-4 3-16,7-4-2 15,0 0-5-15,0 0-1 16,7 0-1-16,16 0 3 15,14 0 1-15,4-4 3 16,5-9-1-16,2-3 1 0,5-2-7 16,2-3 0-16,4-2-5 15,-1 1-6-15,-1 0-17 16,-16 7-56-16</inkml:trace>
  <inkml:trace contextRef="#ctx0" brushRef="#br0" timeOffset="46859.5294">17133 5176 28 0,'0'-17'13'16,"6"5"12"-16,1 7 28 15,-7 5-9-15,0 0-8 16,0 0-4-16,0 0 2 15,0 0-7-15,0 0 4 16,0 0-9-16,0 7-2 16,0 14-8-16,0 7-1 15,0 8-2-15,0 5-3 16,0 6-1-16,0 8-2 16,0 7 3-16,0 6-4 15,0 5 4-15,0 0-2 16,0 1 2-16,0-3-3 0,0-1 3 15,0 0-4-15,0 0 1 16,0-1-3-16,-7 0 3 16,7-3-2-16,-6-4-1 15,-1 0 2-15,7 3-2 16,-7 2 0-16,7 1 0 16,0-4 1-16,0 0-1 15,0-8 2-15,-7-5-2 16,7-2 2-16,-7-4-2 15,0-2 0-15,0 2 3 16,-2-1-3-16,7-2 0 16,2-5 0-16,0-3 0 0,0-6 1 15,0-3-1-15,0-3 1 16,0-3 0-16,0-2-1 16,0 8 0-16,0-3-2 15,0 0 2-15,0-1 0 16,0-2 0-16,0-4-2 15,0 0 0-15,0-2-1 16,0-2 0-16,0 1-1 16,0-7-3-16,0 3-4 15,0-4-9-15,0-4-27 16,0 0-41-16,-19 0-135 16</inkml:trace>
  <inkml:trace contextRef="#ctx0" brushRef="#br0" timeOffset="47280.8465">16665 7035 93 0,'0'0'39'16,"4"17"-35"-16,22 5 26 15,-6 6-1-15,10 4 1 16,2 6-6-16,7 1 1 0,-2 1-2 16,6 1-4-16,6 1 3 15,-15-5-6-15,5-1 3 16,-5-6 1-16,-13-8-5 16,-3-8-10-16,3-7 3 15,-7-3-2-15,-1-4-2 16,1 0-3-16,7-2 2 15,4-21-1-15,3-12 13 16,-1-6-1-16,-6-7-6 16,11-4-4-16,-11-1-3 15,6-1-1-15,-6 3-3 16,4 11 2-16,-4 8-8 16,-1 18 1-16,-13 6-6 15,0 8-11-15,-5 0-23 16,3 21-42-16,-5 14-61 0</inkml:trace>
  <inkml:trace contextRef="#ctx0" brushRef="#br0" timeOffset="48277.3728">17486 7578 145 0,'-14'2'49'0,"-2"0"-45"15,2-2 31-15,-6 0-8 16,-13 0-12-16,-1 0-1 16,0 0 1-16,-24 0 0 15,1 0-2-15,-10 0-1 16,-13 8 1-16,0-3-7 15,-3 8 3-15,-4 0-1 16,7 8-2-16,0-2 1 16,18 3 1-16,-5 5-4 15,10-2-2-15,13 3 2 16,3 7 1-16,-5 1-1 16,12 7-1-16,-3 8 0 0,10 8 0 15,4 3-2-15,2 5 5 16,0-1-1-16,5-6 0 15,7 2 1-15,2-1-4 16,7 1 1-16,0-2-2 16,0 2 1-16,10-4 1 15,19-1-3-15,6-3 0 16,-1-2-1-16,12-6 1 16,-2-3 0-16,13-3 1 15,5-4-1-15,4-2 0 16,8-2 2-16,-6-4 0 15,13 0-2-15,-8-2 1 16,7-5-1-16,5-2 0 0,0-4-2 16,2-4 2-1,0-1 0-15,-6-1 1 0,6-5-1 16,-5 0 0-16,-1-4 1 16,-1 0-1-16,-14-6 0 15,3-13 0-15,-2-1 0 16,-1-7 1-16,-9-7 0 15,8 0-1-15,-3-11 4 16,4-4-2-16,7-3 2 16,-8-3-1-16,-1-1-2 15,-4-1 2-15,-3 1-2 16,-7-1-1-16,-8-1 1 0,-8-4-1 16,-9 5 2-1,-18 1-1-15,-7 3 0 0,0 3 2 16,0 1-2-16,-7 1 0 15,-23 4 3-15,1-1-2 16,-20-1 5-16,4 1-4 16,-4 1-3-16,-8 7 2 15,0 3 0-15,-3 2 1 16,-4 6-2-16,7 4 1 16,-3 1-1-16,5 2 5 15,4 4-4-15,15 1 1 16,-10 5-1-16,5 4-1 15,6-1-1-15,-8 2 1 0,6 2 1 16,-13 2-2 0,6 0 0-16,-6 0 0 0,6 0 0 15,-4 0-1-15,4 0-2 16,8 0 2-16,-3 0-3 16,4 9-7-16,-6 7-6 15,11-1-10-15,7 2-24 16,-4-4-105-16</inkml:trace>
  <inkml:trace contextRef="#ctx0" brushRef="#br0" timeOffset="48586.7924">17004 7962 87 0,'0'0'120'16,"0"4"-115"-16,0 5 21 15,14 4-7-15,7 7 2 16,6 0 4-16,5 8-4 16,-4 4 4-16,2 0-3 15,2 2-4-15,-7-6-5 16,2-2-10-16,-13-5-3 15,0-8-1-15,-7-5-9 16,0-2-11-16,0-6-15 0,4 0-50 16</inkml:trace>
  <inkml:trace contextRef="#ctx0" brushRef="#br0" timeOffset="48998.0537">17603 7952 244 0,'0'0'12'0,"-12"12"21"16,-20 7 11-16,2-2-29 15,-16 4 0-15,5-1-9 16,-16 1-2-16,13 1 3 0,3-5-7 16,9 0 4-1,4-2-3-15,15 1-1 0,-1-6 0 16,14 4 0-16,0-1 0 15,0 0 0-15,0 0-4 16,0 4 4-16,0 0 0 16,0 4 0-16,0 3 2 15,7 5-2-15,0 4 1 16,-1 7 4-16,8 3-1 16,-7 2 2-16,-7 2-2 15,0 1 2-15,0-7 1 16,0 2 0-16,0-7-1 15,0 0-1-15,0-10-2 16,0 0 0-16,0-3 0 16,0-8-3-16,0-4 0 0,0-7-3 15,0 0-2-15,0-4-5 16,0 0-18-16,7 0-30 16,0-21-144-16</inkml:trace>
  <inkml:trace contextRef="#ctx0" brushRef="#br0" timeOffset="49508.881">17699 8480 203 0,'25'0'28'0,"3"0"-8"16,2 0 16-16,6 0-14 15,-15 1-18-15,6 5-1 16,-17 4-3-16,-4-1 3 16,-6 4 1-16,0 4 0 15,-2 3 7-15,-39 5 5 16,-10-2-6-16,8 3-3 16,-3-7 0-16,12-4-2 15,13-6-1-15,14-5-2 16,0-2 2-16,7-2-3 15,0 0-1-15,0 0-1 16,0 2-4-16,21 0-3 0,9 3 8 16,6-3 0-1,6 0 1-15,-6 0 4 0,8 4-2 16,-14-2-3-16,4 5 3 16,-4-1-2-16,-9-1-1 15,-15 4 1-15,-6 2 1 16,0 2 5-16,0 1 0 15,0-2 3-15,-27 3-1 16,-5-2-1-16,-3-2-4 16,-6 1 0-16,-9-1-1 15,-1 0-3-15,-8 0-4 16,-12-1-3-16,6-3-3 16,1-4-25-16,0-5-46 15,-3 0-134-15</inkml:trace>
  <inkml:trace contextRef="#ctx0" brushRef="#br0" timeOffset="52446.1963">2229 2487 76 0,'7'-11'20'16,"0"5"8"-16,-7 6 13 16,0 0-12-16,0 0-2 15,0 0-3-15,4 0-5 16,-4 0-3-16,0 0 1 15,0 0-6-15,0 0-8 16,0 0-3-16,0 13 0 16,0 6 1-16,7 5 7 15,7 8 3-15,-7 4-5 16,0 6-1-16,-7 5-2 0,0 6-2 16,0 6 2-16,0 7-2 15,-7 8 3-15,-7 3-4 16,-18 8 3-16,-2-1-1 15,-8 5 0-15,3 3 0 16,-2 4 0-16,2 2-2 16,5-1 2-16,6-1-1 15,-4 4 0-15,5 2-1 16,-1 0 1-16,1-1 1 16,1-3 1-16,6-6-3 15,-1-2-2-15,7-2 2 16,0 1 3-16,8 1-3 15,-1 7 0-15,0 2 0 0,-12 6 0 16,6 8 0 0,-8 1-3-16,0-2 3 0,1 1 3 15,1 0-3-15,6-2 3 16,-1-2-2-16,7-5-1 16,0-4 0-16,7-1 1 15,0-5 1-15,-7 0-2 16,0 4 0-16,1-1 2 15,-1 3-2-15,0-3 2 16,7-8-1-16,0 2-1 16,0 5 0-16,0 4 0 15,0 5 1-15,-14 3 1 16,3-3-2-16,-3-3 0 16,0-7 1-16,0-4-2 0,1-7 1 15,6-5 0-15,0 2 1 16,7 2-1-16,0 0 1 15,0 4 0-15,0-1-1 16,0 2 2-16,0-1-2 16,0 5 0-16,0 4 1 15,0 2-1-15,-7 0 3 16,0-2-3-16,0 0 1 16,0-6 0-16,3 0 0 15,4-5 0-15,0-1 2 16,0 3-3-16,0 7 4 15,0 8-4-15,0 7 1 16,0-4 4-16,0-3-3 0,4-1-1 16,3-8 1-16,0-1-2 15,0-4 4-15,0-9-4 16,0-7 3-16,0-8-2 16,-1-10 0-16,15-5-1 15,-7-9 0-15,-7-10 0 16,4-4-2-16,-11-9-1 15,0-7-2-15,0-10-3 16,0 0-2-16,0-31-15 16,-39-35-35-16</inkml:trace>
  <inkml:trace contextRef="#ctx0" brushRef="#br0" timeOffset="55560.0739">2431 2555 0 0,'0'-25'19'16,"14"-7"-3"-16,-3 8 9 15,3-3-24-15,0 5 7 16,-1 1-3-16,-6 5 3 16,7 5 9-16,-7 4-5 15,-7 5 11-15,7 2 18 16,-7-1 4-16,7 1-5 0,-1 0-13 16,-6 0-3-16,7-3-8 15,-2 2-5-15,9-3-1 16,-1-2-6-16,22-3 5 15,4-4 0-15,2 1 2 16,7 1 2-16,5 2-4 16,-5-1-5-16,5 3 0 15,13-5 1-15,3 3-4 16,5-4 2-16,6 1 2 16,0 2-3-16,-4-4 0 15,4-1 1-15,-7 0 0 16,8 0 1-16,-13 2 1 15,-1 3-3-15,-5 3-2 16,4 2 0-16,-6 1 2 16,-5 0-2-16,-2 2-2 0,-5 0 2 15,-2 1 0-15,-5-2 0 16,12-1 0-16,9-1 0 16,11 1 0-16,1-1 2 15,20-5-2-15,-3 3 1 16,8-3-1-16,2 3 1 15,0-1 1-15,-7-2-2 16,0 3 1-16,-7-3-1 16,-7 1 0-16,7-2 0 15,0-4 2-15,3-2-1 16,11 2-2-16,0-2 2 16,0 4-1-16,-1 2 3 0,1-1-3 15,0 7 0-15,-7 1 0 16,0 0 0-16,0 4 1 15,7-4-1-15,0 0 0 16,0-1 2-16,0-1 0 16,0-3 1-16,-7 1-2 15,0-3 1-15,0 1 1 16,14 0-2-16,6 2 2 16,1 0-1-16,13-1-1 15,5 0-2-15,-11-3 2 16,0-1-1-16,-1 3 1 15,-6 0-1-15,-7 0-1 16,2-1 1-16,-5-3 1 0,-9 4 1 16,-4-4-2-16,-12 3-2 15,8-4 2-15,-1-2 0 16,0-2 3-16,7 0-1 16,-2 4-2-16,-1 2 0 15,-4 0 0-15,1 5 1 16,-1 3-1-16,-7-1 0 15,7 4-1-15,-4 2 1 16,4 0 1-16,0 0-1 16,14 0 0-16,0 0 1 15,0 2-1-15,6 1 0 16,-6 0-1-16,-7-3 1 0,7 0-1 16,7 0 1-1,7 0 0-15,13 0 0 0,26 0-1 16,27 0 1-16,14 0 0 15,20 0 0-15,8 0 0 16,-1-4 1-16,1-5 0 16,-1-5-1-16,5 3 0 15,-4-2 0-15,-8-1 2 16,-13 4 0-16,-14-2-2 16,-9 3-1-16,0 1 1 15,-5 2 0-15,-11 1-1 16,-9 1 1-16,-19 2 0 15,-14 2 1-15,-8 0-1 16,-24 0 0-16,-13 0-1 16,-12 0 0-16,-13 6 1 0,-1-1 0 15,0 5 1-15,22-1-1 16,15 0 1-16,48-1 0 16,32-4 5-16,35 0-1 15,7-3-2-15,0 2-3 16,-8-2 0-16,-13 3 0 15,-2-2 0-15,-5 0 0 16,-2-2 3-16,-11 0 1 16,-6 0-2-16,-1 2 0 15,-10 1-1-15,1 3 0 16,-24-2 3-16,-4 2-4 16,-12-1 1-16,-15 1-1 0,-3-1 2 15,-10 1 1-15,-10 0-2 16,-10 2 0-16,0-1 2 15,-6 0-3-15,-1 1 0 16,-14-2 0-16,1-1 0 16,-21-1 0-16,-2 0 0 15,2-3-2-15,-10 2 2 16,1-3 0-16,-7 1 0 16,7 1 2-16,-7 0-2 15,-7-2 0-15,2 0 0 16,-2 0 0-16,0 2 0 15,0-2 0-15,0 0-2 16,0 2 2-16,0-2-1 0,0 1 1 16,0 2-4-16,0 1 3 15,4 5-1-15,3 6 0 16,0 6 2-16,2 3 0 16,-2 10 0-16,2 11 0 15,-9 11 1-15,0 13-1 16,0 6 1-16,0 1-1 15,0 0 0-15,0-3 2 16,-11 1-2-16,4 3 1 16,-4 4 1-16,1 9-2 15,4 6 0-15,-8 7 1 16,7 6 0-16,0 12-1 0,0 3 0 16,7 8 0-16,0 11 3 15,0 0-3-15,-7 4 0 16,0-2-2-16,-11-10 5 15,0 3-3-15,4-5 0 16,5-1 1-16,-5-1 1 16,0 5-1-16,7 7 2 15,1 7 0-15,-1-3 3 16,-3 0-3-16,10-14 1 16,0-12-4-16,0-5 2 15,17-10 1-15,-4-6 0 16,8-10-3-16,-7-6 5 15,6-1-5-15,6-2 0 16,-6-4 1-16,-6 4 0 16,7 4 0-16,-15 5 0 0,1 6 0 15,-7 2 0-15,0-4 0 16,0-2-1-16,0-1 3 16,-7 1 1-16,-6 0-2 15,-1-2-1-15,-7-7 1 16,-4-8 4-16,4-9-4 15,1 0 1-15,-8-4-2 16,-2 2 0-16,3 2 3 16,-3 0 0-16,-4 2-2 15,-3-1 2-15,7 1-1 16,10 4-3-16,-1-5 1 16,5-3-1-16,9-6 1 0,5 1-1 15,2-7 0-15,0-4 0 16,0-1 1-16,13-2-1 15,13 4-1-15,-13 11 1 16,8-2 0-16,0 0 1 16,-5-1-1-16,7-3 1 15,-3 3-1-15,1-1 0 16,-5 1-1-16,9 0 1 16,1-3-1-16,-13 4 1 15,8-3 0-15,-7-1 0 16,6-1 0-16,-4-4-1 15,7 11 1-15,-9 6 0 16,7 9 0-16,-1 5 0 0,12 2 0 16,-4-5 0-16,6 2 0 15,1 4 0-15,4 2 0 16,-3 3 0-16,15 0 1 16,-10 1-1-16,5-2 0 15,2-1 0-15,-11 4 1 16,0-3-1-16,-8-2 1 15,3 1 0-15,-6-5-1 16,1-6-2-16,-13-9 2 16,-5-4 0-16,-4-11 0 15,-5-13 0-15,0-14 1 16,0-10 0-16,0-11-1 0,0-1 0 16,0-2-1-16,0 0-1 15,0 0-1-15,0-13-3 16,-7-17-7-16,-21-10-20 15,8-9-24-15,-3-1-23 16,-12-1-104-16</inkml:trace>
  <inkml:trace contextRef="#ctx0" brushRef="#br0" timeOffset="57359.5616">1367 10993 5 0,'0'0'46'0,"0"-2"-17"16,0 2-10-16,0 0-9 15,0 0-5-15,0 0 1 16,0 0-2-16,0 4-2 15,0 5 4-15,0-1 0 16,0-3 2-16,0 7 1 16,20-3 6-16,8 1-6 15,18 3 7-15,27-5 3 16,17-7-8-16,43-1 9 16,23 0 5-16,18-9 3 0,21-8-4 15,20 0 1-15,15 6-7 16,17 3 0-16,3 3-10 15,12 2 1-15,-5 3-5 16,18-1 0-16,7 1 5 16,11 0-4-16,8 0 3 15,-12-4 1-15,-7 0-7 16,-7-5 2-16,-11 3 1 16,-3-5-2-16,10 0 1 15,18-1-1-15,20-1 2 16,15 0 5-16,10 4-1 15,-3 5-7-15,-8 0-2 16,-14 4 1-16,-6-6 1 0,-14 3-2 16,-7-1-1-16,14-2 1 15,-2-3 5-15,13 0-3 16,2 1 1-16,-10-1-3 16,-13 5 1-16,-24 4 2 15,-26 0-3-15,-21 0 1 16,-20 0 3-16,-7 0-4 15,0 0 1-15,-2 4-1 16,14-4 1-16,-12 0 2 16,-7 0-2-16,-14 0 2 15,-11 0-3-15,-9 0 1 16,2 0 4-16,-11 0-3 0,6 7 0 16,-9 0 0-1,5 1 4-15,-4-2-6 0,8-3 2 16,14-3 1-16,-6 4 3 15,20-4-3-15,9 0-3 16,27 0 2-16,8 0 2 16,6 0-1-16,1 0-1 15,2 0-2-15,13 0-2 16,5 0 2-16,-7 0 1 16,-2 0-1-16,-11 0 1 15,-21 0 1-15,-8 0-2 16,-5 4 1-16,-13-4 1 15,-2 2-1-15,-20 0 0 16,-19 0-1-16,-27 1 0 0,-14 3 0 16,-14 2-5-16,-11 1 5 15,5 4-2-15,-1 0 0 16,-11 0 2-16,11 1-3 16,-13-1 3-16,-3-4 0 15,1 3 1-15,-3-3-1 16,-3 0 0-16,-8 1 1 15,6-3-1-15,-15-1-3 16,-15-2-1-16,-6-4-2 16,-7 0-4-16,-7 0-2 15,0 0-9-15,0 0-12 16,0-10-43-16,-39-12-191 16</inkml:trace>
  <inkml:trace contextRef="#ctx0" brushRef="#br0" timeOffset="62991.9467">23687 1912 225 0,'2'-11'24'16,"-2"5"21"-16,0 3 31 0,0 3-35 16,0 0-14-16,0 0-3 15,0 0-5-15,0 0-8 16,-2 0-5-16,-19 25-6 16,-18 25-5-16,-16 24 3 15,-12 14 1-15,6 12 1 16,3 3 0-16,15 5-1 15,6 1 1-15,16-1 0 16,12-5 0-16,9-6 0 16,0-8-2-16,37-6 1 15,29-11-1-15,26-9 1 16,9-8-1-16,16-10 2 16,11-8 2-16,17-10-1 0,4-12 0 15,11-13 1-15,-1-2 1 16,-8-17 0-16,-20-17 0 15,-10-7-2-15,-8-8 0 16,-13-2 0-16,-6-9 0 16,-13-4 0-16,-8-9 0 15,-11-10 1-15,-16-4 1 16,-16-1-3-16,-17-5 1 16,-13 3-1-16,0 4 0 15,-29 1 1-15,-38 8-1 16,-11 4 0-16,0 5 1 15,-16 0 0-15,0 0 0 0,-7-1-1 16,7 3 0-16,3 7 0 16,17 9 0-16,17 10 0 15,-3 8 0-15,12 8 0 16,4 7-1-16,1 6 1 16,-1 1 0-16,-4 8-1 15,5 2 0-15,-17 0-4 16,-11 4 3-16,7 17 1 15,-17 7-2-15,10 6-2 16,7 2 4-16,-2 1-1 16,-1 5 1-16,12-3-8 15,9 1 2-15,12-3-7 16,6-3-15-16,10-9-42 0,13-7-99 16</inkml:trace>
  <inkml:trace contextRef="#ctx0" brushRef="#br0" timeOffset="63561.8641">23829 2295 41 0,'0'0'85'0,"0"0"-79"15,0 7 22-15,18 17-18 16,10 3 1-16,13 8 13 15,5 4 2-15,2 1-1 16,12 2-1-16,-5 0-2 16,11-1-4-16,1 1 2 15,-3-5 0-15,7-1-7 16,-16-6-1-16,-2-2-6 16,-5-3-5-16,-9-4-1 15,-12-3-1-15,-4-4-1 16,-9-5-3-16,-7-4-4 15,2-5-11-15,-9 0-12 0,0 0-24 16,-11-16-107-16</inkml:trace>
  <inkml:trace contextRef="#ctx0" brushRef="#br0" timeOffset="63823.8785">24659 2332 125 0,'0'0'44'0,"0"0"-43"16,0 0 44-16,-2 18-20 15,-26 13-9-15,-20 15 4 16,-9 7-6-16,-10 3-1 0,-4 2 0 16,-7-2-5-16,5 3-2 15,15-5-5-15,1-5 0 16,20-4-1-16,17-7-2 15,1-6-4-15,19-7-3 16,0-8-7-16,0-12-16 16,26-5-51-16</inkml:trace>
  <inkml:trace contextRef="#ctx0" brushRef="#br0" timeOffset="64074.8301">24847 2737 71 0,'0'12'54'15,"0"8"-27"-15,0 5 31 16,0 5-17-16,0 2-17 16,0 0-12-16,0-1-2 15,0 0-6-15,0-3-3 16,7-4-1-16,0-1-5 15,9-6-8-15,-9-4-4 16,6-9-19-16,3-4-30 16,5-2-99-16</inkml:trace>
  <inkml:trace contextRef="#ctx0" brushRef="#br0" timeOffset="65714.2993">25530 2322 18 0,'0'0'55'15,"0"0"-29"-15,0 0 1 16,0 0-6-16,0 0-6 16,0 0 1-16,0 0 1 15,0 0 0-15,0-3 8 16,0-4 8-16,14-10 0 15,39-8-3-15,11-5 1 16,21-3-22-16,4-1-5 16,10 0-2-16,-12 0 0 15,7 0-2-15,-7 4 2 16,-9 0 1-16,-14 3-2 16,-15 9-1-16,-17-1 4 0,-12 6-3 15,-11 1 3-15,-2 5-1 16,0 4-1-16,-2-1-1 15,-5 0-1-15,2-2 0 16,3 0-6-16,2-1-9 16,2-1-26-16,-5 1-38 15,-4 1-128-15</inkml:trace>
  <inkml:trace contextRef="#ctx0" brushRef="#br0" timeOffset="66028.0261">26338 1729 90 0,'0'0'33'16,"0"0"-31"-16,0 0 33 15,22 0-26-15,17 0-9 16,7 0 23-16,2 0-17 15,5 2 8-15,-12 1-5 16,-2 3 4-16,-11 5-2 16,-7 6-11-16,-12 8-2 15,-9 4 2-15,0 11 11 16,0 3 0-16,-23 1 0 0,-12 1-3 16,-4-6-8-1,5-1-2-15,7-8-8 0,4-7-31 16,7-8-57-16</inkml:trace>
  <inkml:trace contextRef="#ctx0" brushRef="#br0" timeOffset="66704.3566">26957 1595 205 0,'41'-6'2'16,"5"5"14"-16,4 1 12 15,1 0-18-15,-8 0-7 16,1 5 2-16,-17 14-3 16,-6 5 3-16,-14 10-3 15,-7 8 5-15,-14 6-2 16,-39 9 4-16,-8 0 4 15,-11-5-5-15,15-7-4 16,0-9-3-16,20-7 4 16,12-11-2-16,13-8-3 15,12-5-1-15,0-3 1 16,0-2-7-16,23 0 0 16,32 0-1-16,26-25 8 0,13-5 8 15,7-5-3-15,-14-3-2 16,-19 4-1-16,-15 4 0 15,-18 13 0-15,-19 10 0 16,-12 7-1-16,-4 0 2 16,0 0 3-16,0 11-6 15,0 18-2-15,-14 10 2 16,1 2 7-16,13-5-7 16,0-2 1-16,0-10-1 15,27-3 0-15,12-10-5 16,3-7 5-16,10-4 0 15,3 0 1-15,12-24 3 0,-3-12-1 16,3-6 3-16,-10 1-5 16,-23 0 2-16,-20 5-3 15,-14 8 6-15,0 4 0 16,-32 8 0-16,-16 8 9 16,-7 5-4-16,-3 3-6 15,8 0-4-15,6 0-1 16,15 11 0-16,8 1-2 15,14-5-4-15,7 0-5 16,0-7-10-16,21 0-18 16,27-1-19-16,25-26-61 15</inkml:trace>
  <inkml:trace contextRef="#ctx0" brushRef="#br0" timeOffset="67035.7449">28383 1474 192 0,'0'0'30'16,"0"0"-10"-16,0 10 25 16,-7 13-41-16,-13 5 6 15,8-2-5-15,12-5 0 16,0-4-5-16,0-6-2 16,39-6-10-16,9-2-8 15,14-3 20-15,9-3 0 16,-13-15 5-16,-1-6 2 0,-23 1-6 15,-18 2 4 1,-16 3-5-16,0 5 7 0,-34 1-7 16,-28 8 2-16,-14 4 0 15,-18 0 5-15,0 0-3 16,7 9 1-16,7 5-2 16,25-1-1-16,16-2-4 15,25-1-4-15,14-3-4 16,21-7-29-16,54 0-47 15</inkml:trace>
  <inkml:trace contextRef="#ctx0" brushRef="#br0" timeOffset="67252.651">28706 1657 126 0,'-84'55'60'0,"1"5"-37"15,0 6-4-15,3 1-6 16,-5 2 3-16,5-6-9 16,7-6-4-16,8-8-3 15,13-8-3-15,13-11-11 16,16-8-8-16,9-8-3 16,14-11-37-16,14-3-79 15</inkml:trace>
  <inkml:trace contextRef="#ctx0" brushRef="#br0" timeOffset="67498.0389">28319 2212 71 0,'-2'24'57'16,"-3"0"-14"-16,5-4-22 16,0-5-15-16,21-4-5 15,22-5 3-15,-2-6 11 16,12 0 11-16,-9-10 7 15,6-10-12-15,-29-2-10 16,-12-2-2-16,-9 4 1 16,0 3-3-16,-46 4-7 15,-18 4 2-15,-35 5-5 16,-11 4-4-16,-11 0-31 16,-17 13-20-16,3 4-148 15</inkml:trace>
  <inkml:trace contextRef="#ctx0" brushRef="#br0" timeOffset="67980.1707">25351 2903 64 0,'88'32'118'0,"12"3"-69"16,8 1-13-16,7 2-13 16,0-2 2-16,8-1-1 0,-15-3 0 15,0-2-10-15,-14 1-3 16,-9-5-3-16,-5-2-5 15,-9-3-1-15,-13-8 2 16,-8-4-4-16,-16-5-4 16,-18-4-4-16,1 0-12 15,-17-1-15-15,0-24-23 16,0-3-160-16</inkml:trace>
  <inkml:trace contextRef="#ctx0" brushRef="#br0" timeOffset="68256.3502">26532 2957 231 0,'0'0'7'16,"0"0"17"-16,0 0-4 15,23 13-17-15,19 6 1 16,15 6 15-16,3-1-1 16,-5-1-5-16,-3 1 0 15,-17-3-2-15,-12 3-9 16,-10 1 2-16,-13 3-3 15,0 4 0-15,-20 2 1 16,-31 1 4-16,-15 5-1 16,-12-4-1-16,2 2-1 15,-6-4-3-15,1-6 0 16,3-6-2-16,19-10-4 0,18-7-13 16,25-5-26-1,16-5-58-15</inkml:trace>
  <inkml:trace contextRef="#ctx0" brushRef="#br0" timeOffset="68646.5219">27246 2993 87 0,'-32'26'15'0,"-1"5"30"0,13 0-17 15,11 3-12 1,9-3-5-16,0-5-8 0,0-4-3 16,34-7-7-16,12-5 7 15,-3-8 4-15,3-2 12 16,-4 0 3-16,-1-13 4 16,2-12-8-16,-15-3-6 15,-7-4-1-15,-12 0-1 16,-9 0 2-16,0 5-2 15,-7 5-2-15,-27 5 2 16,-12 6 12-16,-3 5-2 16,-3 4-5-16,4 2-7 15,11 0-1-15,-2 0-4 16,14 10-3-16,16 4-7 16,2 6-6-16,7 0-6 0,0 3-10 15,0 1-32-15,9 6-52 16</inkml:trace>
  <inkml:trace contextRef="#ctx0" brushRef="#br0" timeOffset="68997.8347">27209 3407 185 0,'-21'5'1'0,"-2"5"46"16,-4 4-25-16,4 6-10 15,2 5-4-15,8 1-6 0,10 2 4 16,3-3-6-16,0-3 2 16,16-5-2-16,28-6-1 15,-1-7 0-15,15-4-1 16,4 0 1-16,0-21 1 16,-7-7 1-16,-3-8 1 15,-13-3-2-15,-13-5 4 16,-13 3-3-16,-13 3 0 15,0 7 0-15,-36 10 3 16,-6 4 3-16,6 6-2 16,-10 5 0-16,18 4-3 15,1 2-2-15,11 0-1 16,16 0-8-16,0 0-7 0,0 0-24 16,50 0-61-16</inkml:trace>
  <inkml:trace contextRef="#ctx0" brushRef="#br0" timeOffset="69328.5907">28073 2957 99 0,'-20'0'74'0,"4"0"-51"15,2 10 25-15,5 7-30 16,4 1-9-16,5-1-6 0,0 0-3 15,19-5 0 1,20-7-6-16,2-5 6 0,12 0 4 16,-12 0 1-16,0-11 0 15,-9-8 1-15,-16-3-4 16,-4-1 3-16,-12 1 4 16,0 1-3-16,-14 5 0 15,-30 7-3-15,-6 7 0 16,2 2 1-16,-9 0-2 15,20 10-2-15,0 7-2 16,21 1-9-16,16-1-14 16,0-5-32-16,28-5-115 15</inkml:trace>
  <inkml:trace contextRef="#ctx0" brushRef="#br0" timeOffset="69546.6311">28477 3044 35 0,'-57'49'48'16,"-7"9"3"-16,-8 8-10 15,-8 15-14-15,-7 5-4 16,-9 7-3-16,-5 3-1 16,-7-2-11-16,3 2-2 15,8-8-6-15,10-9-1 16,18-15-9-16,19-21-8 15,27-14-8-15,23-20-26 0</inkml:trace>
  <inkml:trace contextRef="#ctx0" brushRef="#br0" timeOffset="69863.3014">27885 3951 118 0,'0'20'5'0,"0"-7"24"16,30-1-3-16,21-8-9 15,13-4 5-15,7-2 16 16,2-21-9-16,-8-5-9 0,-15-2-6 16,-20-4-9-1,-12 2 3-15,-18 0-1 0,0 2 3 16,-20 5 5-16,-22 5-5 15,-8 5 0-15,6 4-2 16,10 1-5-16,-5 3-3 16,7 0 0-16,9 4-5 15,0 1-8-15,7 0-8 16,4 2-11-16,10-2-50 16</inkml:trace>
  <inkml:trace contextRef="#ctx0" brushRef="#br0" timeOffset="70295.8664">27725 3279 143 0,'0'-2'34'16,"0"2"20"-16,0 0 23 15,0 0-40-15,-12 0-19 16,-4 0-6-16,-4 15-3 16,6 8-8-16,7 3 2 0,0 4-3 15,7-3 0-15,0-3 1 16,14-5-1-16,14-8-1 15,8-7 1-15,10-4 0 16,7 0 3-16,0-20-2 16,-10-9 1-16,-6-3 0 15,-21 2-1-15,-16 0 3 16,0 6-4-16,-2 1 3 16,-49 6 0-16,1 2-3 15,-10 5-2-15,5 6-1 16,2 3 1-16,5 1-13 15,2 0-10-15,5 11-70 0</inkml:trace>
  <inkml:trace contextRef="#ctx0" brushRef="#br0" timeOffset="81868.0223">29449 1962 3 0,'-2'-36'11'16,"-5"1"1"-16,0 1 11 15,0 2-12-15,7 16-10 16,0 3 5-16,0 0 1 15,-4 2 14-15,4 2-12 16,0-1 10-16,-2 3 5 16,2-1-16-16,-5 1-6 0,3-1 3 15,-3-1-5 1,3 0 3-16,-5-1 13 0,0-4-1 16,-7 0 1-16,-2-1 0 15,-4-4 3-15,-3 0-12 16,-12-6 4-16,-11-4-5 15,-9-5-6-15,-9-4-1 16,-9-2-2-16,-5-1-2 16,-16 0 4-16,-7-3-3 15,-7 3 4-15,0 1 4 16,-9 1-3-16,3 1 4 16,-3 3-2-16,-5 3 2 15,8 3-5-15,-1 3-4 16,14 5 3-16,7 2-2 15,0 5 0-15,-5 2 3 0,-2 5 0 16,-6 3 3-16,-3 4-2 16,-12 0-1-16,-9 0 1 15,8 7-2-15,-6 6-3 16,-22 0 4-16,-7 1 0 16,-17-3 0-16,-10 0 0 15,-6 1-3-15,1-3 3 16,-5 0-4-16,0 4 3 15,-7-1-5-15,0 3 0 16,-6 0 0-16,-1 2-5 16,7 0-8-16,14 2 7 15,9 5 8-15,21 5 3 0,7 3 1 16,13 3-3-16,17 5-2 16,6 7 1-16,14 3 4 15,0 9-6-15,7 5 5 16,14 7 1-16,0 7-1 15,8 6 1-15,15 5-1 16,-2-1 1-16,17 0-1 16,15-5 1-16,4-2 0 15,23 2 0-15,0-4 0 16,16 4 0-16,25 0 0 16,3 1-3-16,22 5 6 15,12 1-3-15,2 0 0 16,10-1 2-16,13-5-2 0,14-1 1 15,5-2-1 1,15 0 1-16,5-2 3 0,10-4-2 16,-10-3 1-16,5-6 0 15,2-1 3-15,11 5-5 16,3 2-1-16,4 4 3 16,1-2-3-16,-12-6 0 15,11-6 0-15,-4-8 0 16,7-5-9-16,9-9 9 15,-5-6 0-15,2-12 0 16,15-5 0-16,4-6-2 16,-3-7 2-16,3-4 2 0,-7 0 1 15,-2 0-1-15,0 0 2 16,-17-9-4-16,-13-4 1 16,-4-8 1-16,-10-3-1 15,-2-5 2-15,-3-3 0 16,-4 0 6-16,0-6-7 15,-11-1 4-15,-12-2 0 16,2-6 3-16,-4-6-2 16,2-4 5-16,3-5-4 15,-3-4-1-15,-2 0 0 16,-8-5 0-16,-6-6-2 16,-6-4 2-16,-15-1-3 15,-13-1-1-15,-12 9 2 16,-14 11 4-16,3 1-2 15,-17-1 10-15,-3-5-6 0,-4 1 5 16,-6-5-12 0,5-3 2-16,-6 0-1 0,1-2-4 15,0 5-1-15,-4 8 0 16,-3 6 0-16,0 5 0 16,0 6 1-16,0 2 1 15,-14 3 6-15,-7 5-8 16,1-5 1-16,-3 3 2 15,0-2-3-15,7-1 0 16,-3 4 0-16,5 3 0 16,-2 5 0-16,3 6 0 15,-1 3 1-15,-4 4 2 0,4 2 0 16,2 2 0-16,-1 1-2 16,3 4 0-16,4 1-1 15,-1 1 0-15,0 1-1 16,7 3 1-16,-7 0 0 15,7 2-1-15,0 0 0 16,-7 0-1-16,7 0-1 16,0 0 1-16,0 0-4 15,0 0-5-15,0 0-9 16,-7 0-23-16,-25 0-56 16,-9 0-124-16</inkml:trace>
  <inkml:trace contextRef="#ctx0" brushRef="#br0" timeOffset="97159.8127">5451 3606 33 0,'0'-3'30'0,"0"-1"-1"16,0 4-2-16,0 0-9 16,0 0-3-16,0 0-1 15,0 0 1-15,0 0-4 16,0 0 0-16,0 0-2 15,0-2 3-15,0-2 2 16,0-2-4-16,-14-4 0 16,0-2-7-16,-4-1 0 15,-3-2-3-15,1 2 0 16,-15-3 0-16,-4 3 1 16,-9 0 1-16,2 0-2 15,-9 4-5-15,3-1 0 0,-3 3 2 16,-5-3-2-16,5 5 3 15,-5 1-3-15,-6 2 5 16,11 0 0-16,-12 1-4 16,12 1 3-16,-4 0-1 15,4 0-2-15,2 0-3 16,12 0 0-16,-12 1 6 16,12 7-3-16,2 0 1 15,4-1-8-15,8 2-3 16,-5 1-5-16,-3 1-1 15,8-2 5-15,-1 0-8 16,10 1 15-16,-3-3-8 16,0 1-1-16,1 0 9 0,6-3-7 15,-4-1 13 1,4-2 0-16,7 0 2 0,0 4-3 16,0-3-3-16,0 1-2 15,1 2-1-15,6-1 3 16,0 1 0-16,0 0 5 15</inkml:trace>
  <inkml:trace contextRef="#ctx0" brushRef="#br0" timeOffset="98961.0024">5284 3584 20 0,'0'0'36'0,"0"0"-3"16,0 0-8-16,0 0-1 15,0-2 0-15,-7-2-1 16,7-1 0-16,-14-3 2 16,7 0-10-16,0 1-14 15,-7 0 6-15,8 1-1 16,-11-4 3-16,8 3-5 16,2-1 1-16,-6 1-2 15,6 0 4-15,0 0-5 0,-7 0 4 16,7 1-3-16,-6-1-1 15,-8 1 0-15,3-1-2 16,-3 1 3-16,7 3-1 16,-7-1-2-16,1 0 5 15,1-1-2-15,-1-2-1 16,6 3 1-16,-7 1-1 16,1 1-2-16,-3 1 1 15,0-2-2-15,2 2 1 16,-6-2 0-16,-5 3 1 15,-3 0 0-15,1 0-2 16,6 0 2-16,3 0 0 0,-2 0-1 16,6 0-1-16,0 0 1 15,-4 0 0-15,-2 8-1 16,-1 0 0-16,1 1 0 16,-6 0-4-16,6 5 5 15,-1-3-1-15,3 0 2 16,5 2-2-16,-8 0 1 15,1 3 0-15,-6 0 0 16,6 1-2-16,6 0 1 16,-6-1 1-16,13-1-2 15,-4-2-1-15,-3 1 3 16,7 2 0-16,0-1-1 16,1-2 0-16,-1 2 1 0,-4 0-3 15,-3 4 3 1,7 2-3-16,-6 1 3 0,6 3-3 15,-7 1 2-15,3 4-5 16,4 0 6-16,-7 4-2 16,8 0-3-16,-1-1 1 15,0 7-2-15,-2 3 2 16,7-1-3-16,2 3 1 16,0-5 5-16,0-1-6 15,0-1-6-15,7 0 4 16,0 1-5-16,0 2-4 15,0 5 16-15,0 0-4 16,21 6 1-16,4-2-13 16,3 3-3-16,13-1-18 0,12 6-65 15</inkml:trace>
  <inkml:trace contextRef="#ctx0" brushRef="#br0" timeOffset="107150.2934">10760 3399 11 0,'-7'-9'6'0,"-11"0"10"16,6-1 5-16,-4 5-12 16,9 2-2-16,-7 0 5 15,7 1 2-15,-6 0-8 16,-1 2 4-16,-2 0-8 16,2 0-2-16,5 0-7 15,2 0-11-15,-7 2-5 16,7 6-25-16</inkml:trace>
  <inkml:trace contextRef="#ctx0" brushRef="#br0" timeOffset="107780.3483">10787 3398 1 0,'0'0'3'0,"0"0"-3"16,7 0-4-16,-7 0 4 0</inkml:trace>
  <inkml:trace contextRef="#ctx0" brushRef="#br0" timeOffset="125506.1851">1293 13162 24 0,'-7'8'19'0,"1"1"9"0,-1-5-3 16,0 0 4-16,7 2 3 16,-7-6-5-16,7 3-4 15,-7-3-3-15,7 0-2 16,0 0-7-16,0 0-10 16,0 0 2-16,0 0-1 15,0 0 0-15,0 0-1 16,0 0 1-16,0 0 5 15,0 0 9-15,0 0-2 16,0 0-3-16,0-13 0 16,7-22 17-16,27-22-15 15,5-13-7-15,10-18 1 16,3-17 5-16,10-14-8 0,12-14-3 16,6-3 4-1,9-1-5-15,12 9 1 0,-7 5 0 16,7 12-1-16,-14 12-1 15,-7 5 1-15,1 7-1 16,-8 2 0-16,-11 10-3 16,-2 9 3-16,-5 8 1 15,-3 2 0-15,-3 7 0 16,-10 1 0-16,-5 4 1 16,-6 4 1-16,-8 6-2 15,-2 8 0-15,-11 11-2 16,0 7 2-16,-7 8 3 0,0 0-3 15,0 0-1 1,0 0-2-16,0 0 1 0,0 0 2 16,0 0 2-16,0 0 1 15,-14 0-3-15,-11 9 0 16,-9 7-2-16,-1 2 2 16,-4 5 2-16,-2 3 0 15,-12 8-2-15,-2 2 0 16,-4 4 0-16,-10 1 0 15,-4 2 1-15,-8-3-2 16,1-1 2-16,11 1 0 16,-11-5 0-16,14 1-1 15,11-2 1-15,2-4-2 16,18-11 2-16,15-6-2 0,8-7 0 16,12-6-1-16,0 2-5 15,0-2-1-15,19 5 3 16,22-1 5-16,12 2 0 15,9-3 2-15,11 3-2 16,0 2 0-16,14-1 1 16,10 4-1-16,15 1 0 15,3-3 0-15,6 4 0 16,1 1 1-16,-7 3-1 16,-15-3 0-16,-6 3 1 15,-20 0-1-15,-1-3 1 16,-25-1 0-16,-6-8-1 15,-10-1-1-15,-18 2 1 0,-8-6 0 16,1 0 5-16,-7 0-5 16,0 0 2-16,0-6 0 15,0-26 4-15,0-15 0 16,0-10-3-16,0-14 3 16,-34 0 0-16,-5-8 0 15,-2 1-6-15,6 11 3 16,3 10 2-16,5 8-3 15,13 15-2-15,-7 8 0 16,10 3 0-16,-3 5-3 16,7 1 1-16,0 4-2 15,0 3-1-15,0 3-7 16,7 5 0-16,-6 2-5 0,6 0-4 16,0 0-37-16,-7 0-82 15</inkml:trace>
  <inkml:trace contextRef="#ctx0" brushRef="#br0" timeOffset="146907.9282">3951 12088 151 0,'0'-15'66'0,"0"-2"-40"16,0 9 12-16,0 7 12 15,0 1-10-15,0 0-17 16,0 0-5-16,0 0 0 15,0 0-3-15,0 0-5 16,0 0-3-16,0 0-3 16,0 0-4-16,0 9 0 15,0 25 0-15,0 17 0 16,0 17 8-16,0 9-6 16,7 9 1-16,-7 16-2 15,0 9-1-15,0 4 3 0,0-1-3 16,0-8 1-1,0-5-1-15,0-8 0 0,-7-7 0 16,7-9 0-16,-7-13 0 16,0-9 0-16,1-12 0 15,-1-13-4-15,0-7 1 16,7-14 2-16,0 0-5 16,0-9 0-16,0 0-4 15,0 0-5-15,-7-10-17 16,-7-30-74-16,7-20-105 15</inkml:trace>
  <inkml:trace contextRef="#ctx0" brushRef="#br0" timeOffset="147297.9716">3931 11915 171 0,'0'-4'37'16,"0"4"-37"-16,0-1 0 15,13 1 7-15,24 0 0 16,20 0 0-16,10 5 4 16,9 4-2-16,4 5-3 15,0-3 3-15,0 0-2 16,-11-3-3-16,-9 1-1 0,-17 3 1 15,-6 3 1 1,-16 2-2-16,-8 1 6 0,-6 12-5 16,-7 5 9-16,0 6-3 15,-41 4-1-15,-26 2-5 16,-13 2 4-16,-14 2-6 16,-14 3 1-16,8 3-6 15,6-5 0-15,11-7 3 16,16-9-16-16,26-15-8 15,16-16-20-15,25-5-90 16</inkml:trace>
  <inkml:trace contextRef="#ctx0" brushRef="#br0" timeOffset="147756.1816">5733 11955 50 0,'0'13'38'0,"-18"5"-1"15,-10 3 1-15,-13 10-6 16,-12 4-5-16,-2 6-2 15,2 7-8-15,5 4-4 0,2 3 1 16,12 5-3-16,6 6-2 16,12 5-3-16,14 7-1 15,2-3-1-15,0-8 0 16,0-5-2-16,2-9 0 16,35-2 1-16,-3-6-2 15,-4 0-1-15,7-5 1 16,-10-5-1-16,-6 0 0 15,-7-9 1-15,4 0-1 16,-4-3 0-16,-7-1 0 16,0-5-2-16,0-4 2 15,-7 4-3-15,7-7-4 0,-1-1-5 16,-6 3-3-16,0-3-9 16,0-4-32-16,0 3-122 15</inkml:trace>
  <inkml:trace contextRef="#ctx0" brushRef="#br0" timeOffset="150374.5054">6024 12229 134 0,'-41'-15'32'0,"7"2"5"15,20 4 25-15,5 1-19 16,9 8-19-16,0 0-9 16,0 0-2-16,0 0-9 15,23 6 0-15,18 13 7 16,18 9-2-16,3 7 2 16,12 5-5-16,-1 11 2 15,-4 0-1-15,4 5-2 16,-6 1-1-16,-5-5-2 15,-3-3 1-15,-8-4-3 16,-1-5 1-16,-8-2-1 16,-10-10 0-16,-5-6 0 15,-13-5-4-15,0-7 2 0,-7-3-7 16,-1-3-9-16,-6-4-31 16,0 0-47-16</inkml:trace>
  <inkml:trace contextRef="#ctx0" brushRef="#br0" timeOffset="150674.7008">6776 12171 179 0,'-39'13'13'15,"5"4"2"-15,-7 2 20 0,-12 7-13 16,-2 10-9-16,-5 7 2 16,-6 10-1-16,-10 9-1 15,3 8-7-15,6-4 1 16,5 3-5-16,10-7 3 16,10-9-5-16,10-8 0 15,12-5-2-15,6-14-5 16,14-4-10-16,0-5-2 15,0-3-30-15,0-14-117 16</inkml:trace>
  <inkml:trace contextRef="#ctx0" brushRef="#br0" timeOffset="151206.4241">7127 12721 238 0,'0'0'38'16,"-7"0"-38"-16,7 0 14 15,0 0-2-15,0 0-8 16,0 5-1-16,0 12 8 16,0 6 3-16,0 7-3 0,0 0 5 15,0-2-4 1,0 6 0-16,0-2-6 0,0-2 4 16,0 2-3-16,0-6-2 15,0-1 0-15,0-6-5 16,0-6 1-16,0-4-1 15,0-1-8-15,0-7-7 16,0-1-3-16,0 0-8 16,0 0-13-16,0 0-86 15</inkml:trace>
  <inkml:trace contextRef="#ctx0" brushRef="#br0" timeOffset="168417.6868">7854 12175 132 0,'14'-13'60'0,"4"7"-56"16,-18-2-1-16,0 8 22 16,0 0-8-16,7 0-7 15,0 0 1-15,7 10 4 16,7 7 0-16,6 5 5 16,5 9-7-16,3 0 4 15,6 9 6-15,12 3-13 16,4 6 1-16,14 9-4 15,-5-1-3-15,15-1 0 16,-6 1-1-16,-1-8-2 16,-8-6-1-16,-4-6 2 15,-9-6-2-15,-12-5 0 16,-9-5 0-16,-11-6 0 0,-7-2-2 16,-7-1 2-16,0-7-3 15,-7 4-5-15,0 3-3 16,0-7-25-16,0-1-26 15,-28-4-206-15</inkml:trace>
  <inkml:trace contextRef="#ctx0" brushRef="#br0" timeOffset="168740.4478">8519 12254 90 0,'0'0'48'0,"0"0"-47"15,0 5 32-15,-20 16-3 16,-19 11-10-16,-9 11-5 16,-12 14 1-16,-18 10 0 15,0-1-3-15,5 6-1 16,-1-12-1-16,12 1-4 15,3-9-2-15,17-7-3 16,-4-1 1-16,19-9-1 16,13-4-2-16,0-9-2 15,14-3-7-15,0-6-3 0,0 4-11 16,0-4-7 0,14-4-45-16</inkml:trace>
  <inkml:trace contextRef="#ctx0" brushRef="#br0" timeOffset="169452.9637">8964 12801 119 0,'7'0'5'16,"0"0"5"-16,7 0 9 16,11 0 7-16,16 0 0 15,0 0-7-15,12 4 0 16,-2 5-4-16,-1 5 2 16,-6-3-5-16,-15 0-7 15,-8 2-3-15,-14 4 1 16,-7 10 4-16,-7 3 9 0,-43 9-3 15,-8 2-5-15,-15-3-4 16,6-6-1-16,12-5 1 16,3-5-3-16,17-5 1 15,15-9 2-15,6-3-4 16,14-5 0-16,0 4-4 16,0 4-3-16,21-7 7 15,22 7 1-15,14-8 3 16,-2 0-4-16,12 0 1 15,-7 0-5-15,2 0 4 16,-3-4-5-16,-4-5-8 16,5 0-16-16,-12-3-71 15</inkml:trace>
  <inkml:trace contextRef="#ctx0" brushRef="#br0" timeOffset="169811.6331">9973 12352 241 0,'0'0'70'15,"0"0"-68"-15,0 0 7 0,0 0 6 16,7 0-14-16,21 17 8 15,17 14 9-15,13 13-2 16,13 9 4-16,2 9-5 16,-4 0-6-16,4 3 0 15,1-8-5-15,-1-4 1 16,-4-4-2-16,4-6-2 16,-13-3-1-16,-12-5 0 15,-11-5 0-15,-7-7-1 16,-17-6-6-16,1-6 2 15,-14-3-8-15,0-8-12 16,0 0-39-16,0-4-127 16</inkml:trace>
  <inkml:trace contextRef="#ctx0" brushRef="#br0" timeOffset="170053.3831">10673 12348 211 0,'-7'0'34'0,"7"0"-3"16,-7 0 11-16,0 0-13 15,-16 24-13-15,0 14-4 16,-18 17-7-16,2 7 4 16,-2 8-5-16,-1-3 0 0,3-1-2 15,-2-4-2 1,14-4-7-16,-6-5-6 0,13-10-17 15,6-7-34-15,14-15-195 16</inkml:trace>
  <inkml:trace contextRef="#ctx0" brushRef="#br0" timeOffset="170435.859">11191 12845 94 0,'41'0'45'0,"-9"0"-15"16,3 7-1-16,-1 4-15 15,-9 2-3-15,-4 1 4 0,0 1-5 16,-15 0-3-16,1 2 5 16,-7 5-5-16,0 5 6 15,-7 4 2-15,-27 0-1 16,-5 4-6-16,-2-4-2 15,6-5-3-15,3-4-1 16,5-5 2-16,6 0-3 16,14-7 1-16,0-6 0 15,7 1-2-15,0-5-2 16,0 4-1-16,35 0 3 0,-1-4 3 16,19 0 2-1,-5 0-4-15,12 0 0 0,-5-8-1 16,4-1-2-16,-8-4-5 15,6-1-11-15,-13 1-13 16,6-1-71-16</inkml:trace>
  <inkml:trace contextRef="#ctx0" brushRef="#br0" timeOffset="171246.0463">11608 13214 26 0,'21'-8'25'0,"0"2"1"16,-3 2 16-16,-18 4-9 16,0 0-2-16,0 0 6 15,0 0-4-15,0 0-15 16,0 0 0-16,0 0-10 16,0 0-2-16,0 10-4 15,0 8 10-15,0 11 4 0,-12 3-5 16,-8 7-1-16,-15 1 3 15,1 3-8-15,-12-2 2 16,-9-1-5-16,2-4-2 16,-2-6 0-16,9-4 0 15,-2-5-6-15,16-8-5 16,18-11-7-16,8-2-12 16,6 0-59-16</inkml:trace>
  <inkml:trace contextRef="#ctx0" brushRef="#br0" timeOffset="172107.7844">12762 12448 207 0,'-3'-4'21'0,"3"4"-16"0,0 0 24 16,0 0-6-16,0 0-9 16,0 0-7-16,0 0-2 15,0 13-1-15,21 9 11 16,18 14 2-16,2-2-7 16,5 11 6-16,2-1-5 15,5 1 1-15,2 2-3 16,-2-2-3-16,2-6 4 15,-2 5-6-15,-5-10-2 16,-16-2-2-16,2-6 0 16,-20-4-1-16,0-8-4 0,-5-5-8 15,-4-5-17-15,1-4-29 16,11-4-130 0</inkml:trace>
  <inkml:trace contextRef="#ctx0" brushRef="#br0" timeOffset="172527.0443">13936 12562 166 0,'7'-3'89'0,"-7"3"-87"16,0 0 19-16,0 0 12 16,0 0-4-16,-21 17-2 15,-18 9-13-15,-16 0-8 16,2 2 0-16,5 1-3 0,2-5-2 15,5 5-1-15,4-5 2 16,14 2-2-16,3-4 1 16,6-1-1-16,7 2-1 15,7-2-1-15,0 1 1 16,0 1-1-16,7 3 2 16,14 0 0-16,-8 1 2 15,1 5-2-15,-5-2 0 16,1 4 0-16,-4-2 4 15,-6-2-3-15,0 2 1 16,0-2 0-16,0 2 0 16,0-6 0-16,0-5-1 15,0 0 0-15,0-6-1 0,0-6-1 16,0-1 0-16,0-4-5 16,14-3-1-16,-7-1-9 15,14 0-12-15,-1 0-36 16,12-5-224-16</inkml:trace>
  <inkml:trace contextRef="#ctx0" brushRef="#br0" timeOffset="172828.5766">14314 13114 158 0,'7'0'14'0,"5"11"13"0,-6 2 12 16,8-2-12-16,-7 5-7 16,7-2-4-16,-7 3-7 15,6 2 3-15,-6 2-3 16,0-2-2-16,0-2-1 16,-7 1-1-16,2-2-5 15,-2-5 1-15,0-4 1 16,0-1-2-16,0-6-3 15,0 0 1-15,5 0-4 16,-5 0-7-16,2 0-7 16,14 0-27-16,-9-11-52 0</inkml:trace>
  <inkml:trace contextRef="#ctx0" brushRef="#br0" timeOffset="173166.1649">15316 12431 301 0,'0'-4'29'16,"0"4"-7"-16,0 0 12 0,0 0-18 15,10 4-10-15,19 17 4 16,13 6 10-16,-1 8-6 16,12-4-4-16,-5 5 2 15,-2-6-6-15,2 0 2 16,-2-7-8-16,-5-1 2 16,-4-5-2-16,-8 1 0 15,-1-9-6-15,-12-1-9 16,-9-8-9-16,11 0-37 15,1-8-151-15</inkml:trace>
  <inkml:trace contextRef="#ctx0" brushRef="#br0" timeOffset="173517.9098">16259 12316 251 0,'0'0'38'0,"0"0"-32"16,0 0 31-16,-14 8-4 15,-27 10-18-15,-12 5-8 16,-9 9 2-16,5-4-1 16,6 4-2-16,8-2-5 15,13 0 0-15,9-6-1 16,14 1 0-16,1-6-2 16,6 3 0-16,0-1 2 15,0 2-1-15,13 3-2 0,8 4 3 16,-7 2 3-16,0 6-3 15,-5-1 2-15,-2 7 0 16,-3-1 3-16,-4 1 1 16,0-3-2-16,0-2 1 15,0-5-2-15,0-2-3 16,0-9-4-16,0-1 0 16,0-10-12-16,0-7-16 15,2-5-37-15,28 0-228 16</inkml:trace>
  <inkml:trace contextRef="#ctx0" brushRef="#br0" timeOffset="173832.4246">16335 12963 160 0,'20'0'71'16,"10"0"-71"-16,11 0 31 15,-4 0-6-15,13 0 7 16,-8 4 1-16,4 5-1 15,-12 1-8-15,-4 3-13 16,-7 0-4-16,-16 4-4 16,-7 2-3-16,0 5 3 15,-30 1 0-15,-7-1 1 16,-4-5-4-16,9-2 1 16,11 0 0-16,7-12 2 15,7-1-3-15,7 0-3 16,0-4 0-16,0 0 1 0,21 0 1 15,16 0 0-15,34 0-2 16,2-4-3-16,14-9-2 16,7-4-21-16,0-5-71 15</inkml:trace>
  <inkml:trace contextRef="#ctx0" brushRef="#br0" timeOffset="174187.2887">18027 12131 309 0,'-7'-3'21'16,"0"3"12"-16,7 0 4 15,0 0-11-15,0 0-14 16,0 0-9-16,0 0 1 16,21 17-1-16,16 9 14 15,4 4-9-15,2 2-8 0,-13-2 0 16,7 0 0-16,-10-3-14 15,1-9-4-15,-5-4-18 16,7-11-95-16</inkml:trace>
  <inkml:trace contextRef="#ctx0" brushRef="#br0" timeOffset="174546.8748">18811 12104 243 0,'0'0'79'15,"0"0"-77"-15,-7 0 33 16,-36 13 6-16,-21 9-32 16,-1 6-5-16,-1-2 2 0,13 1-4 15,5-1-1 1,-5 4 0-16,12-3 3 0,13-1-2 16,8-3-2-16,1 3 0 15,13-1-6-15,6-1 3 16,0 6-1-16,0 2 1 15,0 2 3-15,9 5 0 16,7 6 0-16,-2-1 4 16,-8-1-4-16,1 2 0 15,-7-1 6-15,0 1 0 16,0 2-5-16,0 2 4 16,-7 3-4-16,-6-7-1 15,-10-1 0-15,7-5-2 16,-5-7-9-16,0-11-7 0,14-4-23 15,1-13-85-15</inkml:trace>
  <inkml:trace contextRef="#ctx0" brushRef="#br0" timeOffset="174987.943">18667 12866 235 0,'30'0'26'16,"13"0"-13"-16,5 0 14 0,-2 0-9 16,-5 0-3-1,-6 0-5-15,-3 0-4 0,-18 0-3 16,-7 5-3 0,-7 12 0-16,0 5 2 0,-37 5 11 15,-7-1-8-15,-4 1 2 16,2-5-1-16,5 0-1 15,11-4-5-15,16-5 0 16,8-4-2-16,6 3 1 16,0-3 0-16,18 0-1 15,21 1 2-15,-5 1 0 16,1 0 0-16,-3 1 1 16,2-3-1-16,-11 4 1 15,7 0 0-15,-16 4 2 0,-1-3-1 16,-13-1 2-16,0 1 3 15,-6 4 0-15,-38-1 3 16,-13 1-1-16,-17-1-5 16,1-4-3-16,4 1-1 15,5-5-12-15,20-5-14 16,8-4-33-16,22 0-149 16</inkml:trace>
  <inkml:trace contextRef="#ctx0" brushRef="#br0" timeOffset="175386.3406">20128 11915 121 0,'20'13'17'16,"12"10"27"-16,-4 7-2 15,2 11-2-15,6 6-10 16,6 2-8-16,-8 8 8 16,12 1-8-16,-9 2-3 15,-1 2-9-15,-8 6 5 16,-15 0-5-16,-6-4-3 0,-7 0 0 15,0 0 1-15,0 4-2 16,0 5 2-16,-20 0 0 16,6-1 2-16,-18-7-8 15,-3-4-1-15,-24-4-1 16,-10-7-5-16,-18 3-4 16,-14-5-10-16,0-4-11 15,-7-8-71-15</inkml:trace>
  <inkml:trace contextRef="#ctx0" brushRef="#br0" timeOffset="176390.3993">1825 14786 205 0,'-6'0'0'0,"6"0"0"15,0 0 15-15,73 0 0 16,-7 0 17-16,17 0-15 15,4 0 0-15,0 0 0 16,7 4-5-16,0-2 0 16,7-2-6-16,-7 0-1 15,-7 0-3-15,-6 0-2 16,-6 0 0-16,-22 0-3 16,-19 0-4-16,-13 0-18 15,-21 0-6-15,0 4-44 0</inkml:trace>
  <inkml:trace contextRef="#ctx0" brushRef="#br0" timeOffset="176647.1933">2201 15179 163 0,'0'0'12'0,"14"0"-3"15,25 0 12-15,3 0 8 16,17-1-9-16,3-7-7 16,5 3-5-16,6-3-3 0,3 2-2 15,11-1-3 1,7 3-1-16,-7-2-1 0,0-1-6 16,-7-3-8-16,-18 6-7 15,-2-1-21-15,-19 1-53 16</inkml:trace>
  <inkml:trace contextRef="#ctx0" brushRef="#br0" timeOffset="179562.6714">4469 14461 156 0,'0'-4'25'16,"0"4"5"-16,0 0 13 15,0 0-15-15,0-2-2 16,0 2-4-16,0 0-3 16,0 0-1-16,0 0-6 15,0 0-4-15,0 0-8 0,0 23 2 16,0 18 0-16,14 19 10 15,5 21-6-15,1 2-4 16,-6 5 3 0,7 3-3-16,-8-6-1 0,-6-1 1 15,0-9-2-15,-7-9 0 16,0-5 1-16,0-16 0 16,0-10 1-16,0-10-2 15,0-10 0-15,0-8-2 16,-7-7 0-16,7 0-2 15,-7 0-4-15,0-3-5 16,-13-16-52-16,-15-15-100 0</inkml:trace>
  <inkml:trace contextRef="#ctx0" brushRef="#br0" timeOffset="179914.8678">4401 14429 117 0,'0'-8'35'0,"13"-1"-31"15,15 1 2-15,6-1 7 16,12 3-5-16,9-1-6 16,19 3 3-16,-1 4 1 15,3 0 0-15,4 0 2 16,-7 0-3-16,-13 4-4 0,-19 9 0 15,-6 0 0-15,-22 10 2 16,-13 7 9-16,0 5 5 16,0 13-3-16,-41-3-2 15,-7 4 1-15,-12-2-1 16,1-2-4-16,-3-6-2 16,-5-3-3-16,12-6-1 15,3-3-2-15,10-7-3 16,10-6-10-16,11-9-13 15,21-1-41-15</inkml:trace>
  <inkml:trace contextRef="#ctx0" brushRef="#br0" timeOffset="180363.8142">5795 14466 120 0,'-21'0'21'16,"8"8"8"-16,-8 13 5 15,-11 3-5-15,11 2-8 16,-6 8-8-16,6 2-2 16,-4 4 0-16,11 5-6 15,7-2 0-15,0 6-3 16,7 4-1-16,0 3 1 16,0 6-1-16,0 8 4 15,0 1-3-15,0-9-1 16,0-5 1-16,21-12-2 15,-3-7 0-15,3-10-2 16,6-11 4-16,-6 0-4 16,0-12-1-16,-12-1 1 0,7-4-3 15,-2 0 0-15,-7 0-11 16,6 0-11-16,-6 0-70 16</inkml:trace>
  <inkml:trace contextRef="#ctx0" brushRef="#br0" timeOffset="181398.7135">5997 14566 126 0,'0'0'70'0,"0"0"-65"16,0 0-5-16,14 19 11 15,18 7 5-15,9 10 1 16,2 6-2-16,15 3-4 16,1 0 5-16,3-2-1 0,-2-3-4 15,2-1 0 1,-3-3 5-16,-10-1-1 0,-3-8-7 15,-12-6-1-15,-7-4 0 16,-1-8-5-16,-6 0-1 16,-6-3-1-16,-7-2 0 15,0-4-5-15,-7 0-7 16,0 0-10-16,0 0 0 16,0-15-72-16</inkml:trace>
  <inkml:trace contextRef="#ctx0" brushRef="#br0" timeOffset="181640.7787">6643 14483 214 0,'-20'0'14'16,"-8"0"-9"-16,-6 4 20 15,-5 13 4-15,-2 6-7 16,-5 8-3-16,4 9-3 15,1 11-7-15,-12 7 1 16,12 0-1-16,2 8-8 16,5-4 3-16,-1-5-4 15,10 0 1-15,5-13-1 16,6-4 0-16,14-10-3 16,0-7-8-16,0-6-13 15,0-12-28-15,27-5-100 0</inkml:trace>
  <inkml:trace contextRef="#ctx0" brushRef="#br0" timeOffset="182053.5528">7020 14796 221 0,'0'13'43'0,"-7"0"-43"16,0 8 7-16,7 1 2 15,-7 9 0-15,7 0 0 16,0 5-3-16,0 4 3 16,-7-1 1-16,7 1 0 15,-7-5-4-15,7-4-3 16,0-1 0-16,-7-8-1 16,7-3-2-16,0-6 0 15,0-5-1-15,-7-3 0 16,7-5-6-16,0 4-3 0,0-4-12 15,0 0-15-15,0 0-50 16</inkml:trace>
  <inkml:trace contextRef="#ctx0" brushRef="#br0" timeOffset="184091.4142">7201 14355 62 0,'0'0'64'16,"0"0"-50"-16,0 0 25 15,0 0 9-15,0 0-13 16,0 0-12-16,20 0-9 15,10 0 13-15,21 0-6 16,-3 14-4-16,18 12-1 16,-6 10-8-16,9 7 1 15,-10 10-2-15,-4-1-1 16,-2 7 2-16,-12-3-5 16,-9 1 3-16,-18 1-4 15,-14-2 3-15,0 3-2 0,-14 3 4 16,-38-2-3-16,-13 2 2 15,1-4-3-15,-9-1-2 16,2-8 3-16,7-1-3 16,4-8 0-16,12-2-1 15,11-10 0-15,14-7 0 16,9-3-2-16,8-10 2 16,-1-2-3-16,7-6 3 15,0 0-3-15,0 0 1 16,0 0 1-16,0 0-2 15,0 0 1-15,0 0-2 16,0 0-3-16,0 0-1 0,0 0-9 16,0-4-27-16,0-7-60 15,0-2-66-15</inkml:trace>
  <inkml:trace contextRef="#ctx0" brushRef="#br0" timeOffset="184963.7068">8453 14527 249 0,'-7'-13'27'0,"-7"7"-22"15,14 6 9-15,0 0 1 16,0 0-13-16,0 0 1 15,0 23-2-15,0 12 11 16,7 18 8-16,14 9-11 0,-1 9 3 16,-1 8 0-1,1 4-4-15,-6 2 3 0,-7-2-3 16,0-8-3-16,0-13 1 16,-7-9-4-16,7-10 3 15,-7-7-5-15,0-6 1 16,0-8-2-16,0-1 1 15,0-11-5-15,0-5 1 16,0-5-11-16,0 0-3 16,-14-26-61-16,-14-27-147 15</inkml:trace>
  <inkml:trace contextRef="#ctx0" brushRef="#br0" timeOffset="185262.6924">8304 14478 212 0,'0'-9'11'0,"34"-3"-3"15,33-3 2-15,8 4 6 16,19-3 3-16,7 9-8 16,0 5 0-16,-7 0-7 15,-14 4-1-15,-6 18-2 16,-19 10 1-16,-16 8 2 15,-19 7 0-15,-20 2 2 16,0 3 3-16,-27 1 8 0,-33-4-2 16,-13 0 1-16,-3-2-7 15,-4-7-5-15,7-9-2 16,6-4-2-16,19-5-6 16,4-9-12-16,28-9-24 15,16-4-87-15</inkml:trace>
  <inkml:trace contextRef="#ctx0" brushRef="#br0" timeOffset="185630.1844">9455 14457 120 0,'0'30'27'0,"-21"10"-12"16,1 3 14-16,-6 6 0 15,-1 9-5-15,-8 4-3 16,-3 8-3-16,-4 5 3 16,-1-9 1-16,13 0-6 15,9-10-4-15,14-3-5 16,7-4-5-16,0-6 0 16,0-3-2-16,0-8 0 15,7-1 0-15,7-4 3 16,7-1-3-16,4 1 0 15,-5-7 3-15,8-1-2 16,-7-6 3-16,-1 0-1 0,-1-5-1 16,-6-2 2-16,1-3-2 15,-14-3-1-15,7 4-1 16,-7-4-4-16,0 0-13 16,0 0-17-16,0 0-27 15</inkml:trace>
  <inkml:trace contextRef="#ctx0" brushRef="#br0" timeOffset="186792.9559">9700 14632 165 0,'-30'-21'45'0,"3"8"-8"16,13 4 4-16,7 9 1 15,7 0-23-15,0 0-9 0,0 4-10 16,14 18 4 0,20 10 8-16,19 7 2 0,2 9-2 15,12 0-2-15,-12 0-3 16,-2-3-2-16,2-10-1 16,-16-4-4-16,2-5 0 15,-18-7-4-15,0-6-2 16,-3-9-12-16,8-4-14 15,-1 0-90-15</inkml:trace>
  <inkml:trace contextRef="#ctx0" brushRef="#br0" timeOffset="187181.1169">10551 14681 105 0,'0'0'166'0,"0"0"-152"16,-23 0 20-16,-27 19 6 15,-31 5-31-15,-3 3 6 16,-6 1-6-16,8-2-5 16,15-1-4-16,7-3 0 15,26-5 1-15,13-2-2 16,15-2 1-16,6 0-4 16,0 1 0-16,6 3 0 15,22-4 1-15,-1 4 3 16,12 1 0-16,-4 0 0 15,-8 4 4-15,-1 0-2 16,1 5 0-16,1 3 5 16,-12 2-3-16,7 6-1 0,-10-3 1 15,8 1-3-15,-7 0-1 16,-7-6 4-16,0-4 0 16,-7-3-4-16,0-6 1 15,0-4-1-15,0 0 0 16,0-7-7-16,6-6-2 15,-6 0-14-15,10 0-22 16,13 0-34-16</inkml:trace>
  <inkml:trace contextRef="#ctx0" brushRef="#br0" timeOffset="187461.0676">10847 15153 181 0,'-9'17'15'15,"0"0"10"-15,2 2 9 16,7 2-15-16,-7 5-8 16,7 4 6-16,0 2-8 15,0 4-2-15,0-1 2 16,0-1-5-16,0-7-1 15,0-9-3-15,0-4-1 0,7-11-5 16,-7 1-6 0,2-4-15-16,9-7-32 15,1-21-53-15</inkml:trace>
  <inkml:trace contextRef="#ctx0" brushRef="#br0" timeOffset="187843.5095">11365 14493 155 0,'0'0'76'0,"0"0"-76"15,7 0 14-15,0 11 5 0,0 21-6 16,0 11 11-16,0 10-10 15,6 5 4-15,-6 4-6 16,7 4-4-16,-5 4 6 16,-2 5-4-16,0 8 2 15,-7 2-2-15,0-6 2 16,0-4-3-16,0-13-3 16,0-2-3-16,0-11 2 15,0-2-3-15,9-11-1 16,-2-13-1-16,0-5 0 15,0-10 0-15,0-3-2 16,-7-5-4-16,6 0-5 0,-6 0-5 16,7 0-5-16,0-26-27 15,0-15-75-15</inkml:trace>
  <inkml:trace contextRef="#ctx0" brushRef="#br0" timeOffset="188149.8184">11945 14743 209 0,'0'0'55'0,"3"0"-48"16,10 0-4-16,10 17 20 15,12 5-3-15,1 14 0 16,15 2-8-16,-3 7 11 0,12 4-6 15,-3 0-6-15,0 3 1 16,-6 5-2-16,-1-8-2 16,-13-6-1-16,0-11-4 15,-17-11 0-15,-6-4-3 16,-7-8-2-16,0-5 0 16,-7-4-3-16,0 0-8 15,0 0-12-15,7-21-40 16,-7-18-214-16</inkml:trace>
  <inkml:trace contextRef="#ctx0" brushRef="#br0" timeOffset="188399.4597">12578 14664 272 0,'-7'0'17'15,"1"0"-8"-15,-1 0 19 16,-7 22-5-16,-7 12-11 15,-6 11 0-15,-10 12 1 16,7 3 0-16,-11 4-4 16,-5 6 0-16,12-4-1 15,-5 0-4-15,11-4-4 16,8-10 0-16,-1-7-2 16,14-7 0-16,0-15-11 15,7-6-8-15,0-16-30 0,21-1-55 16</inkml:trace>
  <inkml:trace contextRef="#ctx0" brushRef="#br0" timeOffset="188630.2447">12920 15131 304 0,'0'3'5'0,"0"14"1"16,0 2 20-16,0 7-4 15,0 1-9-15,14 3-1 16,-7-2-4-16,6-2-1 0,-6 1-2 16,0-10-5-1,0 0 1-15,2-8-1 0,-2-5-6 16,2-4-6-16,-9 0-11 16,7-9-12-16,0-25-93 15</inkml:trace>
  <inkml:trace contextRef="#ctx0" brushRef="#br0" timeOffset="188974.2373">13431 14593 257 0,'21'-4'12'15,"9"0"-4"1,6 4 10-16,-1 0-5 0,-1 0 2 15,5 13-4-15,-4 8 2 16,1 11 8-16,8 7-5 16,-3 1 0-16,-13 3-5 15,4 6-1-15,-5 0-5 16,-13 4 4-16,-7 3-6 16,-7 6 4-16,0-1 0 15,0-7-2-15,-7-1 0 16,-14-5-5-16,8-4 1 15,-8-8-1-15,-9-6 0 16,14-8 0-16,2-9-1 16,1-3-5-16,6-6-5 0,0-4-9 15,7 0-27-15,0-23-176 16</inkml:trace>
  <inkml:trace contextRef="#ctx0" brushRef="#br0" timeOffset="189401.6761">14718 14611 150 0,'-5'0'78'0,"5"0"-73"16,0 0 11-16,-2 13-3 16,2 21 2-16,0 11 6 15,-5 8 0-15,3 9 1 16,2 8 2-16,-7-4-5 15,7 5 0-15,0-1-3 16,0-4 1-16,0-4-6 0,0-9-2 16,0-10-8-16,7-7 5 15,-7-10-6-15,2-13 0 16,3-7-4-16,-3-6-3 16,-2 0-7-16,0-10-6 15,0-20-29-15,0-15-75 16,-7-17-88-16</inkml:trace>
  <inkml:trace contextRef="#ctx0" brushRef="#br0" timeOffset="189702.257">14599 14386 211 0,'36'-4'1'0,"19"-2"16"0,5 2 8 15,9 1-7-15,4 3 2 16,1 0-6-16,-13 0-5 16,-1 9 0-16,-16 12-1 15,-8 1 0-15,-22 5 5 16,-14 12 1-16,0 5 4 16,-14 1 0-16,-38 7-1 15,-3-4-8-15,-12-4-2 16,1 0-5-16,4-8-2 15,2-5-1-15,12-10-5 16,16-8-6-16,13-7-11 16,19-6-49-16,0-9-167 0</inkml:trace>
  <inkml:trace contextRef="#ctx0" brushRef="#br0" timeOffset="190042.0108">15699 14434 73 0,'0'0'215'16,"0"0"-208"-16,0 0 6 15,0 0 13-15,0 0-14 16,-13 17-9-16,-8 11 7 16,-9 10-2-16,7 7 6 15,-11 16-6-15,4 1 4 0,7 0 5 16,9 4-8-16,7-8-1 15,1 4-2-15,6-6 2 16,0-3 0-16,0-6 0 16,20-5-3-16,8-3 1 15,4-3 2-15,2-2-6 16,1-12-1-16,-3-3-2 16,2-6-2-16,-6-5-3 15,-3 1-3-15,-5-5-2 16,-6-4-10-16,7 0-30 15,-12 0-184-15</inkml:trace>
  <inkml:trace contextRef="#ctx0" brushRef="#br0" timeOffset="190714.998">15828 14624 173 0,'-7'0'19'0,"7"0"-17"16,0 0 6-16,27 14 21 16,26 8 1-16,-2 7-4 15,13 2-5-15,-5 9 2 16,6 5 3-16,6 8-5 0,-5-1 3 16,-4 5-8-1,-2 1 3-15,-10-9-12 0,1-6-1 16,-10-12-1-16,-18-9-5 15,0-9 0-15,-9-3-1 16,-14-10-3-16,0 0-1 16,0 0-6-16,0-10-35 15,-21-20-114-15</inkml:trace>
  <inkml:trace contextRef="#ctx0" brushRef="#br0" timeOffset="190970.3794">16601 14572 204 0,'0'0'54'0,"0"4"-50"0,0 18 14 16,0 8 5-16,-7 6-4 16,-16 11 1-16,-5 6-3 15,-2 5-4-15,-13 2 6 16,-1 4-14-16,-4-3-5 15,-5-3 4-15,-6-6-3 16,11-3-1-16,6-9-4 16,6-10-10-16,20-4-9 15,9-12-24-15,7-9-63 16</inkml:trace>
  <inkml:trace contextRef="#ctx0" brushRef="#br0" timeOffset="191322.0121">16972 15078 132 0,'39'0'62'0,"-18"4"-52"16,13 9 11-16,-9 0-6 16,-4 6-10-16,-14-2 6 15,-7 4-5-15,0 1 0 16,0 1 7-16,-7 3 3 15,-32-4-8-15,-2 5 5 16,-1-1-5-16,3-5 0 16,12-6-3-16,6-2-2 0,8-9 0 15,13-4 2-15,0 0-2 16,0 0-3-16,0 0 0 16,0 0 0-16,34 0 8 15,0 0-1-15,19 0-6 16,-5-4-1-16,5-5-9 15,-3-1 1-15,8-3-6 16,-17 0-9-16,-2 0-20 16,-11 0-43-16</inkml:trace>
  <inkml:trace contextRef="#ctx0" brushRef="#br0" timeOffset="191973.9866">17623 14487 207 0,'0'0'26'15,"7"0"-25"-15,7 8 19 16,7 18 7-16,-5 11-6 16,2 16 1-16,7 4 7 15,-11 9-10-15,-7 3 0 16,7 8 1-16,-7 2-4 16,-5 4-3-16,2-4-5 15,3-7-1-15,-7-3-4 16,0-3 3-16,3-4-4 15,1-13-1-15,3-9-1 0,0-14-4 16,4-9 1-16,-4-8-8 16,0-9-7-16,14-4-19 15,-1-31-44-15,8-18-130 16</inkml:trace>
  <inkml:trace contextRef="#ctx0" brushRef="#br0" timeOffset="192260.4807">18270 14713 274 0,'0'0'39'16,"0"0"-36"-16,0 0 4 16,7 11 2-16,23 12 19 15,20 9-4-15,5 7-1 0,12 1 1 16,-1 3-3-16,5 1-6 15,0-3-1-15,-4-2-6 16,-10-1-1-16,-6-6-6 16,-8-6-1-16,-6-7-1 15,-10-2-3-15,-13-13-4 16,0 0-10-16,-12-4-4 16,3-12-20-16,-5-16-47 15,0-19-116-15</inkml:trace>
  <inkml:trace contextRef="#ctx0" brushRef="#br0" timeOffset="192492.947">18910 14606 268 0,'-5'0'20'16,"3"0"-9"-16,2 0 17 15,-5 13-17-15,-4 23-4 16,-11 16 24-16,-15 18-10 15,-8 1-5-15,-1 8 0 16,-2 1-9-16,5-5-2 16,-10-9-5-16,22-8 0 15,1-11-6-15,14-11-11 16,14-14-14-16,0-13-32 16,21-9-137-16</inkml:trace>
  <inkml:trace contextRef="#ctx0" brushRef="#br0" timeOffset="192703.161">19373 15046 188 0,'-21'32'45'0,"-2"15"-28"16,10-2 11-16,6-2 6 15,7 1-12-15,0-7-7 16,0-7-5-16,0-7-2 15,14-2-8-15,9-12-4 0,-3-9-10 16,8 0-11 0,6-13-10-16,12-17-85 15</inkml:trace>
  <inkml:trace contextRef="#ctx0" brushRef="#br0" timeOffset="193002.5799">20141 14487 245 0,'32'19'3'0,"3"9"34"16,8 8 6-16,1 5-3 15,-3 12-6-15,-2 3-13 0,-11 3 0 16,-8 1-5-16,-10 2-2 15,-6 8-8-15,-4 1 6 16,0 0-6-16,-18-1-2 16,-12 0-1-16,-16-8-1 15,-2 0-2-15,-16-1 0 16,-10-9-8-16,-4-3-11 16,-9-8-14-16,-7-3-59 15</inkml:trace>
  <inkml:trace contextRef="#ctx0" brushRef="#br0" timeOffset="193730.1942">4873 16562 231 0,'0'0'3'0,"0"34"3"16,14 32 8-16,11-8-1 0,3 8-6 15,-1 4 2-15,1 5 2 16,-19 14-3-16,0-5-1 15,-2 3-4-15,-7-16 3 16,0-14-4-16,0-18-2 16,0-16-3-16,0-10-11 15,0-13-17-15,0 0-45 16,7-22-114-16</inkml:trace>
  <inkml:trace contextRef="#ctx0" brushRef="#br0" timeOffset="194005.7092">5096 16474 255 0,'6'0'0'0,"13"0"0"0,8 0 14 16,15 0 4-16,10 0-6 16,3 4-5-16,12 14 2 15,-17 9-1-15,8 7 4 16,-24 2-1-16,-2 3-2 15,-18 6 3-15,-14-2-2 16,0 1-3-16,-37-1 0 16,-20-3-2-16,-10-5-2 15,-1-7-2-15,1-1-1 16,14-10-1-16,12-4-10 0,7-4-12 16,20-9-19-16,14 0-71 15</inkml:trace>
  <inkml:trace contextRef="#ctx0" brushRef="#br0" timeOffset="194271.3992">6098 16517 159 0,'-55'45'29'0,"-5"8"12"16,12 4 5-16,-5 1-15 15,12-2-10-15,16 1-7 0,11 1 0 16,14-1-5 0,0 1-6-16,0-2 5 0,23 2-8 15,20-6 0-15,5-11 1 16,-2-6-2-16,-4-8-4 16,3-10-2-16,-3-8-16 15,-6-9-14-15,8 0-43 16</inkml:trace>
  <inkml:trace contextRef="#ctx0" brushRef="#br0" timeOffset="194502.013">6421 16561 220 0,'0'0'60'0,"0"0"-57"15,0 0 2-15,0 5-3 16,16 18 11-16,14 7-7 16,4 4-3-16,1 2-3 15,11-1 0-15,-12-4-2 16,5-9-9-16,-5-13-12 16,-6-9-20-16,-5 0-51 15</inkml:trace>
  <inkml:trace contextRef="#ctx0" brushRef="#br0" timeOffset="194845.5414">7242 16355 183 0,'-62'34'18'0,"-11"10"12"16,-14-3 7-16,6 2-16 15,-1-3-4-15,8-1-5 16,15-7-5-16,11-7 1 15,15-6-3-15,20-2-5 16,6-3-3-16,7 0 0 16,0 3-1-16,7 0 1 15,18 1 1-15,-4 3 2 16,-1 2 1-16,-6 11 1 0,0 1 4 16,-14 10-4-16,0 3 2 15,0 1-1-15,0-5 2 16,0 4-4-16,0-9 1 15,0-7-1-15,0-6 1 16,0-5-2-16,0-7-4 16,0-5-7-16,0-4-10 15,0-5-42-15,0 0-142 16</inkml:trace>
  <inkml:trace contextRef="#ctx0" brushRef="#br0" timeOffset="195162.2408">7033 16967 95 0,'32'0'14'15,"3"0"11"-15,-1 0 0 16,-13 9-9-16,-3 8 3 16,-18 6-8-16,0 7 8 15,-7 6-2-15,-32 3-1 16,-9-3 7-16,-5-6-6 15,5-4-3-15,9-3-2 16,12-11 3-16,6-7 0 16,21-1-9-16,0-4-6 15,0 0 0-15,21 0 0 16,31 0 2-16,10 0 0 16,19-4-2-16,6-13-6 0,7-2-2 15,-7-3-9-15,-9-3-16 16,-7-7-38-16,-11-3-119 15</inkml:trace>
  <inkml:trace contextRef="#ctx0" brushRef="#br0" timeOffset="195499.3802">7806 16350 204 0,'0'0'3'0,"0"0"1"16,0 13 10-1,0 23 11-15,0 13-1 0,0 16 1 16,0 11-2-16,0 7-6 16,0 1 3-16,0-1-6 15,0 0-3-15,0-4-1 16,0-2-4-16,14-4 1 15,13-7-3-15,-6-8 1 16,-3-9-4-16,3-5-1 16,-7-14 0-16,0-4 0 15,-8-9-5-15,-6-7-3 16,0-9-4-16,0 3-16 0,0-4-13 16,0 0-199-16</inkml:trace>
  <inkml:trace contextRef="#ctx0" brushRef="#br0" timeOffset="195830.7795">8237 16587 140 0,'0'0'145'16,"0"0"-145"-16,0 0 0 16,28 0 9-16,18 15-1 0,16 2 0 15,-3 5 1-15,1-1 2 16,2 2-2-16,-10-1-2 16,-3 1 4-16,-4-2-7 15,-3 5-2-15,-1-4-4 16,-2 1 1-16,-5-2-2 15,-6-2-5-15,-3-2-4 16,-11 0-3-16,0-8-5 16,-7-9-37-16,-7 0-107 15</inkml:trace>
  <inkml:trace contextRef="#ctx0" brushRef="#br0" timeOffset="196092.2121">8877 16482 215 0,'-27'0'27'15,"-1"0"-22"-15,7 0 8 16,3 18-3-16,-10 5-2 16,1 7-2-16,-10 13 1 15,1 6 1-15,-6 9 2 16,-10 3-2-16,3 1-2 15,4-6-4-15,10 3 0 16,8-7-2-16,4-8-5 0,14-9-6 16,9-8-13-16,0-14-25 15,9-13-68-15</inkml:trace>
  <inkml:trace contextRef="#ctx0" brushRef="#br0" timeOffset="196421.9977">9159 16822 4 0,'7'0'260'0,"0"0"-257"15,7 17 19-15,-12 0 7 16,5 2-2-16,-3 3-7 0,-4 5-6 16,0 3-2-16,0 5-6 15,-11 5 1-15,-12 3-4 16,-5-3-1-16,8-4 1 15,-5-10-2-15,11-9 2 16,7-8 1-16,0-5-2 16,7 0-2-16,0-4 0 15,0 0 0-15,28 0 0 16,17 0 4-16,6-12-4 16,6-1 5-16,-6-2-4 15,-1-2-1-15,-9 4-5 16,5-8-2-16,-11-1-12 15,-8-5-14-15,-2-4-84 16</inkml:trace>
  <inkml:trace contextRef="#ctx0" brushRef="#br0" timeOffset="196736.0081">9549 16368 136 0,'21'14'2'0,"8"3"16"16,15 9 8-16,4 8 1 15,5 7 6-15,2 12-6 16,-2 4-6-16,-5 8 5 16,-9 7-4-16,-5 1 9 0,-13 3-8 15,-14 4-6-15,-7 3 4 16,0 2-8-16,0-6-1 15,-7-6-1-15,-28 3-7 16,-15 3 1-16,0 1-5 16,-17-2-1-16,5-11-7 15,9-10-1-15,5-22-9 16,9-12-17-16,19-23-52 16</inkml:trace>
  <inkml:trace contextRef="#ctx0" brushRef="#br0" timeOffset="197097.1052">10780 16856 217 0,'0'0'16'0,"0"0"-11"15,0 6 24-15,7 29 2 16,14 18-7-16,-5 21 3 0,7 6 1 16,-2 7-13-16,-8 1-3 15,1-9-3-15,0-7-2 16,-7-6-2-16,0-14-3 15,-7-12 0-15,2-14-2 16,5-17 0-16,-3-9-6 16,-4 0-5-16,0-31-10 15,0-22-71-15,0-22-143 16</inkml:trace>
  <inkml:trace contextRef="#ctx0" brushRef="#br0" timeOffset="197390.9801">10838 16534 294 0,'9'-17'3'15,"46"0"3"-15,5 8 0 16,11 5-3-16,13 4 4 16,4 0 7-16,6 17-1 15,-21 10 2-15,-11 3-7 16,-16 2-1-16,-26 11 1 15,-13-2 4-15,-7 6-3 16,-20 2 2-16,-40-2-4 16,-9-2 0-16,-11-1 1 15,-7-5-3-15,7-7-3 0,6-6-2 16,19-3 0 0,9-10-7-16,26-9-10 0,6-4-33 15,14 0-151-15</inkml:trace>
  <inkml:trace contextRef="#ctx0" brushRef="#br0" timeOffset="197720.5669">11737 16606 155 0,'0'0'11'15,"-14"4"21"-15,0 14-5 16,-7 9-2-16,8 7-5 0,-10 7 0 16,14 6-6-16,2 6 0 15,0 5-5-15,0 4 5 16,0 8-5-16,7-1 4 16,0 3-4-16,0-10 2 15,0-10-3-15,7-3-3 16,9-9 0-16,5-10-2 15,2-4 3-15,-3-9-5 16,-6-3-1-16,7-5 0 16,-5-4-3-16,7-1-11 15,-3-4-25-15,8-5-71 16</inkml:trace>
  <inkml:trace contextRef="#ctx0" brushRef="#br0" timeOffset="198236.6471">12241 16548 117 0,'53'31'29'0,"-5"9"26"16,5 9-21 0,9 3 9-16,4 10-12 0,1-1 1 15,-5-3 0-15,4-1-12 16,-4-5 0-16,-2-7-10 15,-10-9 2-15,-6-6-6 16,-10-7-3-16,-13-10-3 16,-3-5 0-16,-4-3-7 15,-14-5-8-15,0 0-10 16,0-13-24-16,0-27-200 16</inkml:trace>
  <inkml:trace contextRef="#ctx0" brushRef="#br0" timeOffset="198476.6956">12977 16510 371 0,'-23'0'9'0,"-4"0"2"16,-10 17 8-16,-6 18-9 16,-12 18-1-16,-5 9 0 15,0 16-1-15,5 6-2 16,3 4 2-16,10 1-5 15,-1-6-2-15,13-4-1 16,2-17-1-16,8-10-4 16,-3-12-5-16,16-17-3 15,5-10-13-15,2-9-50 16,6-4-162-16</inkml:trace>
  <inkml:trace contextRef="#ctx0" brushRef="#br0" timeOffset="198881.6861">13122 17065 212 0,'27'-6'91'0,"8"6"-76"0,11-4 26 16,-5 4-20-16,-2 0-7 15,-12 0-4-15,-6 4-5 16,-7 13-2-16,-12 2 2 15,-2 3 3-15,0 5-1 0,-9-3-1 16,-12-5-3 0,1-6 0-16,-1 0-2 0,12-5-1 15,2-6-1-15,7 5 1 16,0-1 0-16,0 2 0 16,30 5 0-16,-3-4 0 15,10 4 1-15,6 0-1 16,-8 1 0-16,-5-1 0 15,-7 0 0-15,-17 0 1 16,-6 4 1-16,0 2-1 16,0 2 5-16,-32-3-4 15,-2 5-2-15,-7-2 0 16,-5-8 0-16,5 0-3 16,-10-4-15-16,14-3-22 0,-6-6-92 15</inkml:trace>
  <inkml:trace contextRef="#ctx0" brushRef="#br0" timeOffset="199353.9462">13956 16429 109 0,'0'0'79'15,"0"0"-75"-15,0 9-4 16,7 18 19-16,14 8 3 15,0 13-1-15,-3 6-3 16,-4 10 0-16,6 0-3 16,-13 2 6-16,7-2-3 15,0 0-2-15,-7 1-1 16,0 1-1-16,2 4-4 0,7 1-1 16,-9-5-1-1,0-4-1-15,-1-5-4 0,1-4 1 16,-7-8 2-16,0-2-3 15,0-13 4-15,0-7-7 16,0-6 0-16,0-8-1 16,0-1-4-16,0-7-8 15,0-1-10-15,0-5-33 16,0-25-175-16</inkml:trace>
  <inkml:trace contextRef="#ctx0" brushRef="#br0" timeOffset="199736.489">14498 16764 222 0,'0'4'6'0,"18"5"6"16,21 10 17-16,2 7 0 16,5 8 5-16,9 7-3 0,-2 3-11 15,-12 4 0-15,3 0-4 16,6 1-1-16,-15-1-4 15,4 0-3-15,-5-7-2 16,-11-2-3-16,7-12-3 16,-16-5 0-16,6-9-6 15,-13-9-7-15,0-4-11 16,7-17-40-16,-7-28-145 16</inkml:trace>
  <inkml:trace contextRef="#ctx0" brushRef="#br0" timeOffset="199963.203">15254 16632 173 0,'-22'0'125'0,"-1"8"-124"16,-5 24 15-16,-18 16 7 16,5 18-2-16,-16 8-2 15,6 7-4-15,-6 7 0 16,6 4-6-16,-6-9-7 15,13-8 0-15,3-13-2 16,9-13-9-16,5-9-9 16,13-19-26-16,14-16-28 15,0-5-194-15</inkml:trace>
  <inkml:trace contextRef="#ctx0" brushRef="#br0" timeOffset="200270.1892">15447 17138 198 0,'0'17'45'0,"0"6"-31"16,9 3 18-16,-2-3-13 15,7 3-7-15,-7-4 2 16,0 5-6-16,-7-1 7 16,0-3-7-16,0 3-4 15,-14 4 5-15,-18-3-2 16,-3 3-6-16,1-8 1 15,13-5-2-15,5-3 0 0,14-9 0 16,2-1-2 0,0 0-3-16,9-3 5 0,35-1 3 15,-1 0-1-15,15 0-2 16,-1 0 0-16,14-13-6 16,-4-2-11-16,4-6-12 15,2-5 5-15,-2-10-127 16</inkml:trace>
  <inkml:trace contextRef="#ctx0" brushRef="#br0" timeOffset="200570.3123">16183 16715 162 0,'21'5'52'16,"-1"18"-25"-16,8 15 16 16,-3 3-9-16,-4 12-4 15,-7 7-6-15,-8 8-8 16,-6 7-1-16,0 8 2 16,0-8-3-16,7-1 7 15,3-12 0-15,-10-10-13 16,0-7-4-16,0-1-3 15,-10-9-1-15,-17 1-4 16,-12-6-14-16,-9-3-15 0,-10-10-96 16</inkml:trace>
  <inkml:trace contextRef="#ctx0" brushRef="#br0" timeOffset="200975.0392">17061 16892 74 0,'0'22'109'15,"0"22"-98"-15,0 8 30 16,-6 16 5-16,3 11-7 16,3-2 10-16,0-1-18 15,0-9-6-15,0-7-6 16,0-1-9-16,0-16 0 15,0-3-6-15,0-14-3 0,0-9-1 16,0-8-3 0,0-5-6-16,0-4-9 0,0 0-10 15,0-25-28-15,0-20-160 16</inkml:trace>
  <inkml:trace contextRef="#ctx0" brushRef="#br0" timeOffset="201320.6856">17176 16689 196 0,'44'-12'11'0,"-1"1"10"0,15-2 16 15,-15 1-22-15,8 11-8 16,-10-3 1-16,5 4 1 15,-12 0 3-15,1 13 0 16,-3 6 0-16,-12 11-2 16,-13 6 8-16,0 3-3 15,-7 5-4-15,0-5 6 16,-14 6-2-16,-32 4-3 16,-2-2 2-16,-11-2-6 15,4-5-4-15,-5-10-3 16,5-4-1-16,9-13 0 15,-2-3-6-15,9-6-7 16,11-4-20-16,15 0-55 0,6-8-100 16</inkml:trace>
  <inkml:trace contextRef="#ctx0" brushRef="#br0" timeOffset="201732.031">18279 16613 56 0,'0'-3'147'0,"0"3"-143"0,0 0 7 16,0 0 14-16,0 22-10 15,-16 8 2-15,-11 6-5 16,-12 3 4-16,11 1 0 16,-6 0 0-16,2-1 1 15,4 6-4-15,7 8 3 16,1 3 2-16,-1 2-7 16,3-1 0-16,6-4-3 15,12-8 0-15,0-2 0 16,0-7-3-16,0-2 0 15,14-6 0-15,16 2-2 16,-9-4 0-16,-1 5-3 16,-6-5-1-16,0 2-1 0,-7-2-12 15,-7-1-1-15,0-2-28 16,0-10-163-16</inkml:trace>
  <inkml:trace contextRef="#ctx0" brushRef="#br0" timeOffset="202346.4241">18249 16689 277 0,'0'-12'3'0,"14"10"1"16,27 2 9-1,5 0-2-15,-2 15 3 0,13 6 4 16,-6 5-4-16,13 6 2 15,-9-2-6-15,5 1-5 16,-8-5-5-16,-10 0-4 16,-6-11-13-16,1-2-19 15,-3-13-21-15,1 0-108 16</inkml:trace>
  <inkml:trace contextRef="#ctx0" brushRef="#br0" timeOffset="202735.7946">19265 16562 198 0,'-32'0'10'0,"-7"0"-4"15,-11 4 8-15,-10 19-5 16,-11 3 5-16,7 4-7 16,4 0 2-16,19-2 0 15,2-1-2-15,18-6-5 16,14-8 4-16,7 0-5 15,0 0 2-15,0-4 0 16,7 1 0-16,7 3 2 16,2 0-2-16,0 8-1 15,-2 2 2-15,-14 12 3 16,0 5 3-16,0 9-1 16,0-2 5-16,0 2 4 0,0-4-4 15,0-2 2-15,0-3-6 16,0-5 4-16,0 1-5 15,0-2-4-15,0-8-3 16,7-7-1-16,0-2-2 16,6-8-4-16,-13-5-7 15,7 0-9-15,-7-4-19 16,9 0-45-16,3-8-185 16</inkml:trace>
  <inkml:trace contextRef="#ctx0" brushRef="#br0" timeOffset="203156.3774">19401 17104 332 0,'0'0'6'16,"9"0"0"-16,11 0-3 15,10 0 9-15,5 8-2 16,-6 1-8-16,1 0-1 15,-16 5 2-15,-7 3-1 16,-7 5 2-16,0 5 2 16,-21 7 3-16,-32-8 0 15,5 2-2-15,2-7 1 16,19-3-7-16,6-6-1 16,14-3 0-16,7 1-1 15,0-3-3-15,0 3 1 0,28-1 1 16,6 4 0-16,5-3 1 15,-4 3 1-15,-1 4 2 16,-2 0 0-16,-11 1 2 16,-7-4-1-16,-8 3 3 15,-6 0-2-15,0 1 5 16,-20 3 0-16,-26-2-4 16,-2 2-5-16,-3-8-2 15,1-4-8-15,-1-3-9 16,17-6-35-16,11 0-190 15</inkml:trace>
  <inkml:trace contextRef="#ctx0" brushRef="#br0" timeOffset="203689.8456">20228 16496 242 0,'0'0'18'15,"7"0"-9"-15,2 0 10 16,5 14 2-16,9 10 0 16,-2 8-7-16,-7 4-4 15,-5 11 4-15,-2 2-2 16,-7 8 2-16,0 1 2 15,0 4 3-15,0 4-7 16,0-4 2-16,0-2-3 0,0 2-1 16,0-5-5-16,13-9 3 15,10 1-6-15,-2-9-1 16,-7-8-1-16,-1-2 0 16,1-4 0-16,-7-5-1 15,-5-8-1-15,-2-2 0 16,5 1-6-16,-3-7-1 15,-2-1-9-15,7-4-17 16,9 0-70-16,-9-22-174 16</inkml:trace>
  <inkml:trace contextRef="#ctx0" brushRef="#br0" timeOffset="204110.7838">20836 16782 289 0,'0'4'2'0,"0"13"5"16,18 6 15-16,15 7-4 16,-6 6 1-16,10 7-5 15,6 2 2-15,-6-1 8 16,2 0-5-16,0-4-3 15,-5-6-2-15,-6-6 1 16,-3-7-12-16,-4-2-1 16,-1-2-2-16,1-4-6 15,-7-4-9-15,-5-5-9 0,0-4-23 16,-2 0-71 0</inkml:trace>
  <inkml:trace contextRef="#ctx0" brushRef="#br0" timeOffset="204386.0908">21166 16681 281 0,'-9'17'1'0,"-11"13"2"15,-8 11 16-15,-16 10-5 0,1 8-4 16,-3 6 2-16,-2 5-5 16,0-2-1-16,2-6 0 15,5-6-6-15,-3-7 0 16,21-9-4-16,2-10-6 16,15-12-17-16,6-6-26 15,0-12-103-15</inkml:trace>
  <inkml:trace contextRef="#ctx0" brushRef="#br0" timeOffset="205001.3835">21448 17050 82 0,'-9'0'158'0,"9"0"-150"15,0 0 20-15,0 0 4 16,0 0-22-16,0 0-6 0,0 0 4 15,35 9 12-15,10 4 2 16,-1-3 0-16,7-1-4 16,-17-1 6-16,0-3-6 15,-8 3-8-15,-13 1-4 16,-6 4-2-16,-7 4-2 16,0 2 2-16,-27 7 5 15,-17 1-5-15,14-1-2 16,-6-5-2-16,13-6-4 15,9 2 1 1,2-8-4-16,12 3 4 0,0-7 1 16,0 4 0-16,0 5-4 15,0-7 5-15,21 3 1 16,0-1-1-16,9-1 0 16,-10 1 1-16,-4-5 3 0,3 5 2 15,-10-1-4-15,2-3 5 16,-9 9-3-16,8-1-3 15,-10 9 0-15,0 5 0 16,-19-5 0-16,-13 4 0 16,2-9 0-16,-15 4 0 15,-4-6 0-15,-15 2-6 16,7-4-4-16,-10-3-23 16,8 3-37-16,17-13-170 15</inkml:trace>
  <inkml:trace contextRef="#ctx0" brushRef="#br0" timeOffset="205811.8066">22455 16280 99 0,'23'4'74'0,"5"15"-44"15,1-6 16-15,-8 4-11 16,7 5-3-16,1 3 1 15,1 1 1-15,5 2-6 16,-6 10-4-16,15-2 0 16,-10 5 0-16,5 3-7 15,-4 3-2-15,1 2 1 16,8 17-9-16,6 1 0 16,1 7-2-16,-8-3 6 15,-15-1-10-15,-21 1-2 16,-7 4 1-16,-44 12-5 15,-54 1-10-15,-33 6-17 16,-36-7-23-16,-15-12-222 0</inkml:trace>
  <inkml:trace contextRef="#ctx0" brushRef="#br0" timeOffset="218716.2093">7639 12907 43 0,'0'3'9'0,"0"-3"13"16,0 0 9-16,0 4 4 15,0-4-3-15,0 0-3 16,0 0-9-16,0 0-1 15,0 0-5-15,0 0-3 16,0 0 0-16,0 0 0 16,0 2 0-16,0-2-1 15,0 2 0-15,0-2-3 16,0 2 0-16,0 6-2 16,0 5-1-16,7 9 8 15,-1 10-1-15,1 11-2 16,-7 5 1-16,0 6-2 15,0 2-2-15,-7 3-2 16,-20-7-4-16,-14 5-1 16,-5-4-2-16,-16-5-10 0,-12 0-24 15,15-16-38-15</inkml:trace>
  <inkml:trace contextRef="#ctx0" brushRef="#br0" timeOffset="219533.8058">9813 13034 73 0,'11'0'31'15,"-11"0"-30"-15,0 0 8 16,0 0 13-16,0 0-9 16,0 0-2-16,0 0-5 15,14 0 1-15,-7 0 6 16,7 8-4-16,-1-2 0 15,-6 7 4-15,0-2 4 0,0 4 2 16,0 6-1 0,-7 2-5-16,0 7 4 0,0 5-3 15,0 1-4-15,0 4 2 16,-21-1-8-16,-13 1-1 16,-10-1-2-16,1 2-1 15,-15-3-6-15,1-6-13 16,-3-2-26-16,5-16-151 15</inkml:trace>
  <inkml:trace contextRef="#ctx0" brushRef="#br0" timeOffset="220246.24">12395 12950 125 0,'0'5'57'15,"0"-2"-55"-15,0-2 26 16,7 3 16-16,0 2-13 16,6 1-2-16,1 7 2 15,7 3-3-15,-1-4-7 16,6 0 0-16,1 0-12 15,-6 2 1-15,-1 7-2 16,6 3 0-16,-13 3-2 0,-6 2-4 16,-7 10 0-16,-14-1-2 15,-31 1 0-15,-17 5-14 16,-19-6-5-16,1-1-39 16,2-10-145-16</inkml:trace>
  <inkml:trace contextRef="#ctx0" brushRef="#br0" timeOffset="221167.8764">15014 13025 10 0,'9'6'9'0,"-9"-3"9"15,4-3 13-15,-1 4 3 16,1-4 1-16,-4 4 9 15,0-4-5-15,0 2 6 16,0-2-6-16,0 0-5 16,0 0 0-16,0 4-12 15,12 0-6-15,-5 9-1 16,6 4 4-16,1 1-4 16,-7 9-4-16,0 7-3 0,-7 1-3 15,0 9-4-15,-41 6-1 16,-33 7-15-16,-20-8-28 15,-20-6-283-15</inkml:trace>
  <inkml:trace contextRef="#ctx0" brushRef="#br0" timeOffset="223344.2121">17465 13031 60 0,'7'0'26'0,"-7"0"13"0,0 0 14 15,0 0-13 1,0 0-2-16,0 0-4 0,0 0 3 16,0 0-1-16,0 0-11 15,0 0-3-15,0 0-3 16,0 0-7-16,0 0 2 16,0 2-4-16,5 11-1 15,1 6 4-15,1 3-1 16,-4 8-3-16,-3 5-1 15,0 2 2-15,0 2-10 16,-16 1 0-16,-12 3-3 16,-20-3-13-16,-5 3-11 15,-13-7-51-15,-3-10-236 0</inkml:trace>
  <inkml:trace contextRef="#ctx0" brushRef="#br0" timeOffset="245895.8673">21953 5036 67 0,'-44'-22'35'0,"-6"-3"-3"16,13 1 6-16,17 5 10 15,4 6-12-15,9 9-5 0,4 2-1 16,3 2-8-16,0 0-6 15,0 0-4-15,0 0-8 16,0 0-2-16,0 0-2 16,0 0-3-16,0 4-6 15,0 22 8-15,0 14 1 16,0 18 5-16,0 10 1 16,0 17-4-16,0 11 2 15,0 7-1-15,0 6-3 16,0-3 1-16,0-6-1 15,0-5 3-15,0-1-3 16,-7-4 0-16,7-7-3 16,0-5 3-16,0-9 0 0,0-3-3 15,0-7 1 1,0-13-2-16,0-10-3 0,0-14-5 16,0-12-1-1,0-8-14-15,0-2-16 0,0-17-77 16</inkml:trace>
  <inkml:trace contextRef="#ctx0" brushRef="#br0" timeOffset="246660.1757">22088 4829 111 0,'23'-17'38'0,"12"4"-31"16,6-2 9-16,25-2 20 15,8-1-15-15,27-2-8 16,13 2-1-16,17-1 2 15,27-2 2-15,7 3-10 16,21 3 2-16,11 2-3 16,3 3-2-16,2 8-3 15,-1 2 3-15,1 0-1 0,0 0-1 16,-7 8-1-16,-25 12-1 16,-17 5 0-16,-24 7-3 15,-19 7 1-15,-16 8-2 16,-16 10 2-16,-30 3 5 15,-9 2-2-15,-18 4 0 16,-12-1 1-16,4 8 5 16,1 5-2-16,5 7-1 15,-1 3-1-15,3 2 1 16,-12-1-2-16,9-4-1 16,-9-6 0-16,3-4 0 15,-3-7-1-15,-5-4 1 16,-4-10 0-16,0-9-1 0,0-9-1 15,-13-10 2 1,-26-1 5-16,-16-2 3 0,-28-1-1 16,-25-1-2-16,-36-2 4 15,-14 1-9-15,-17-1 3 16,-24 0 7-16,-12-2-6 16,-5-2-1-16,-6-2 3 15,-10-2 0-15,8-3-4 16,1-3 2-16,-6 1-4 15,13 0 1-15,14-4-1 16,28 0 2-16,23-2-1 16,29 0-1-16,33 0 0 15,27 0-2-15,11 0 0 16,24-2-5-16,11 2 0 0,9 0-9 16,0 0 6-16,7 0-3 15,0 0-8-15,0 0-23 16,0 0-32-16,0 5-104 15</inkml:trace>
  <inkml:trace contextRef="#ctx0" brushRef="#br0" timeOffset="254812.3091">3843 13765 5 0,'0'0'12'0,"0"0"-3"16,0 0-4-16,0 0-1 15,0 0 10-15,0 0-7 16,0 0-1-16,0 0-1 15,0 0-3-15,0-4-1 16,7 4 4-16,0-4 2 16,0 2-2-16,0-1 1 15,-7-1 3-15,7 4 0 16,-7 0-2-16,2 0-5 16,-2 0-1-16,9-2 2 15,-9 2-2-15,7 0-1 0,-7 0 0 16,0 0 1-1,0 0-1-15,0 0 0 0,0 0 0 16,0 0 1-16,0 0 4 16,0 0-4-16,0 0 3 15,0 0 2-15,0-2-3 16,0 2 0-16,0 0-2 16,0 0-1-16,0 0 1 15,0 0 0-15,0 0-1 16,0 0-3-16,0 0-5 15,0 0-1-15,0 0-14 16,0 0-12-16,0 4-39 16</inkml:trace>
  <inkml:trace contextRef="#ctx0" brushRef="#br0" timeOffset="269169.8534">20430 6359 63 0,'0'0'33'15,"-4"-6"-24"-15,1-7-1 16,3 0 2-16,-4-6-1 16,1 6-5-16,3 2 3 0,-6 1-5 15,-1 1 3 1,7 3 2-16,-7 0-5 0,7 3-1 15,-7 1 4-15,7 0 2 16,0 0 0-16,0-3 0 16,0-1-1-16,0-2 1 15,0-1 2-15,0 0-2 16,0-1-4-16,0-3-1 16,0-2 0-16,0-4 0 15,21 1-1-15,-5-5 5 16,11-3-6-16,10-7 3 15,0 0 0-15,-3-3-2 16,10 0 3-16,-8 0 3 16,1 4-6-16,4 1 2 0,-4 0 4 15,13 3-7-15,-6 2 1 16,6 1 2-16,1 0-2 16,6 3 1-16,-6 3-2 15,6 2 0-15,-16 4 0 16,5 4 1-16,-12 3-1 15,1 1 0-15,4 1-1 16,2 2 1-16,5 0-2 16,-2 0 1-16,13-1-1 15,-16 0-4-15,-4 2 4 16,0 1-3-16,-24 0-1 16,1 0 0-16,-14 0 0 15,0 0-3-15,0 0 3 0,0 0-2 16,-7 0-9-1,-46 4-6-15,-2 3-36 0</inkml:trace>
  <inkml:trace contextRef="#ctx0" brushRef="#br0" timeOffset="269494.7242">21109 5420 113 0,'0'0'0'16,"0"0"6"-16,0 0 0 15,0 0 7-15,28 0-7 16,13 4-4-16,12 5-1 16,-3 3-1-16,7 3 0 15,-15 2 0-15,3 0-1 16,-8-3-1-16,7 2 2 15,-17-3 0-15,-6 2-7 16,-12-2-2-16,-9 2 6 16,0 6 1-16,-9 1 2 15,-39 8 3-15,-19 4-3 16,-18 1-14-16,5-2-30 16</inkml:trace>
  <inkml:trace contextRef="#ctx0" brushRef="#br0" timeOffset="270588.3667">20123 6011 48 0,'-9'4'18'15,"-5"-1"-9"-15,7 1 5 16,0 2-4-16,0 3-8 16,-6 7 2-16,-10 6-1 15,-5 10 8-15,-2 13-4 16,-9 11 4-16,-2 13 2 15,0 3-5-15,2 6 2 16,4-1-5-16,1-4 5 16,4 3-1-16,14-1-3 15,2 2 3-15,1 5-7 16,13-3 7-16,0 1 2 16,0-5-7-16,0-2-2 15,0 3 5-15,13 1-4 0,8 4 1 16,-5 2 1-16,7 1 1 15,5 1-2-15,-1-2 0 16,7 7-3-16,5-1 2 16,-9-3-1-16,2 0 2 15,0 1-2-15,3 2 1 16,-12 3 2-16,13-2-3 16,-8 1-1-16,9-11 0 15,6 3 4-15,-6-6-4 16,2-4 3-16,0-1-1 15,-2-2 0-15,-1-1 1 16,-8 3-3-16,-8 3-1 0,1 4 5 16,0 9-4-16,4 1 0 15,-11-6 1-15,6 0-2 16,-10-4 0-16,3 0 0 16,1 1 1-16,9 5-1 15,-2 0 0-15,-1 0-1 16,-4-5 1-16,10-1-2 15,-1 0 4-15,-11-4-2 16,-1-5 0-16,-6 0 0 16,0-6 0-16,-5 0 0 15,3-2 1-15,2 0-1 16,0 0 0-16,2 0 0 16,-2-2 0-16,0-1 0 0,2 1 1 15,-2-2-1 1,0-1 0-16,-7-1 0 0,0-1 0 15,0 7 1-15,0-2 4 16,0-2-5-16,0-5 3 16,0 0-3-16,0-5 1 15,-14-4 2-15,2-3-3 16,1-1 1-16,-5-3 0 16,2-5 0-16,0 4 1 15,-6-6 0-15,6 0 0 16,-11-7 2-16,4 3-2 15,0-5-1-15,1 2 1 16,-3-5 2-16,7 3-2 16,2-8 1-16,3-3 1 0,8-6-4 15,3-4 1-15,-7 3 1 16,0-1-1-16,-6 2-1 16,-1 4 1-16,0-3-2 15,-4 0 2-15,6-1-2 16,10-4 0-16,-2 0 0 15,4 0-1-15,0 0-2 16,0 0-1-16,0 0-9 16,-3 0 1-16,-1 0-20 15,-3 0-125-15</inkml:trace>
  <inkml:trace contextRef="#ctx0" brushRef="#br0" timeOffset="270954.3635">20410 11898 123 0,'0'0'4'16,"0"0"-3"-16,0 0 20 15,0 0-2-15,0 0-14 16,0 0 1-16,0 0-1 15,0 0 1-15,0 0-5 16,0 17 7-16,0 6 9 0,0 7-12 16,0-2-1-16,0 0 2 15,0-4-3-15,0 1-2 16,0-6-1-16,0 2 2 16,0-8 1-16,0-4-3 15,6-3 1-15,1-4-1 16,7-2 0-16,2 0 2 15,14 0-2-15,4 0-5 16,1-13 0-16,11-8-25 16,-3-2-23-16,8-7-87 15</inkml:trace>
  <inkml:trace contextRef="#ctx0" brushRef="#br1" timeOffset="293555.7477">7591 12976 4 0,'-7'19'31'15,"7"-19"-4"-15,0 0-6 16,0 0 5-16,0 0 8 16,0 0 1-16,0 0-4 15,0 0 1-15,0 0-4 0,0 0-3 16,0 0-1-16,0 0-5 15,0 0-1-15,0 4-3 16,0 9 2-16,0 8-2 16,0 1-4-16,0 1-1 15,0 7-2-15,0-2 1 16,0 2-1-16,0 4-2 16,0-2 0-16,-7 0-2 15,-25-2 0-15,-16 8-4 16,-19-2 0-16,-20-1-3 15,-7 1-16-15,-14-4-30 16,7-3-121-16</inkml:trace>
  <inkml:trace contextRef="#ctx0" brushRef="#br1" timeOffset="294530.4216">9670 12993 128 0,'0'0'4'16,"0"0"7"-16,0 0 21 0,0 0-13 15,0 0 1-15,0 2 4 16,14 6 0-16,-7 5-3 16,0-4-1-16,7 4 1 15,4 1 3-15,-4-1 0 16,-7 4-3-16,6 0 2 15,-13-2-4-15,7 9-2 16,-7-5-1-16,0 3 2 16,0 5 0-16,0-5-4 15,0 9-2-15,-13-5-4 16,-15 6-5-16,-18 2-3 16,-9-2-3-16,-11 3-5 0,-8-5-8 15,-1-3-18 1,1-2-43-16,8-11-200 0</inkml:trace>
  <inkml:trace contextRef="#ctx0" brushRef="#br1" timeOffset="295699.753">12262 12986 52 0,'2'-2'40'0,"-2"2"-12"16,0 0 24-16,5 0-7 16,-3 0-12-16,7 0-7 15,-2 0-3-15,14 0 5 16,6 2 8-16,-4 11-7 15,7 4-3-15,4 0-3 16,-6 2 0-16,-1 3-3 16,5 1-3-16,-4-3-5 15,-5 7-1-15,-2-5 1 16,-5 5-5-16,-10-1 1 16,-6 4-3-16,0 2 1 15,-38 6-1-15,-18-2-5 16,-10-1-1-16,-21 1-3 0,-5 0-8 15,-2-2-9-15,2-4-8 16,12-2-2-16,7-6-42 16,8-5-125-16</inkml:trace>
  <inkml:trace contextRef="#ctx0" brushRef="#br1" timeOffset="296629.6719">14986 13025 173 0,'0'0'8'0,"0"0"22"16,0 0 14-16,0 0-17 15,0 0-4-15,0 0-1 16,0 0-4-16,7 8 0 16,0 3 3-16,7 6-3 15,2 8 5-15,7 3-3 16,-10 2-2-16,1 2-5 15,0-2 1-15,-14 4-5 16,0-2 3-16,0 2-8 0,0 3 5 16,-28-3-3-1,-15 2-3-15,-1-2-3 16,-22-6-2-16,-3 2-8 0,-11-4-10 16,-1 1-22-16,3-9-63 15</inkml:trace>
  <inkml:trace contextRef="#ctx0" brushRef="#br1" timeOffset="297589.6636">17502 13012 104 0,'7'0'9'0,"-7"4"25"16,7-3 1-16,-7 3-13 16,6 0 7-16,-6 5 2 15,14-5-3-15,-7 10 5 16,0-1-3-16,0 5 7 16,-5 7-7-16,3 3-6 0,-5 2 3 15,0 6-5 1,0 3-4-16,-5 1-2 0,-32 0-1 15,-20 8-3-15,-7 0-6 16,-30-3-6-16,-14-2-1 16,-16-3-19-16,-6-1-21 15,-20-13-66-15</inkml:trace>
  <inkml:trace contextRef="#ctx0" brushRef="#br1" timeOffset="312031.7652">3729 11469 99 0,'0'-24'8'15,"0"1"-7"-15,0 6 4 16,0 4 12-16,0 4-4 16,0 9-6-16,0 0 8 15,0 0 11-15,0 0 1 16,0 0 5-16,0 0-2 16,0 0-5-16,0 0-3 15,0 0-3-15,0 0-2 16,0 0-3-16,0 0-3 15,0 0 0-15,0 0-3 0,0 0-3 16,0 0 1 0,0 0-3-16,0 7-2 0,-7 12 0 15,7 17 3-15,-7 7-2 16,7 6 0-16,-7 7 1 16,0 3-3-16,-7-3 1 15,8 6 2-15,1-1-2 16,-2-3 0-16,7 0-1 15,-7-1 4-15,7 3-3 16,0-6 0-16,0 3-1 16,0-1 0-16,0-3 0 15,0 0 0-15,0-3 0 16,0-1 0-16,-7-2 0 16,7 1 0-16,-7-3-2 15,1 0 2-15,-1 2 0 0,0-4 0 16,0-3 1-16,0-5-1 15,-7-3 0-15,1-2 0 16,-6-7 0-16,5-1 0 16,8-5 0-16,-8-3 1 15,0-1-1-15,-7 0 0 16,-8 0 1-16,6 0-1 16,-19 4 1-16,3-7 0 15,-9 3-1-15,0-4 0 16,-5 4 1-16,-6-5-1 15,4-2 0-15,-12 3 2 16,-2 2-2-16,-11 3 0 16,0 0 1-16,-7 7-1 15,0 2-1-15,-1-1 1 0,13 1 1 16,1-2-1-16,1-4 0 16,11-3 2-16,-11 0 1 15,-1-1-3-15,1-2 1 16,-10 4 0-16,-4-2 1 15,0 1-2-15,7-1 1 16,0-2-2-16,11 0 3 16,9-3-3-16,5 1 2 15,9 1-2-15,5-3-2 16,2 3 3-16,5-3 0 16,-1-1 2-16,3 2-4 0,11-3 2 15,1 0 0 1,6-1-1-16,7-4 2 0,7 4-3 15,0-4 1-15,0 0 1 16,0 8-1-16,0 7-3 16,0 11-1-16,0 17 5 15,0 6 1-15,0 4-1 16,21 7 0-16,-7-1 0 16,6-1 1-16,-1 6 0 15,1 0-1-15,-6 5 0 16,7 5-1-16,-8 1 1 15,1 4-1-15,11 0 1 0,-4 2 0 16,0 7 1 0,-1 1-1-16,1 3 0 0,4-4 0 15,-4-1 1-15,6 1 1 16,-6-3-2-16,11-2 1 16,-4 1-1-16,6-1 0 15,-7-4-1-15,-1-3 1 16,1-3 0-16,-6 2 1 15,6-3-2-15,-8-3 2 16,8-1 0-16,-6-8-1 16,6 2-1-16,-1-3 1 15,-6 5 0-15,1-6 0 16,-7 8 0-16,-1-4-1 16,1 4 1-16,-2 0 0 15,-5 0 0-15,-1-4-3 0,1 0 3 16,0-6 0-16,0-3 0 15,0 0-1-15,0-5 1 16,7 5 0-16,-8-4 0 16,8 0-2-16,-7 0 0 15,0 3 2-15,-2 1 1 16,1 0-1 0,1 3 0-16,0-3-1 0,-7-4 1 15,7-6 0-15,-7-7 0 16,7-4-3-16,-7-2 3 15,0 0 2-15,7-2-1 16,-7 2-1-16,7-3-3 0,-7-1 3 16,0 0 0-16,0-3-2 15,0-6 2-15,0 0 0 16,7-4 0-16,-7-3 0 16,0-7-1-16,0-1 1 15,6-2-2-15,-6 0-2 16,7 0-1-16,7 0 5 15,-7 0-2-15,11 0 0 16,3 0 1-16,0 0 1 16,6 0 1-16,-2 0 1 15,10 0-2-15,-1-2 0 16,19-1 2-16,2-3-2 16,5-6 0-16,-5 3 0 0,4 0-1 15,-11 1 1-15,-9-1 0 16,3 3 1-16,-10-1-1 15,2 3 0-15,1-6 3 16,-8 7-3-16,12-3 0 16,2-3 2-16,5 1 0 15,9 4-1-15,-2-1-1 16,2 5 0-16,5-4 0 16,-5 4 1-16,4 0-1 15,1-4 0-15,2 3 0 16,4-3 0-16,-4 0 0 15,-2-2 1-15,-1-1-1 16,3 1 1-16,-2-5-1 16,-5 5 0-16,5-3 0 0,-5 5 0 15,-3 4 0-15,8 0 1 16,2 0-1-16,5 0 1 16,1 0-1-1,13 4 3-15,-8 1-3 16,0-1 0-16,3 0 0 0,-9-4 0 15,-8 2 0-15,-11-2 1 16,5 3-2-16,-12 1 1 16,-6-4 0-16,4 4 1 15,-5-4-1-15,12 2-3 16,9-2 3-16,5 0 0 16,2 0-1-16,4 0 1 15,1 0 0-15,-12 0-1 0,4 4 1 16,3-4-1-16,-9 3 1 15,2-3-1-15,-2 0-1 16,4 0-1-16,7 0 1 16,-4-3 1-16,2-3-6 15,-10 6 5-15,4-4 1 16,-4 4 0-16,-4 0-1 16,5 0-1-16,-5 0 0 15,5 0-3-15,2 0 4 16,-2 0-1-16,2 0 1 15,-2 0 2-15,2 0 0 16,-3 4 2-16,6 2-1 0,-1-3-1 16,-13 3 1-16,6-2-1 15,-16 0 0-15,5 1 0 16,-4-5 0-16,2 0 0 16,13 0 1-16,17 0 4 15,1 0 0-15,6 0-1 16,-1 0-4-16,-11 0 0 15,-2 4 0-15,-5 0 0 16,11 1 0-16,1-5 1 16,8 0-1-16,6 0 1 15,13 0-1-15,0 0 0 16,0 4 1-16,0-4-1 0,-14 4 0 16,-2 1-1-1,-7-1 2-15,-4 4-1 16,-19-3 0-16,-2-1 0 0,-5 0 1 15,-7-2 0-15,5 2 0 16,-11 0 0-16,-1 1 1 16,5 3-2-16,3 5 0 15,-1-4 0-15,5-1 0 16,2 1 1-16,-4-3-1 16,14 1 0-16,-3-7 0 15,11 2 0-15,1-2-1 16,-5 0 2-16,5 4-1 15,-5-4 1-15,-3 4-1 16,10 0 0-16,-2-4 0 16,13 1 0-16,5-1 7 0,7 0-6 15,2 0-1-15,0-1 0 16,1-7 0-16,-1 2 3 16,-9 3-3-16,-7-1 0 15,-5-2 0-15,-11 2 0 16,-9 4 0-16,-5-4 1 15,5 3-1-15,-11 1 0 16,-1 0 0-16,-11 0 0 16,14 0 0-16,-10 0-2 15,3 0 2-15,14 0 2 16,-3-4-2-16,12 4-1 16,2-4-2-16,-3 0 2 15,-1 3-1-15,6 1 1 0,-13 0 0 16,6 0 0-16,-2 0 1 15,-2 0 0-15,-4 0 1 16,10 0-1-16,3 0 1 16,-2 0-1-16,2 0 0 15,5 0 0-15,-5 0 1 16,11 0 2-16,1-4-2 16,-5 0 0-16,4 0 0 15,-11-1 1-15,5-3-1 16,-10 6 2-16,8-5-2 15,-15 3-1-15,8 4-1 16,-15 0 0-16,1 0-1 0,-9 0 1 16,-8 0 1-16,-4 0 0 15,7 0 1-15,-2 0-1 16,6 0 2-16,3 0-2 16,14 0 1-16,4 0 1 15,11 0 4-15,3 0-2 16,5 0-4-16,-7 0 0 15,-5 0-1-15,-3 0 1 16,-4 0 0-16,5 4 1 16,2-4 0-16,-2 4-1 15,-5-4-1-15,-9 0 1 16,-4 3 0-16,1-1 1 0,1-2-1 16,-10 4-1-16,8 0 1 15,-3 1 0 1,-5-1 0-16,8 0 0 0,-5 1 0 15,13-1-1-15,-2 0 1 16,5-4 0-16,-4 0 0 16,4 4-1-16,2-3-3 15,-7-1 3-15,12 4 1 16,-5 0 1-16,11 2 1 16,-8 1-2-16,13 3 0 15,10 3 0-15,6 0 3 16,14 0 0-16,-5 0-3 15,-2-7-2-15,1 2 2 16,-22-3 0-16,-2 3 1 16,0 1-1-16,-11-5 0 0,2 5 2 15,-2-5-1-15,-5 2-1 16,-7-3 0-16,5 1 2 16,-11-4-1-16,-3 0 1 15,-5 4-2-15,1-2 0 16,-5-2 0-16,7 4 0 15,11 3-2-15,-4-1-1 16,20 3 3-16,-9 3 0 16,19-3-1-16,-8 0 1 15,5-5 1-15,7 6-1 16,3-7 0-16,-5-1 2 16,4-2-2-16,7 0 1 0,-6 0 0 15,1 0-1-15,6 0 0 16,6-2 0-16,-7-5 0 15,-2 1 0-15,2-2 2 16,-2 3-2-16,-11-3 0 16,-3 7 1-16,0-3 0 15,-9 4-1-15,5-4 0 16,6 4 0-16,-4 0 1 16,5 0-1-16,-1 0 0 15,-4 0 0-15,-2 0 4 16,-10 0-4-16,8 0 1 15,-3 0-1-15,-3 0 1 16,-1 0-1-16,-1 0 0 0,-9-4 2 16,5 4-2-16,-4 0 1 15,-6 0-1-15,15 0 0 16,-10 0 0-16,5 0 0 16,2 0 2-16,-2 0-2 15,4 0 4-15,8 0-2 16,-3 0 2-16,11 0-2 15,8 0 1-15,1 0-3 16,12 0-3-16,-4 8 3 16,2-3 0-16,-5 7-1 15,-18-3-1-15,5-3 2 16,-1 1-1-16,-4-1 1 16,11-6 0-16,8 0 1 15,-3 0-1-15,13 0 0 16,6 0 2-16,1-9 0 0,-4 5 3 15,-7-2-3-15,-6-2-2 16,-8 7 0-16,-2-3-1 16,7 4 0-16,-5 0 1 15,3 0 1-15,4 0-1 16,1 0 0-16,-8 0 0 16,-2 0 0-16,-4 0 0 15,-3 0 0-15,-2 0 1 16,-3 0 1-16,8 0 0 15,-10 4-1-15,7-3 2 16,1 3-2-16,6 0 0 16,2-2 0-16,7 2 0 0,-2 0 0 15,9-4 1-15,5 3-2 16,-5 3 0-16,-6 2-1 16,-13-3 1-16,8 3 0 15,-5-7-1-15,-7 3 1 16,3-4 0-16,-3 4 0 15,-13-4 1-15,6 4-1 16,-2-3 0-16,-2 7 0 16,-3-2 2-16,7 5 3 15,1-1-5-15,1 3 3 16,6 0-3-16,-3 4 1 16,-3-4-1-16,-2 2 3 15,1-2-2-15,-8 0 0 0,8 0-1 16,1 1 1-16,-4-5-1 15,5-1 0-15,-3-3 2 16,7-1-2-16,-13 4 0 16,8-8 0-16,-1 5 0 15,-3-5-2-15,4 4-1 16,-15-4-1-16,7 0 0 16,-17 4-4-16,-7-4-9 15,1 0-19-15,-3 0-23 16,-4 0-44-16,-7-17-137 15</inkml:trace>
  <inkml:trace contextRef="#ctx0" brushRef="#br1" timeOffset="319356.2867">3779 11445 23 0,'0'-2'15'16,"0"2"1"-16,9-2 4 0,-2 2-2 15,0-2 2-15,0 2 6 16,0 0 7-16,0 0-6 16,0 0-9-16,0 0-1 15,6 0 0-15,1 0-6 16,0 0 2-16,11 0-2 16,-11 0 1-16,0 0 0 15,-1 0 3-15,8 0-4 16,4 0 1-16,3 0 4 15,6 0-6-15,-6 0 3 16,17 0 1-16,-3 0-4 16,-3 4-2-16,9 1 4 15,-2-1-3-15,2 2 0 0,-4-2-1 16,6 1-1-16,-2 3-1 16,-2-3 1-16,2 3-4 15,5-3 1-15,2-1-1 16,-2 0 4-16,4 4-2 15,7-6-3-15,-4 1 2 16,9-3 2-16,4 4-2 16,-6 0-1-16,1-4 1 15,13 2-3-15,-1-2 1 16,14 0 4-16,0 0-3 16,7 0 0-16,0 0 0 15,-7 0-1-15,-16 0 0 0,0 0 0 16,-12 0 1-16,1 0-2 15,-12 0 1-15,11 0-1 16,-4 0-1-16,5 0 1 16,6 0 1-16,-4 0-1 15,11 0-1-15,0-2 1 16,-6 0 1-16,1 0 0 16,-1-2-2-16,6 4 1 15,0 0-1-15,14 0 0 16,7 0 2-16,0 0-2 15,7 0 1-15,-7 4 0 16,0 2 0-16,-19-2-2 16,-8 3 2-16,-1-1-1 0,0-1 0 15,3-1 0 1,11 4 0-16,0-4 0 0,7-3 1 16,0 3 0-16,-6 2-1 15,-11-3 0-15,1 1 1 16,-18-2-1-16,2 0 0 15,-2-2 0-15,-10 2 1 16,14-2 0-16,3 0-1 16,2 0 0-16,11 0 0 15,14 0 0-15,-7 0 0 16,7 0 0-16,-7-2 0 16,-9 2 0-16,-7 0 1 0,-4 0-1 15,-12 0 0 1,4 0 0-16,1 0 0 0,9 2 0 15,4 2 0-15,1 1 1 16,4-3-1-16,6 2 0 16,-10-2 0-16,-8-2-1 15,-4 0 1-15,-2 4 0 16,-5-3 0-16,4-1 0 16,-1 2 0-16,6-2 0 15,3 0 0-15,1 0 1 16,-1 0-1-16,-8 0 0 15,-10-2 1-15,-4 1 0 16,-3 1 0-16,-1 0-1 16,12 0 1-16,-3 0 0 15,14 0 0-15,-4 0 3 0,2 0-4 16,11 0 2-16,-6 0 0 16,11-6-2-16,0 0 3 15,2 1-2-15,-7 1-1 16,-4 0 0-16,-9 2 2 15,-10-2-2-15,1 4 0 16,-1-1 0-16,8 1 1 16,-10 0-1-16,4 0 0 15,-3-2 1-15,3 2 0 16,-1-2 0-16,6 2-1 16,-2-4 0-16,12 4 1 15,13 0-1-15,0 0 1 0,14 0 1 16,7 0-2-16,0 0 0 15,0 0 0-15,-2 0 0 16,11 0 2-16,-3 0-1 16,1-5-1-16,0-3 0 15,0 4 0-15,-14 2 1 16,-7-1 0-16,-5-1-1 16,6 0 1-16,-1 4-1 15,-7-2 1-15,0 0-2 16,-9-3 2-16,14 1-2 15,-11 4 0-15,-10-2 1 16,0 0 0-16,-4 2 0 16,-12 0 0-16,5 0 0 0,-3 0 0 15,7 0 2 1,-2 0-2-16,5 0 0 0,-3 0 1 16,1 0-1-16,8 0 0 15,-4 0 0-15,11 0 0 16,8 0 0-16,-3 0 1 15,13 0-1-15,6-2 0 16,1-5 1-16,3-7-2 16,-7 5 0-16,0 0 1 15,-7 1-1-15,1-1 1 16,-8 5-1-16,-9-2 1 16,7 2 0-16,2 1 1 0,-6-1-2 15,-6-2 1 1,6 2 0-16,-1-1 0 0,-2 1 0 15,7-1 0-15,-4 1 0 16,-10 0-1-16,2 4 1 16,5 0-1-16,-13 0 1 15,6 0 0-15,2 0 0 16,-4 0 0-16,5 0 0 16,6 0 1-16,-11 0-1 15,5 0 0-15,6 0 0 16,-11 0 0-16,11 0 1 15,1 0-1-15,1 0 0 16,6 0 0-16,-1 0 0 16,7 0 0-16,7 0 0 15,-16 0 0-15,0 0-1 0,2 0 1 16,-13 0-1-16,-3 0 1 16,0 0 1-16,-13 0-1 15,-1 0 0-15,-2 0-1 16,5 0 1-16,4 0 0 15,10 4 0-15,4-3 0 16,0 3 0-16,2-1 1 16,5-2-1-16,3-1-1 15,-1 4 1-15,-9-2-1 16,7-2 1-16,-5 0 1 16,3 0 0-16,4 0-1 15,3 0 0-15,2 0 0 0,-12 0 0 16,-2 0 0-16,7 0 0 15,-18 0 0-15,-3 0 0 16,-7 0 0-16,-6 0 1 16,-3 0-1-16,3 0 0 15,-1 2 0-15,8-1 1 16,-8 2-1-16,15 2 1 16,-15-1-1-16,8-2 0 15,-8 1 1-15,15 3 0 16,-10-4-1-16,11 0 0 15,-15 2 0-15,13-4 0 16,-15 4 0-16,4-1 0 16,2-1 0-16,-2 2 0 0,2-4 0 15,4 0-1 1,-3 4 1-16,-1-3 0 0,5 3 0 16,-3 0-1-16,3-4 1 15,-5 4-1-15,9-3 1 16,-4 2 0-16,-3-2 0 15,8-1 1-15,-15 4-1 16,5-4 0-16,5 0 0 16,-5 0-1-16,3 0 1 15,-14 0-1-15,-1 0 1 16,-8 0-1-16,-8 0 0 16,-6 0 1-16,0 0 0 0,-3 0 0 15,-4 0 0 1,-7 0-1-16,0 0 1 0,0 0 0 15,0 0 0-15,0 0-3 16,0 0 3-16,0 0 0 16,0 0 2-16,0 0-2 15,0 0 2-15,0 0 1 16,0 0-1-16,0 0-1 16,0 0 0-16,0 0 0 15,7 0-1-15,-7 0 3 16,0 0-3-16,0 0 2 15,0 0 1-15,0 0 0 16,0 0 2-16,0 0 2 16,0 0-3-16,0 0 0 15,0 0-2-15,0 0-2 0,0 0 2 16,0 0-1-16,0 0-1 16,0 0 1-16,0 0 2 15,0 0 1-15,0 0-2 16,0 0 1-16,0 0-2 15,0 0 1-15,0 0-1 16,0 0 0-16,0 0-1 16,0 0 1-16,0 0-1 15,0 0 0-15,0 0 0 16,0 0 0-16,7 0-2 16,-7 0 0-16,0 4-1 15,7-4-3-15,13 4 0 0,10-2 1 16,28 5 5-16,22-1 0 15,-4 3 0-15,4-1 0 16,-7 1 0-16,-15 3 0 16,6-7 1-16,2 3-1 15,-4-7 1-15,-2-1-1 16,-5 0 0-16,-9 0 0 16,-10 0 0-16,1 0 2 15,-9 0-1-15,-5 0-1 16,4 0 0-16,10 0 1 15,-14 0-1-15,11 0 0 16,10 0 1-16,-10 0-1 16,7 0 1-16,5 0 0 15,-5 0-1-15,-8 0 0 16,-6 0 0-16,-13 0 0 0,-14 0 0 16,0 0 1-16,0 0-1 15,0 0 0-15,0 0 0 16,0 0 0-16,0 0 0 15,0 0 0-15,0 0 0 16,0 0 0-16,0 0 0 16,0 0 0-16,0 0 0 15,0 0-1-15,0 0 1 16,0 0-1-16,0 0 0 16,0 0 1-16,0 0 0 0,0 0 0 15,0 0 0 1,0 0 0-16,0 0 0 0,0 0 0 15,0 0 0-15,0 0-1 16,0 0 0-16,0 0 0 16,0 0 0-16,0 0 0 15,0 0 1-15,0 0-1 16,0 0 0-16,0 0 1 16,0 0 0-16,0 0 1 15,0 0-1-15,0 0 0 16,0 0-1-16,0 0 0 15,0 4 1-15,0 6-3 16,-14 3 3-16,0 5 0 16,-6-6 0-16,8-7 0 15,5-1 0-15,3 4 1 0,-3 1-1 16,-2 1 0-16,-3 3 0 16,3 0 1-16,2-4-1 15,0 4 0-15,0 1 0 16,-6 3 0-16,6 0 0 15,-9-3 0-15,9 0 0 16,5 1 0-16,-3-2 1 16,3-2-2-16,-5 2 1 15,2 1 0-15,3-3 0 16,-3 4-1-16,3-2 1 16,2 4 0-16,0-4 0 15,0 0 0-15,0-3 0 0,0 7 0 16,0 0 0-16,0-2 0 15,-5 2 0-15,-1-4 0 16,3 8 0-16,3-6 0 16,-7 5-2-16,1-1 2 15,-1 2 0-15,0-2 1 16,7 2-1-16,-7-4 0 16,7 1-1-16,-9-1 1 15,9-2-1-15,0 2 0 16,0-4 2-16,0 4-1 15,0 0 0-15,0-2-1 16,0 2 0-16,0 2 1 16,0-2 0-16,0 0 0 0,0 4 0 15,0-1 0 1,0 5 0-16,0-3 0 0,9 5 0 16,-9-1 1-16,7-4-1 15,7 3 0-15,-8-1-1 16,4 3 1-16,3-3 1 15,-1 0 0-15,2-3-1 16,-5-2 1-16,-2-2-1 16,2-4 0-16,-2 0 1 15,0 1-1-15,-1-3 1 16,-6 0-1-16,7-3 3 16,0 5-3-16,0-4 0 15,-7 4 1-15,2 6 1 16,3-2-2-16,-5 0 1 0,0 2-1 15,0 2 0-15,0 1 1 16,0 1 1-16,0-2-2 16,0-3 0-16,0 5 0 15,0-6 0-15,0 4 0 16,0-3 1-16,0 5 0 16,0-6 0-16,0 5 0 15,-5-1-1-15,3-2 1 16,2 2-1-16,0 1 0 15,0-1 0-15,0-2 1 16,0-6-1-16,0 4 4 16,0-4-4-16,0 2 0 15,0 0 2-15,0 0-2 0,0 2 0 16,0 0 1-16,0-2-1 16,0-2 0-16,0 4 1 15,0 4-1-15,0-2 2 16,0 3-2-16,0-1 0 15,0-4 0-15,0 2 0 16,0-1 1-16,0 3-1 16,0 2 1-16,0-5-1 15,0-1 0-15,0 6 1 16,0-2 0-16,2 0-1 16,5 1 2-16,-2 1-2 15,-3 3 0-15,3 4 1 0,-5-2 0 16,2 2 0-1,-2 2-1-15,0-3 0 0,0-1 1 16,5-2-1-16,-3 1 0 16,2-1 0-16,-4 4 0 15,0 0 1-15,3-2-1 16,-3-1 1-16,0-1 0 16,4 0-1-16,-4-3 2 15,0 3 1-15,0-5-2 16,0-2-1-16,0 7 2 15,0 0-1-15,0 5 0 16,-4 0-1-16,-5 5-1 16,2-2 1-16,0 6 1 0,2 3-1 15,-2-2 0 1,5 3 2-16,-5-5-2 0,0 1 2 16,7-5-1-16,-7 1-1 15,1 2 0-15,-1-1 1 16,0 3-1-16,7-1 0 15,0 1 1-15,0-6 1 16,0 2-1-16,0-2-1 16,0 1 0-16,0 6 0 15,0-1 0-15,0-1-1 16,0 1 1-16,-9 0 1 16,2-5-1-16,-2-1 0 0,2 2 0 15,-5-2 1 1,3-2-1-16,2 0 0 0,0-2 0 15,7 0 0-15,0 10 0 16,-7-5 0-16,7-3-1 16,0 6 1-16,0-6-1 15,0-2 1-15,0 2 0 16,0 2 0-16,0-2 0 16,-6 3 0-16,-1 5 0 15,0-2 0-15,-9-2-1 16,7-1 1-16,-3 1-1 15,3-2 1-15,4-6 0 16,-2 6-1-16,1-2 1 16,-1-2 0-16,-2 2 0 15,2 2 0-15,7-4 0 0,-7-4 0 16,7 2 0-16,-7-3-1 16,7 3 1-16,0-2 0 15,0 1 0-15,0-5 0 16,0-1 0-16,0-4 0 15,0-2 0-15,0-2 0 16,0 4 0-16,0-4 1 16,0 4 0-16,0 2-1 15,0 4-1-15,0-3 1 16,0 7 0-16,0-5 0 16,0 1-1-16,0-2 0 15,0 1 1-15,0 1 0 0,0-6 0 16,7 0 0-16,0-2 0 15,0-2 0-15,-1 0 1 16,-6 4-1-16,3-4 1 16,1 4-1-16,-1 2-1 15,3 6 1-15,-1-3 1 16,2 1-1-16,-5-6 0 16,-2-3-1-16,5-1 0 15,-3 1 0-15,5 3-3 16,4 0 1-16,1 9 1 15,2-3 2-15,-7-1 0 16,6 4 0-16,-6-9-1 16,0 2 0-16,0-2 1 0,0-4 0 15,-5 1 1 1,3 3-1-16,2-4 0 0,-5 5 1 16,2 3-1-16,-1-2 0 15,4 3 0-15,2 3 0 16,-9-2 0-16,7 3 0 15,-7-4 0-15,0 5-3 16,7-1 3-16,-7 4 0 16,0-3 0-16,0 1-2 15,0 2 2-15,0-4 0 16,0-3 0-16,0-2 0 16,0-8-1-16,0-4 0 0,0 4 1 15,0-3-2 1,0-1 1-16,0 3-4 0,0-7 4 15,0 3-2-15,6-3 2 16,-6-5-2-16,0 4 3 16,0-4-1-16,0 0 0 15,0 9 1-15,0 1 0 16,0 11 0-16,0 1 0 16,0-1 1-16,0-6-2 15,0-2-1-15,0 0 2 16,0 0-2-16,0-3-2 15,0-3 3-15,0-1 0 16,7-2 0-16,-7-1 0 0,0-3-1 16,0 0 0-1,0 0 2-15,0 0-2 0,0 4 2 16,0-2 0-16,0 2 0 16,0 4 0-16,0-3 1 15,0-1-1-15,0-4 0 16,0 0 1-16,0 0-1 15,0 0 0-15,0 0-1 16,0 0 1-16,0 0 0 16,0 0-2-16,0 0 2 15,0 0-1-15,0 0-2 16,-13 0-1-16,-10 0 4 16,2 0-2-16,-2 0-2 15,2 0 4-15,-6-8-3 0,2 3 2 16,-1-3 0-16,10 2 0 15,-4 3 0-15,-1-3 1 16,3 2 0-16,-1 0 0 16,6 4 0-16,3 0 1 15,-3-3-1-15,-1 3 1 16,0 0-1-16,-4 0 0 16,0 0 0-16,4 0 0 15,5 0-1-15,-5 0 1 16,0 0 0-16,0 0 2 15,-4 0-2-15,6 0 0 16,3 0 0-16,-2 0-2 16,2 0 2-16,-5 3-2 0,0 1 1 15,-9 0 1 1,3 2-1-16,4-3 1 0,-5 1-1 16,-7-2 1-16,5 2 0 15,3-4 0-15,6 0 0 16,-2 4 1-16,2-4-1 15,0 0 0-15,1 4 0 16,-3-4 0-16,2 0-1 16,-2 0 1-16,-5 1-1 15,-6 3 1-15,4 0 0 16,0-4-1-16,2 4 1 16,1 1 0-16,-1-1 0 15,-2 0 0-15,2-3-2 16,5 7 1-16,3-8 1 0,-1 0 0 15,0 4-3-15,-4-4 0 16,4 0-2-16,7 0-1 16,-7 0-8-16,7 0-4 15,-6 0-20-15,6 0-24 16,0-12-77-16</inkml:trace>
  <inkml:trace contextRef="#ctx0" brushRef="#br1" timeOffset="328164.4383">14353 13795 17 0,'-20'1'21'0,"-6"3"-18"15,19-4 7-15,7 0 13 16,-4 4-10-16,2-4-7 16,2 4-4-16,0-2 2 15,-7 2-4-15,0 5-3 16,0 2-3-16,0 4-20 0,7-2-27 15</inkml:trace>
  <inkml:trace contextRef="#ctx0" brushRef="#br1" timeOffset="328927.8594">14239 13990 29 0,'-7'0'52'16,"7"0"-28"-16,0-1 5 16,0 1 31-16,0 0-17 15,0 0-9-15,0 0 0 16,0 0 1-16,0 0-5 15,0 0-7-15,0 0-9 0,0 0-5 16,0 0-3-16,0 0-1 16,0 0-1-16,0 14-1 15,0 17-1-15,0 14 5 16,0 11-1-16,0 10-3 16,0 9 4-16,0 8 0 15,0 2-3-15,0 3 2 16,0-5-2-16,-7 2-3 15,-5-6 3-15,8 0 0 16,1-6-2-16,3-5-2 16,0-2 2-16,0 0 1 15,0-4-1-15,0-6-2 16,0 1 1-16,10-3 1 0,6 3-2 16,-9-5 1-16,-1 1-1 15,1-8 0-15,0-2 0 16,-7 1 0-16,7-9 0 15,-7 5 0-15,0-10-1 16,0-2 2-16,0-3-1 16,0-6 0-16,0-2 0 15,0-4 0-15,0-4 0 16,0-1 0-16,0-3-1 16,0-5-1-16,0 4-2 15,0-2-2-15,0-2 0 16,0 0-7-16,0 0 1 0,-7-2-14 15,7-20-83 1,-7-9-78-16</inkml:trace>
  <inkml:trace contextRef="#ctx0" brushRef="#br1" timeOffset="331464.9658">14454 14081 96 0,'0'-2'42'16,"0"0"-33"-16,0-2 32 15,0-1 4-15,21-3-6 0,9 3 1 16,13-3-6-16,5-5-5 16,-2 7-11-16,2-1 0 15,-2 1-4-15,-5 2-8 16,8 0 1-16,10 4 0 16,8-4-2-16,2 4 0 15,11-1-1-15,7 1 1 16,7 0-2-16,0 0 5 15,7 0-2-15,14 0 3 16,-8 0-2-16,15 0 1 16,-14 0-3-16,-1 0 3 15,-3 0-3-15,-3-4 5 0,-3 4-5 16,3-4 0-16,0 0-2 16,14 3 1-16,6-7 3 15,5 3-2 1,-4-3 1-16,-8 2-2 0,1 2 1 15,-14 1-2-15,2-3 5 16,-4 2-2-16,-5 0-4 16,0-1 0-16,0-3-2 15,-7-1 4-15,7 4 3 16,-5-3-6-16,-1 0 1 16,-1 3 3-16,0-1-5 15,0 4 3-15,0-4-1 16,0 6-1-16,-9 0 0 0,9-3 0 15,5 3-1 1,2 0 0-16,-7 0 2 0,0-4-2 16,1 2 0-16,3-2-3 15,8 4 3-15,4-4 0 16,-2 4 0-16,-7 0 0 16,-7-1 1-16,-2-2-1 15,-5 2 0-15,7-3 0 16,-9 0 0-16,14-1 2 15,-2-3-2-15,1 3 0 16,-4 1-4-16,1-2 4 16,-20 2 0-16,-6 4 1 0,-4-3-1 15,-24 3-1 1,-6 0 1-16,-8 0 0 0,-1 0 0 16,-6 0 0-16,-6 0-1 15,7 0 0-15,-5 7 0 16,5 3 1-16,0 3-1 15,4 4 1-15,0 5 0 16,-4 1 1-16,7 11-1 16,-12 2 0-16,5 5 0 15,-1 6 0-15,-1-4 2 16,-1-2-2-16,-4 3 2 16,0-5-2-16,-7 6 1 15,7-1 1-15,-7-5-2 16,0 5 2-16,0-3-2 15,7 2 2-15,-7 4-2 0,7-5 0 16,-7 1 0-16,7 6 0 16,0 0 1-16,-1-1 1 15,1 5 0-15,2-9-2 16,3 4 1-16,6 1-1 16,3-1 0-16,0-4 2 15,-5 4-2-15,4-7 0 16,3 2 0-16,-9 1 1 15,0-13-1-15,-14 0 0 16,0-1 1-16,0-2 0 16,0 2-1-16,0 10 1 15,0-5-1-15,0 9 1 0,0-1-1 16,-7-7 0-16,0 7 0 16,-7-2 0-16,-2-1 0 15,2-1-1-15,-2 1 1 16,3-5 0-16,6 0 0 15,-7-4 1-15,0-8-1 16,-2-2 1-16,7-3-1 16,2-4 0-16,7-7 0 15,-5 3 0-15,5-10 1 16,0 3-1-16,-2-3 0 16,2 4 0-16,-4-2 1 15,1-2 0-15,-10 0 0 16,-15 4 2-16,-4-4-2 0,-9 0-1 15,-8 0 2 1,-1 0-2-16,-7 0 0 0,-10 0 0 16,-4-4-1-16,-2-2 1 15,9 3 0-15,-17-1 0 16,8 4-1-16,4-2 2 16,-4-2 0-16,2 4-1 15,0-4 0-15,-10 1 0 16,1-3 0-16,-5-2 0 15,3 3 0-15,-1-3 0 16,-4-1 1-16,0 3-1 16,0-1 0-16,-7 3 1 15,2 2-1-15,-2-2 1 16,4 4 2-16,1-3-3 0,2 1 1 16,0 2-1-16,0-2 1 15,-1 2-1-15,4-2 1 16,12-2-1-16,-1 0 0 15,9 0 2-15,0-1-3 16,-3-4 1-16,1 5 0 16,4-5 0-16,-2 5-2 15,-3-2 1-15,3-1 1 16,-7 3 0-16,-3 2-1 16,10-2 1-16,-16-4 0 15,-5 7-1-15,2-3 1 16,1 4 0-16,2 0-2 15,-1 0 2-15,3 0-1 0,7 0 1 16,-2 0-1-16,0 0-1 16,-12 0 2-16,4 0 0 15,3 0 1-15,-2 0-2 16,0 0 0-16,2 0 1 16,7 0 0-16,4 5 0 15,1-1 0-15,4 4 1 16,-5-6-1-16,6 2 1 15,1-4 0-15,3 0-1 16,13 0 0-16,-6 0 0 16,13 0 0-16,-11 0 1 15,2 0-1-15,5 0-2 0,-5 0 0 16,4 0 2-16,1 0-3 16,-12-4 2-16,5-2-1 15,-4 6 0-15,3-4 1 16,-3 4 0-16,3 0 0 15,4 0-3-15,-10 0 2 16,9 0 0-16,4 0-1 16,6 0-1-16,6 0 2 15,-4 0 0-15,-3 0 1 16,7 0 0-16,-4 0-2 16,1 0 3-16,6 0 0 15,-7 0-3-15,-10 0 0 16,14 0 2-16,-4 0 0 0,-5 4 0 15,11-4 1-15,1 4-1 16,-8-2 1-16,10-2 0 16,-2 0 1-16,-1 0-1 15,-2 0-1-15,3 0 1 16,4 0 0-16,9 0 1 16,-7 0-1-16,3 0 0 15,0 0 0-15,2 0 0 16,-5 0 1-16,-6 0-2 15,4 0 2-15,0 0-1 16,-5 0 0-16,1 0 0 16,-5 0 1-16,18 0-1 0,-7 0 0 15,7 0 0 1,8 0 0-16,-1 0 0 0,0 0 0 16,7 0 0-16,0 0 0 15,0 0 0-15,0 0 0 16,0 0 0-16,0 0-1 15,0 0 1-15,0 0-5 16,0 0-8-16,7 0-14 16,27 0-18-16,12 0-36 15,-5 0-201-15</inkml:trace>
  <inkml:trace contextRef="#ctx0" brushRef="#br1" timeOffset="332895.9984">10303 16077 0 0,'-6'0'43'16,"6"0"-12"-16,-7-4 6 15,7 4 14-15,0 0-6 16,0 0-10-16,0 0-3 16,0 0-8-16,0 0-7 15,0 0-5-15,0 0-2 0,0 0-2 16,0 9 0-16,0 12 0 16,0 15 6-16,0 4-9 15,0 3 2-15,0 6 3 16,0-4-4-16,0 6 1 15,0-2-4-15,0 0 2 16,0 3-3-16,0-3 1 16,0 8-1-16,0-5 0 15,7 7 1-15,-7-3-1 16,6-7 1-16,1 0-2 16,-7 0-1-16,0-2 2 15,0-2-2-15,0 2 0 16,3 2 0-16,-3-4 1 0,0 2 0 15,0-7-1 1,0-1 1-16,0-3-1 0,0 4 0 16,0-5 0-16,0 1 0 15,0-2 0-15,0-2 0 16,0-2 0-16,0 0 3 16,0-2-3-16,0-2-3 15,0-5 3-15,0 2 0 16,0-4 0-16,0 1 0 15,0-6 0-15,0-1 0 16,0 0-1-16,0-4 1 16,0 1-1-16,4-3 1 0,-4-3-1 15,0-2-2 1,0-2 0-16,2 4-2 0,-2-4-5 16,5 0-8-16,-3 0-10 15,8-17-33-15,-10-19-80 16</inkml:trace>
  <inkml:trace contextRef="#ctx0" brushRef="#br1" timeOffset="335481.8018">10471 16162 108 0,'0'0'44'15,"0"0"-33"-15,0-2 25 16,0-2 8-16,0 0-22 16,0 0 4-16,0-1 2 15,0 5-1-15,0-4-6 16,7 4-8-16,6-4-2 16,8 4-2-16,11-1-2 15,9 1-1-15,3-4 2 16,6 4-3-16,1 0 3 15,13 0-4-15,3 0 2 0,-3 0-2 16,14 0 1-16,-5 0-1 16,-4 0-2-16,11 0 4 15,1 0-3-15,6 0 2 16,-7 4-1-16,2-3 0 16,-1 3-1-16,6-4-2 15,0 4 3-15,0-4-1 16,-7 4 1-16,-2-4-1 15,0 1-1-15,-11-1-1 16,-5 0 2-16,-3 4-1 16,-10-4-2-16,3 4 1 0,-4-4 2 15,5 0-3 1,-9 0 2-16,13 0-2 0,-6 0 3 16,13 0-1-16,-5 0 0 15,-4 0 2-15,5 0-2 16,-5 0 0-16,5-4 3 15,-3 0-4-15,7-1-1 16,-4 1 2-16,2-1-2 16,-9-3 2-16,2 2-1 15,-3-1-1-15,3 3 1 16,-2-2 1-16,-9 3-2 16,6-1 1-16,1-2 0 15,6 2 0-15,-2 0-1 16,5-1 3-16,-5 1-1 15,4 3-1-15,-6-3-1 0,-12 0 3 16,1 0-1-16,3 2-2 16,-17-1 0-16,-1-1 1 15,-1 4 0-15,-6 0-1 16,1-4 1-16,2 4-1 16,4-2 0-16,10-2 2 15,-3 0-2-15,5 4 0 16,-4-3 0-16,-1 3 0 15,-2 0 0-15,-4 0 0 16,-1 0 1-16,-4 0-1 16,7 0 0-16,-9 0 0 15,-1 0 2-15,1 0-4 0,-5-2 4 16,14 2-2-16,-9 0 0 16,-1-4 0-16,1 4 1 15,2 0-1-15,0 0 0 16,-3 0 2-16,1 0-2 15,2 0 0-15,7 0 0 16,-3 0 0-16,1-4 1 16,-1 4 0-16,5-4-1 15,-4 4 0-15,-5-1 2 16,7-3-2-16,-3 4 1 16,-6 0 0-16,2-4 0 15,2 4 0-15,7-4 0 16,2 4-1-16,1-1 1 0,4-3 0 15,-12 4-1 1,8 0 0-16,-3-4 0 16,2 4 0-16,-4 0 2 0,7-4-2 15,-3 4 0-15,-4-1 0 16,7 1 3-16,4 0-3 16,-14 0 2-16,6-4-2 15,-6 4 0-15,-4-4 0 16,-2 4-1-16,8 0 2 15,-8 0-2-15,0 0 1 16,2 0-1-16,7 0 1 16,4 0 0-16,0 0 0 15,5 0 0-15,3 0 0 16,-6 0 0-16,1 0 0 0,-10 0 0 16,1 0 0-16,4 0 0 15,-11 0-3-15,6 0 3 16,-11 0 0-16,14 0 3 15,-2 0-6-15,-1 0 3 16,-11-4 0-16,5 4 0 16,2 0-1-16,-3 0 0 15,-6 0 1-15,0 0 0 16,0 0 0-16,-1 0 0 16,-1 0 0-16,-5 0 0 15,0 0 0-15,0 0 0 16,-7 0 0-16,0 0 0 15,0 0 0-15,6 0 0 0,-6 0 0 16,7 0 1-16,-7 0-1 16,0 0 0-16,7 0 0 15,-7 0-1-15,0 0 1 16,0 0 0-16,0 12 1 16,0 6-1-16,0 8 5 15,-7 5-3-15,-6-3-1 16,-1-2-1-16,-2 4 3 15,0-3-2-15,2-1 0 16,7-9 1-16,0-4-2 16,0 0 0-16,7 1 0 15,-7-5 0-15,7 4 0 0,0-4 0 16,0 4 0-16,0 5 0 16,0-1 0-16,0-3 0 15,0 3 0-15,0 0 0 16,0-3 0-16,0-1 0 15,0 4 0-15,0-2 1 16,0-2-1-16,0-2 0 16,7-1 0-16,-7-1 0 15,0 0 0-15,7 1-1 16,-7 1 1-16,7 2 0 16,-7 1 1-16,7-1-1 15,-7 1 0-15,0 4 0 16,0-1 1-16,0 1-1 0,2 3 0 15,-2-4 0 1,5-2 0-16,-5-2 0 0,0 0 0 16,0-3 0-16,0 3 0 15,0 4 1-15,0 0-2 16,0 0 2-16,2-2-2 16,3 6 1-16,-3-3 0 15,5 9 0-15,0-5 1 16,2 8-1-16,-2-3 0 15,7 3 0-15,-8 2 1 16,1-2 0-16,-7 0-1 16,7-2 0-16,-7-2 0 0,0 1 0 15,0-3 0 1,0 3 2-16,0-5-2 0,0 5 1 16,0-1 1-16,0-4-2 15,0 1 0-15,0-2 0 16,0-2 1-16,0-2-1 15,0 0 0-15,0 1 0 16,7-1 0-16,-7 6 1 16,0-5-1-16,0 3 0 15,0-2 1-15,7 2-1 16,-7-3 0-16,0 3-1 16,0 2 1-16,0-1 0 15,0 3 0-15,0-6 2 16,0 3-2-16,0-5 0 0,0 2 0 15,0 2 0-15,0 1 0 16,0-1 0-16,0-2 0 16,0-2 0-16,0 0 0 15,0-2 0-15,0-6 1 16,0-1-2-16,0 1 1 16,0-5-1-16,0 0 1 15,7-4 0-15,-7 1 0 16,0 3-1-16,0-4 1 15,0 0-1-15,0 0 0 16,0 0-3-16,0 0 0 16,2 0-4-16,-2 0-8 15,0-5-13-15,0-12-39 0,7-14-30 16,0-8-162-16</inkml:trace>
  <inkml:trace contextRef="#ctx0" brushRef="#br1" timeOffset="338122.1278">3749 14047 52 0,'-6'-9'22'15,"-1"1"-11"-15,7 8 13 0,0 0 8 16,0 0-4 0,0 0-1-16,0 0 1 0,0 0 3 15,0 0-3-15,0 0-10 16,0 0-8-16,0 13-2 15,0 13 7-15,0 10 4 16,7 6-7-16,-1 3-2 16,8 9 0-16,-7 3-1 15,0 5-3-15,-5 11-1 16,-2-1-3-16,9 7 3 16,-9-4 1-16,0-1-5 15,0-9 3-15,0-3-1 16,0 0-2-16,0-3-1 15,0 1 2-15,0-2-2 0,0 4 1 16,0-5-1-16,0-1 0 16,0-7 0-16,0 0 0 15,0-6 0-15,0-3 1 16,0 1 0-16,0-3-1 16,0-6 0-16,0-2 0 15,0-7 0-15,0-3 0 16,0-5-2-16,0-2 2 15,0 1 0-15,7-1 0 16,-7-4 0-16,0-5 0 16,7 0-3-16,-7-4 1 0,0 0-2 15,0 0-4 1,0 0-4-16,0-4-11 0,0-22-28 16,0-10-191-16</inkml:trace>
  <inkml:trace contextRef="#ctx0" brushRef="#br1" timeOffset="340906.7197">3850 14077 7 0,'0'-9'15'0,"7"1"0"15,0 3 4-15,-7 1-1 0,7 0-2 16,-7 4 6-16,0-4 4 16,0 4 2-16,0 0-6 15,0 0-2-15,7 0-5 16,-7 0 0-16,2 0-6 15,14 0 1-15,5 0 5 16,6 0 2-16,10 0-4 16,13 0-2-16,-1 0 1 15,3 0 2-15,3 0-4 16,5 0 1-16,0 0-6 16,2 0 1-16,11 0 0 15,0 0-4-15,-4 0 4 16,11 0-4-16,1 0 0 0,-8 0 1 15,-4 0-2-15,4 0 2 16,-6 0-2-16,-5 0 1 16,-3 8-1-16,-4-3 1 15,12-1-1-15,-1 1 3 16,10-2-1-16,-3-2-3 16,8-1 1-16,-1 4 4 15,-11-4-3-15,-3 4 0 16,-6 0 1-16,-5-2 0 15,-9 1 0-15,-5 1-3 16,0-2 0-16,5 2 1 16,2 0 0-16,12-4-1 15,-10 5 3-15,8-3-2 16,-8-2 1-16,1 2-2 0,-3-2 3 16,-2 0 2-16,-5 0-5 15,5 0 1-15,-5 0-1 16,5 0 1-16,-5 0 0 15,7 0 0-15,-2 0-1 16,-5 0 3-16,5 4-3 16,2-4 1-16,-2 4-1 15,9-3 1-15,-9 2-1 16,2-2 1-16,5-1-1 16,-5 4 1-16,5-4 0 15,2 4 0-15,5-4 1 0,-5 0-2 16,4 0 2-1,-10 0-1-15,10 0-1 0,-18 0 0 16,5 0 0-16,-4 0 1 16,-15 0-1-16,5 0-1 15,3 1 1-15,-8 2-1 16,-2-3 1-16,3 1 1 16,-1-1-1-16,3 0 0 15,7 4 0-15,-10-4 0 16,8 4 0-16,4-2-3 15,-12-2 3-15,3 2 0 16,0-1 0-16,-9-1 0 16,-1 0 0-16,-6 0 0 15,7 0 0-15,-19 0 2 0,14 0-2 16,-9 0 0-16,-7 0 0 16,7 0-4-16,-7 0 4 15,7 0-2-15,-7 4 2 16,0-4 0-16,0 0 1 15,0 4-1-15,0-4 0 16,0 2 0-16,0 2 2 16,0 9-1-16,0 4 1 15,0 5 0-15,-7 9-1 16,-7-1 1-16,2 2-1 16,6 2-2-16,-8-3 2 15,0 1-1-15,0 2 1 0,1-2-1 16,6-6 1-16,-7 1-1 15,7-5 0-15,-4-1 0 16,-1 6 0-16,10-9 0 16,-5 7-1-16,0-6 1 15,7 2 0-15,-7 1-1 16,7-3 1-16,-7 3 0 16,0 3 0-16,7-3 1 15,-6 1 0-15,-1-1-1 16,7 1 0-16,-7-2-1 15,7 1 0-15,0-1 1 16,-7-2 0-16,7 2 0 16,0-3 0-16,0 3 0 15,0-6 0-15,0 2 1 16,-7 0-1-16,7 2 0 0,0-2 0 16,0 4 0-16,0-3 1 15,0 1-1-15,0 2 0 16,0-3-1-16,0-1 1 15,0 4 1-15,0-2-1 16,0-2 0-16,0-2 0 16,0 0 3-16,0-2-3 15,0 2-4-15,0-2 4 16,0-3 4-16,0 3-4 16,0-2-3-16,-7-1 3 0,7 3 0 15,0 0 3 1,0-7-3-16,0 5 0 0,0-5 0 15,0 3 0-15,0-1-3 16,-9 1 3-16,7-1 0 16,2-3 0-16,0 4 3 15,0-5-3-15,0 2 0 16,0-4 0-16,-5 0 0 16,5-2 0-16,-2 0 0 15,2 0 0-15,0 0 3 16,0 0-2-16,0 0 1 15,-5 3-1-15,3-3 2 16,-19 4-2-16,8 0-1 16,-15-2 0-16,-2 2 1 15,7 1-1-15,-11-3 0 0,-1 0 1 16,-4 6-1-16,5-7 1 16,-5 3 1-16,-2 0-1 15,0 0-1-15,-5-3 1 16,-9 3-1-16,-12 4 1 15,3-3-1-15,0 5 1 16,-3-2 1-16,12 1-2 16,-4 0 0-16,6-1 2 15,5 1-2-15,0 1 0 16,-5-3 0-16,11-1-1 16,-10 1 1-16,-3-1 0 15,2 2 0-15,-4-3 1 0,13-1-1 16,-4-4 1-16,2 4 1 15,5-4-2-15,-5 0 2 16,5 0 0-16,-3 0-1 16,7 0 1-16,-11 0-1 15,2 0-1-15,-9 0 0 16,9 0 1-16,-9 0-1 16,3 0 0-16,3 0 1 15,-3 4 0-15,-3 1-1 16,2 3 0-16,5-3 2 15,-5 3 0-15,5-3-1 16,2 3 0-16,5-6 2 16,-5 5-2-16,12-1 0 0,-15-2-1 15,10 1 0 1,-9-1 0-16,2 0 1 0,-2 1 0 16,2-1 0-16,-9 0-1 15,3 0 0-15,-10 1 1 16,2-1-1-16,5 2 2 15,-5-2-1-15,10 0-1 16,13-4 4-16,3 3-4 16,4-1 0-16,7-2 0 15,2 0 2-15,1 0-2 16,-8 0 0-16,-4 0 1 16,-2 0 0-16,-8 0-1 15,3 0 2-15,-9 0-2 16,9 0 0-16,-2 0 0 0,7 0 2 15,-5 0-2-15,11 0 0 16,1 0 0-16,1 0-1 16,-1 0 1-16,6 0 0 15,1 0 2-15,-1-2-2 16,-4-1-1-16,-3 3 0 16,8-4 1-16,-1 4 0 15,3 0 0-15,4 0 0 16,7 0-1-16,0 0 1 15,0 0 0-15,0 0 1 16,7 0-1-16,-7 0 1 16,1 0-2-16,-1 0 2 15,0 0-3-15,0 0 3 0,0 0-1 16,0-4 1-16,-4 4-1 16,11 0 0-16,-7 0 0 15,0 0 0-15,7 0 0 16,0 0 0-16,0 0-1 15,0 0 1-15,0 0 0 16,0 0 0-16,0 0 0 16,0 0-1-16,0 0 1 15,0-2-2-15,0 2 2 16,0 0-4-16,0 0 2 16,0 0-3-16,0 0-1 15,0 0-6-15,0 0-12 0,0 0-31 16,25 0-100-16</inkml:trace>
  <inkml:trace contextRef="#ctx0" brushRef="#br1" timeOffset="345952.3056">23262 7673 260 0,'0'-27'4'16,"0"2"19"-16,0 7 35 15,0 6-10-15,0 3-12 16,0 7-2-16,0 0-6 16,0 2-3-16,0 0-5 15,-7 0-10-15,7 0-2 16,0 0-4-16,0 0-4 16,0 9 1-16,0 20-1 15,0 12 2-15,0 12 4 16,14 9-3-1,-5 8-2-15,3 13 4 0,-5 0-2 0,2-3-3 16,-2-9 5-16,0-6-5 16,0-11 0-16,2-5 0 15,-9-2 0-15,0-3 0 16,0-5-1-16,0-7 1 16,0-4 0-16,0-7 0 15,0-4 0-15,0-8-9 16,0-1 5-16,0-4-2 15,0-3-6-15,0-1-3 16,0 0-12-16,0-5-16 16,0-22-46-16,7-12-112 15</inkml:trace>
  <inkml:trace contextRef="#ctx0" brushRef="#br1" timeOffset="346365.7158">23203 7533 159 0,'0'-19'43'16,"0"4"-25"-16,0 0 32 15,2-2-7-15,12 4-26 0,9 4-10 16,4-1 0-16,8 3-2 15,4 7 0-15,2 0 5 16,2 0-1-16,8 0-1 16,-10 9-1-16,5 6 1 15,-12 0-7-15,-4 8 5 16,0-2-5-16,-9 3 4 16,-12 2-1-16,-2 3 2 15,-7-1 4-15,0 0-7 16,0 0 3-16,-30 6 1 15,-21-2 0-15,-6 2-4 16,-2-2-2-16,4-2-2 16,2-3 0-16,11-5-1 0,10-5-7 15,12-6-5 1,6-3-24-16,7-4-49 0,7-4-109 16</inkml:trace>
  <inkml:trace contextRef="#ctx0" brushRef="#br1" timeOffset="346786.6831">24365 7335 88 0,'0'0'81'0,"0"0"-66"0,0 0 43 15,0 0-22-15,0 0-25 16,0 0 4-16,-11 10-4 16,-17 15-3-16,-6 6 2 15,-12 13 3-15,0 5 2 16,10 3-7-16,-8 1 3 16,14 0-3-16,10-3-2 15,6 1-3-15,-2 6 2 16,16 6 0-16,0 6-2 15,0-2 3-15,0 4-5 16,0-9 2-16,4-7 0 16,15-10-3-16,-6-5 2 15,8-6-1-15,-7-6 0 0,6-2-1 16,6-3-1-16,-6-6 1 16,3-6-3-16,9-4-1 15,7-7-11-15,-9 0-13 16,5 0-25-16,-6-18-210 15</inkml:trace>
  <inkml:trace contextRef="#ctx0" brushRef="#br1" timeOffset="347129.9207">24602 7653 194 0,'0'0'33'16,"0"0"-22"-16,0 0 16 15,9 0-14-15,11 8-7 16,17 14 15-16,-3 7 1 16,1 3-2-16,11 7-3 15,-10 6-2-15,13 4 0 16,1 4-5-16,0-4-1 15,3-6 0-15,-7-3-4 16,-7-6-3-16,-9-8 0 16,2-6-2-16,-7-3-1 0,-11-9 0 15,-7-2-6-15,0-6 2 16,-7 0-10-16,0 0-4 16,0-10-37-16,0-14-144 15</inkml:trace>
  <inkml:trace contextRef="#ctx0" brushRef="#br1" timeOffset="347422.5291">25113 7607 141 0,'0'-13'53'0,"0"6"-30"15,0 2 42-15,0 3 1 16,0 2-28-16,0 0-13 0,0 0-1 15,-21 0-11-15,-8 15-9 16,-8 15 0-16,-4 6-1 16,-3 2 1-16,0 3-2 15,-1 4-1-15,6-3 0 16,9 3 0-16,0-4-1 16,14-3 0-16,4-6-2 15,10-2-6-15,2-11-1 16,0-2-5-16,0-4-17 15,14-8-32-15,18-5-56 16</inkml:trace>
  <inkml:trace contextRef="#ctx0" brushRef="#br1" timeOffset="347730.254">25445 7983 70 0,'5'0'29'0,"-3"0"-5"15,-2 0 38-15,0 0-27 16,5 0-12-16,-3 0-1 16,10 0-6-16,6 0 4 15,10 0-1-15,-1 5-1 0,10-3 1 16,6-2-3-16,1 0-6 15,-1 0-2-15,-6 0-3 16,-5-7-5-16,-6 1 0 16,-6-1-2-16,-13-7-9 15,-7 5-13-15,0-4-22 16,0-2-121-16</inkml:trace>
  <inkml:trace contextRef="#ctx0" brushRef="#br1" timeOffset="348038.1585">25560 7731 181 0,'0'0'8'0,"-2"0"4"16,2 17 27-16,-5 9-11 0,-2 6-12 16,0 7 1-16,-2 3 5 15,2 3-5-15,1 0 0 16,6-4 1-16,0-3-9 15,0-6 1-15,6-2-4 16,17-6-2-16,5-3 3 16,9-4-6-16,-1-3 6 15,8-5-1-15,-3-4-5 16,7-2-1-16,5-3 0 16,-3 0-6-16,1 0-1 0,-7-8-6 15,-8-5-8 1,-6-4-9-16,-2-6-28 0,-8 1-84 15</inkml:trace>
  <inkml:trace contextRef="#ctx0" brushRef="#br1" timeOffset="348616.3374">26257 7264 42 0,'0'21'50'0,"0"7"-12"15,0 4-12-15,0 3 6 0,0 7-9 16,0 3 10-16,0 9-5 15,0 2 4-15,0 2-12 16,0 2-4-16,0 2 1 16,0 6-3-16,0 1-6 15,0 1-2-15,0-6 2 16,0-5-2-16,0-7-3 16,0-5 2-16,9-4-2 15,-2-7 0-15,0-4 1 16,-2-6-1-16,-5-5 0 15,0-4 0-15,2-8-2 16,-2-1 1-16,0-6-2 16,0 0 0-16,0-1 0 0,0-1-4 15,0 0-1-15,0-17-12 16,7-9-58-16,0-7-173 16</inkml:trace>
  <inkml:trace contextRef="#ctx0" brushRef="#br1" timeOffset="349071.517">26810 7482 88 0,'2'-2'45'15,"-2"2"-40"-15,9 0 36 16,-2 0-15-16,0 12 3 16,7 8 2-16,0 5-7 15,6 3-4-15,3 6-3 16,14 2 3-16,-10 3 3 15,10 1-7-15,7 1 1 16,-3-2-2-16,12 3-2 16,-10-1 1-16,8 1-5 15,-3-1 3-15,-2-5-1 0,-5-4-4 16,-7-4-3 0,-1-5-1-16,-10 1-3 0,-5-3 0 15,-2-3 1-15,-5-1-1 16,-4-3 0-16,0-5-3 15,-7-3-4-15,0-4-9 16,0-2-10-16,0 0-29 16,0-14-144-16</inkml:trace>
  <inkml:trace contextRef="#ctx0" brushRef="#br1" timeOffset="349409.9256">27613 7475 126 0,'-14'-4'27'0,"0"0"24"16,-2 4 6-16,-12 0-23 16,-11 15-17-16,-2 14-1 15,-2 2 4-15,-1 9 1 16,-6 3-9-16,6 2 1 15,3 4-2-15,-5 2 0 16,12 2-4-16,-1-3-1 16,5-1 1-16,10-3-3 0,6-6 0 15,5-9-3 1,2 0-1-16,7-5-1 0,0-2-4 16,0-3 1-16,0-4-4 15,0-4-15-15,7-8-10 16,20-5-26-16,19 0-81 15</inkml:trace>
  <inkml:trace contextRef="#ctx0" brushRef="#br1" timeOffset="349762.3391">27906 8004 29 0,'2'0'73'0,"-2"0"-38"16,5 0 20-16,-5 0-20 15,2 0-14-15,-2 0-11 16,5 0-1-16,4 0-4 15,7 0 4-15,5 0 7 16,9 0-5-16,2 0 1 16,0 0-1-16,-2 0-7 0,2 0 0 15,0 0-2-15,-12 0-1 16,1-8-1-16,-7-1-5 16,0-8-9-16,-12 2-21 15,-2-2-54-15</inkml:trace>
  <inkml:trace contextRef="#ctx0" brushRef="#br1" timeOffset="350112.7414">28154 7721 146 0,'-7'0'4'0,"7"0"6"0,0 0 22 16,-9 2-26-16,2 17 5 15,-2 7 4-15,2 7 2 16,0 4 3-16,-5 2-10 16,3 6 8-16,-2-1-4 15,8-1-5-15,-3-3 1 16,6-5-5-16,0-1 2 16,0-6-2-16,6-1 2 15,11-1-3-15,3-4-2 16,5-2 1-16,1-5-3 15,-6-2 0-15,-11 0 0 16,5-8 0-16,0 2-2 0,4-6-5 16,8-1-2-16,-6 0-10 15,1 0-21-15,-1-1-87 16</inkml:trace>
  <inkml:trace contextRef="#ctx0" brushRef="#br1" timeOffset="350332.596">28518 8094 165 0,'7'-2'4'0,"0"-2"17"16,9 4-1-16,7 0-9 15,7-1 3-15,4 1-2 16,3 0-2-16,-9 0 0 0,-1 0-3 15,-6 0-7-15,4 0 0 16,-11 0-4-16,2 0-15 16,-9 0-15-16,-1-3-45 15</inkml:trace>
  <inkml:trace contextRef="#ctx0" brushRef="#br1" timeOffset="350670.1068">29005 7855 134 0,'0'0'29'0,"0"0"-24"0,0 0 41 16,0 0-29-16,0 0-10 16,0 0 5-16,4 13 9 15,-2 8 3-15,3 1 3 16,-5 2-7-16,2 3-1 15,-2-1-4-15,5 3-4 16,-5 1-1-16,0 2-4 16,2-2 3-16,-2 0-5 15,0-6 1-15,0 3-5 16,0-6 0-16,5-3 1 16,-5-5-1-16,0-1-3 15,0-5-4-15,0-3-1 0,0-2-11 16,0-2-9-16,0 0-30 15,0 0-137-15</inkml:trace>
  <inkml:trace contextRef="#ctx0" brushRef="#br1" timeOffset="351271.1777">29252 7246 48 0,'25'6'53'0,"-2"2"-4"0,-2 5-1 15,7 2-13-15,1 5-1 16,-1 2-7-16,-1 6-6 16,1 2-4-16,4 8-4 15,-2 3 5-15,-3 4-6 16,3 6-1-16,-9 0 4 16,-1 4-4-16,-4 3 2 15,-2 4 1-15,-7 8-4 16,-7 1 0-16,0-1-2 15,0-3-1-15,0-5-2 0,-7-1-1 16,-16-1-1 0,3-3-2-16,-8-3-1 0,-9-1 0 15,10-6-3-15,-3-4-1 16,-9-5-2-16,-2-4 0 16,-10-6-8-16,-6-4-8 15,-7-5-33-15,-12-10-163 16</inkml:trace>
  <inkml:trace contextRef="#ctx0" brushRef="#br1" timeOffset="352221.8714">22535 7204 16 0,'0'21'44'16,"0"6"-16"-16,0 9 4 0,0 8-6 15,-6-1 5-15,-17 6-9 16,13 2-6-16,4 3 2 16,6 3-8-16,-5 5 3 15,5 9-1-15,-2 3-3 16,-3 9 3-16,5 1-4 15,-2-3 0-15,-3 0 2 16,-2-13-1-16,5-2-2 16,-5-4 1-16,7-4-1 15,0 2-1-15,0-7 1 16,0 1-6-16,0-7 2 16,0-2-3-16,0-1 0 15,0-6 1-15,0-10 2 0,0-3-1 16,0-11-2-16,0-1 0 15,0-7 0-15,0-2-4 16,0-4 2-16,0 0-12 16,0 0 5-16,0 0-6 15,0-19-22-15,0-13-119 16</inkml:trace>
  <inkml:trace contextRef="#ctx0" brushRef="#br1" timeOffset="354403.756">22838 6882 87 0,'34'-9'38'16,"-4"-1"6"-16,14 1 9 16,-1 0-11-16,22 3-16 15,-1 0-11-15,16 2 2 16,12 4 0-16,4 0 5 16,17 0-2-16,3 0 2 15,22 4-3-15,4 2-7 16,19 1-1-16,11 5-2 15,9-3-3-15,5 1-1 0,-5-5 3 16,-5 3-4 0,12-3 3-16,10-3 1 0,1-2-1 15,3 0 3-15,-5 0-5 16,3 0 6-16,-5-7-1 16,-7 1-7-16,-9 0 3 15,-5 5 2-15,12-3-6 16,-21 4 2-16,-5 0-1 15,-8 0-2-15,-15 0 1 16,3 0 0-16,0 0-2 16,-5 0 2-16,-4 0 2 15,7 0-2-15,-17 0 2 16,-4 0-3-16,-2 1 3 16,4 2-3-16,-2-2 0 15,7-1 0-15,-10 0-1 0,-6 0 1 16,-14 0 0-16,-11 0-1 15,-14 0 1-15,-5 0-1 16,-21 0 2-16,8 0-1 16,-3 0 1-16,5 0-1 15,-10 0-1-15,8 0 1 16,-15 0-1-16,3 0 1 16,-13 0-1-16,-6 0-1 15,-13 0 1-15,-7 0 0 16,2 0-1-16,-2 0 1 15,0 0-1-15,5 0 1 16,2 0-2-16,7 0 2 0,6 8 2 16,3 7-2-16,7 2 0 15,-9 4 0-15,-1 1 0 16,3 4 0-16,0 1 0 16,-7 5 1-16,5 0 0 15,-7-2-1-15,4 2 2 16,-2 0 0-16,7 2-2 15,-9-1 2-15,-5 1 0 16,2 2-1-16,-4 2 1 16,0 2-1-16,-7 1 2 15,2-2-1-15,-2 8 1 16,0 0-2-16,5 0 0 16,-3 2 1-16,3-2-2 0,-3 2 3 15,5 4-3 1,-2 1 1-16,6 3-1 0,-4-1 1 15,-7-1-1-15,7-3 2 16,0 1-2-16,-5 0 0 16,5-4 0-16,0 3 0 15,-3 1 2-15,3 0-2 16,-4 2 0-16,1-5 0 16,-2-1 1-16,-2 0-1 15,0-2 0-15,0-2 2 16,0-3-1-16,0-5 0 15,0-1 1-15,0-2-1 16,0-4-1-16,0-7 0 16,0 1 0-16,0-3 0 0,0-4 0 15,0-4 1-15,0 0-2 16,0 0 1-16,0-1 0 16,0-1 1-16,0-2-1 15,0-1 0-15,0-4 0 16,0-1 0-16,0-1 1 15,0-2-2-15,0 0 1 16,0 0 0-16,0 0 1 16,0 0 1-16,0 0 2 15,-13 0 0-15,-31 0-3 16,-20 0-1-16,-3 0 1 16,-4 0 0-16,-9 0 0 15,-14 0 0-15,-14-5 0 0,0 1-1 16,-6 0 0-16,-1 2-2 15,-2 0 2-15,3 2-1 16,-1 0 1-16,0 0 0 16,5 0-1-16,-2 0 1 15,2 0 0-15,-5 2 0 16,-9 4 0-16,-4 1-1 16,-8-1 1-16,-1 3 0 15,-17-1 1-15,12 0-1 16,4-1 1-16,15 0-1 15,8 1 0-15,3-2 0 16,2-1 0-16,2 1 0 0,-7 0 1 16,-4-1-2-16,13-1 1 15,15-2 0-15,-3-2-1 16,6 0 1-16,1 0-1 16,-4 0 1-16,1 0 0 15,-4 0 0-15,0 0-1 16,-4 2 1-16,-3 3-2 15,4 1 1-15,-1 1 0 16,13-1 1-16,-2-2-1 16,2 0-1-16,2-4 2 15,-4 4-1-15,0-3 2 16,-2 1-2-16,1 0 2 16,-6 0-1-16,7 0 0 0,2 2 1 15,3-4-1 1,6 0 0-16,-4 0 0 0,-7 0 1 15,2 0-1-15,5 0-2 16,2 0 2-16,4 0 0 16,1 0 0-16,6 0 0 15,12-4 0-15,3 4 0 16,3-2 0-16,8-2 1 16,-5 1-1-16,-2-1 0 15,-2-2-1-15,-1-2 1 16,-1 7 0-16,-3-5 1 15,-3 0-1-15,8 5 0 0,-10-3 0 16,0 0-1 0,-1 0 1-16,1 0 0 0,12-1 0 15,-3 3 1-15,8-4-1 16,4 1 0-16,0 1 0 16,9 2-1-16,-7 0 1 15,10 0 0-15,4-2-1 16,2 4 0-16,7 0 1 15,-2 0-1-15,10 0 0 16,-1 0 1-16,7 0 0 16,0 0 1-16,0 0-2 15,0 0 1-15,0 0-6 16,0 0 1-16,0 0-2 16,0 0-3-16,0 0-6 15,0 0-21-15,13 0-11 0,24 8-13 16,0-4-109-16</inkml:trace>
  <inkml:trace contextRef="#ctx0" brushRef="#br1" timeOffset="359130.4859">23969 9669 184 0,'0'-10'30'0,"0"7"26"16,0 3 0-16,0 0-19 15,0 0-7-15,0 0-6 16,0 0-5-16,0 0-6 15,0 0-2-15,0 0-4 16,0 0 0-16,0 0-7 0,0 0 0 16,0 9 1-16,13 8-1 15,1 0-5-15,-12 2 3 16,3 3-10-16,-5 4-12 16,0-1-35-16,0 3-191 15</inkml:trace>
  <inkml:trace contextRef="#ctx0" brushRef="#br1" timeOffset="359347.7002">23937 10043 56 0,'9'0'63'16,"7"0"26"-16,4 0-17 0,-10-4-32 15,10-1-12 1,1-3-13-16,9-5-6 0,-3 0-4 15,-4-4-4-15,5 0-1 16,-5-6 0-16,-3-1-6 16,-6-2-6-16,-7-5-10 15,0 1-11-15,-5 0-50 16</inkml:trace>
  <inkml:trace contextRef="#ctx0" brushRef="#br1" timeOffset="359654.5108">24258 9524 106 0,'0'0'60'15,"0"0"-47"-15,0 0 33 16,0 0-21-16,0 5-15 16,0 18 11-16,0 11 6 15,0 5-9-15,0 10 0 16,0 2 1-16,0 4-1 15,0 1-3-15,0 2-1 16,0-1-2-16,0-3-8 16,0-3 1-16,0-6-2 15,0-7-2-15,0-10-1 16,0-2-1-16,0-7-1 0,0-7-3 16,0-7-12-1,6-5-6-15,1 0-16 0,0-4-28 16,7-20-135-16</inkml:trace>
  <inkml:trace contextRef="#ctx0" brushRef="#br1" timeOffset="359894.2473">24342 9906 147 0,'0'-8'48'16,"0"0"-9"-16,0 3 19 15,0 0-26-15,23-3-7 16,12 0 5-16,-1 1-7 15,19-5-7-15,-5 5 4 16,12-3-5-16,-10 1-4 0,1 0 0 16,-3-1-6-16,-9 3-2 15,-5 1-3-15,-6-1-3 16,-12-3-4-16,0 1-2 16,-16-7-8-16,0-2-26 15,-12-1-83-15,-20-3-94 16</inkml:trace>
  <inkml:trace contextRef="#ctx0" brushRef="#br1" timeOffset="360134.589">24558 9552 58 0,'16'34'72'16,"-2"5"-30"-16,0 5-11 0,-5 1-3 15,2 0 1-15,-4-2-5 16,-7 4-3-16,0-3-3 16,0 1-2-16,-14-4-6 15,-6-7-4-15,-8 4-6 16,-2-10-3-16,1-2-10 16,1-3-6-16,-2-10-25 15,10 0-53-15</inkml:trace>
  <inkml:trace contextRef="#ctx0" brushRef="#br1" timeOffset="360383.4488">24702 9972 68 0,'17'0'52'0,"1"1"5"16,5 13 4-16,7 3-10 15,-10 0-20-15,1 0-10 16,2-3-7-16,0 0-6 16,-3-3-2-16,-4-4-2 15,-2-3-4-15,-7-4-1 16,0 4-2-16,-2-4-11 16,-3 0-11-16,9 0-14 15,-2-4-87-15</inkml:trace>
  <inkml:trace contextRef="#ctx0" brushRef="#br1" timeOffset="360809.9216">25356 9607 39 0,'14'0'48'16,"4"0"-8"-16,10 0-9 15,-1 0 9-15,8 0 0 16,10 0 2-16,-1 0-4 16,6 0 3-16,-1 0-13 15,3-3-8-15,-3-2-7 16,3 1-3-16,-8-1-5 16,6-1-5-16,-15-2 0 0,-8 3 0 15,-11 3 0 1,-7 0-4-16,-9-2 0 0,0-3-2 15,0-3-11-15,0-3-38 16,-36 4-70-16</inkml:trace>
  <inkml:trace contextRef="#ctx0" brushRef="#br1" timeOffset="361080.269">25666 9379 30 0,'0'0'52'16,"0"17"-15"-16,0 9 9 0,7 10-2 15,-5 3-13-15,-2 6-11 16,0 3 2-16,0 0-2 16,-2 4-7-16,-19-6-1 15,-4-2-6-15,2-6-5 16,9-11-1-16,-11 4 0 15,-1-9-6-15,10-9-2 16,-4-3-7-16,6-6-26 16,3-4-24-16,11-4-101 15</inkml:trace>
  <inkml:trace contextRef="#ctx0" brushRef="#br1" timeOffset="361282.3056">25711 9704 120 0,'17'0'12'16,"8"0"41"-16,9 0 4 16,12 8-9-16,-9-2-5 15,6-3-7-15,-8 1-21 16,-8-2-10-16,-11 2-5 16,-7-3-3-16,-9 5-11 15,0 1-11-15,0 1 4 16,-11 0-38-16,-17 1-142 15</inkml:trace>
  <inkml:trace contextRef="#ctx0" brushRef="#br1" timeOffset="361447.9886">25691 9853 16 0,'0'6'80'0,"0"-3"-65"16,0 3 15-16,0-2 4 15,7 4-13-15,13-3-12 16,-6 3-6-16,2-3-3 15,-4 3-3-15,-3-3-4 16,-9 3-18-16,0-2-4 16,0 3-4-16</inkml:trace>
  <inkml:trace contextRef="#ctx0" brushRef="#br1" timeOffset="362017.771">25553 10043 39 0,'-7'23'34'0,"0"-2"6"15,1 1-1-15,-4-3-2 16,4-1-5-16,-1-5-9 16,7-5-7-16,0-4-6 15,0-2-4-15,0 0-6 16,0-2-1-16,0 0-7 16,0 0-4-16,0 0 6 15,0 0 6-15,0 0-1 16,0 0 2-16,0 0 0 15,0 0-1-15,0 0-16 16,0 0 15-16,7 0 1 16,22 0 10-16,3 0-5 0,7 0 4 15,-2 0 8-15,7 0-3 16,-8 4 3-16,10 1-5 16,0-1 3-16,2 0-5 15,-2-3-3-15,-9-1 4 16,6 0-7-16,-15 0 3 15,-7 0-3-15,-1-7-1 16,-11-4-1-16,-2-5 2 16,-7-2-4-16,0-5 0 15,0 1-5-15,-7 1-1 16,-16 2 0-16,-4 2-1 16,-1 4-5-16,-1 8 12 15,13 1 0-15,9 0 6 0,2 4-1 16,5 0-3-16,0 0-2 15,0 0 0-15,0 0 0 16,5 0 4-16,22 0 1 16,5 0 5-16,3 0-3 15,-1 0-2-15,-2 0-4 16,3 0-1-16,-6 0-1 16,1-6-7-16,-2-3-7 15,-5 1-24-15,2-1-69 16</inkml:trace>
  <inkml:trace contextRef="#ctx0" brushRef="#br1" timeOffset="362324.16">26640 9670 132 0,'0'0'64'0,"0"0"-36"16,0 0 33-16,0 0-26 16,0 0-20-16,7-5 4 15,14 3-1-15,9-4-3 16,6 1-2-16,1 3-3 16,13 2 1-16,-13-2 3 15,2 2-8-15,-7-2-4 0,3 0-2 16,-1 2-3-16,5-2 0 15,-18-2-2-15,-5 4-7 16,-9-3-7-16,-7 1-14 16,0 0-43-16</inkml:trace>
  <inkml:trace contextRef="#ctx0" brushRef="#br1" timeOffset="362700.3174">26785 9505 58 0,'0'0'31'0,"0"0"-7"15,-3 0 10-15,-1 15-19 16,4 10 19-16,-2 6-5 16,-10 5-5-16,-2 4 2 15,-2-1 1-15,-4 5-10 16,-6-5 1-16,8 1-1 15,2-5-6-15,2-4-1 16,14-7-4-16,-7-3-4 16,7-7 0-16,0 2-2 15,0-5 0-15,14-4 0 16,9 1 0-16,11-6 8 16,17-2-5-16,-1 0 3 15,10 0-5-15,4-4-1 0,0-7 0 16,1 2-1-16,-17-3-7 15,-9-1 1-15,-16 4-7 16,-10-5-11-16,-6 1-19 16,-7 0-76-16</inkml:trace>
  <inkml:trace contextRef="#ctx0" brushRef="#br1" timeOffset="362978.5555">26950 9749 25 0,'0'0'26'0,"0"13"19"16,0 10 5-16,0 2 0 15,0 5-12-15,0 2-8 16,2 3-7-16,5 5 0 16,0 3-6-16,0 1 2 15,0-3-5-15,-3-2-4 16,3-1-7-16,0-4 1 15,-5-4-3-15,3-5-1 16,-5-7 0-16,2-6-2 16,-2-5-4-16,0-5-3 15,0-2-12-15,0 0-1 16,0 0-79-16</inkml:trace>
  <inkml:trace contextRef="#ctx0" brushRef="#br1" timeOffset="363202.5943">26663 10173 105 0,'0'-6'29'0,"7"2"-11"0,25-5 20 15,7 0-18-15,12-5-2 16,8-3 8-16,12 4-3 15,-9-4-9-15,5 2-10 16,-3-2-4-16,-4 4-17 16,-3 0-18-16,-16 0-46 0</inkml:trace>
  <inkml:trace contextRef="#ctx0" brushRef="#br1" timeOffset="363614.5942">27381 9590 120 0,'-5'0'90'0,"5"0"-55"16,0 0 30-16,0-4-20 16,0 4-28-16,0 0-9 15,0 0-4-15,14 0 3 16,30 0 6-16,-8 0-5 15,10 0 1-15,7 0 2 16,-19 0-7-16,5 0-4 0,-9 0 0 16,-5-2-5-16,-4 2-5 15,-5 0-11-15,-7 0-16 16,-9 0-24-16,0 6-37 16</inkml:trace>
  <inkml:trace contextRef="#ctx0" brushRef="#br1" timeOffset="363854.204">27259 9849 121 0,'0'0'70'0,"0"0"-59"16,0 0 42-16,10 0-20 0,31 0 3 16,16 0-10-16,10-9-7 15,-5 0-5-15,4-3 2 16,-4 4-7-16,-7 1-4 15,-7 0-5-15,-2-1 0 16,-12-1 0-16,-6 5-4 16,-5-6-4-16,-9 3-10 15,-5-3-23-15,-5 1-30 16,-4-4-200-16</inkml:trace>
  <inkml:trace contextRef="#ctx0" brushRef="#br1" timeOffset="364808.0432">27764 9304 63 0,'0'0'77'0,"0"0"-60"16,0 0 36-16,0 0-16 15,0 0-20-15,-7 3 8 16,0 11-2-16,0-4-9 16,-9 8-3-16,9-1 2 15,0 5-3-15,1 3-2 16,3 1-3-16,-4 6 3 16,-4 2-4-16,2 3 2 15,-5 5 0-15,-7-1-2 0,-2 3 0 16,7-3-4-16,-4-2 2 15,6-1-2-15,0 0 1 16,-6-4-1-16,1 1 1 16,5 1 0-16,-4-6 0 15,9 0 0-15,-2-3 3 16,8-5-4-16,3-5 0 16,0-4 0-16,0-3-3 15,0-2 3-15,0-7 0 16,0 3 0-16,0-4-2 15,0 0-1-15,0 0-3 16,0 0 1-16,0 0-3 16,0 0 3-16,7 0 5 0,16 0 8 15,2-4-6-15,7-5 1 16,3 1-1-16,-1-1-2 16,5-1 2-16,-4 3-2 15,-1 1 1-15,5 6-1 16,-12 0 0-16,3 0-1 15,0 0 1-15,-7 0-1 16,-9 0 1-16,-7 8-1 16,-3-3-2-16,-1 3 3 15,-3-2 4-15,0-1-2 16,0 1 0-16,0 0-1 16,0-1 4-16,-3 4-2 15,-17-1 0-15,-1 5-1 16,-16 0-2-16,3 2-2 0,4 1-1 15,-9-2 1-15,7 2-2 16,2-1 0-16,0-2 1 16,7-2-3-16,3-1 6 15,6-5-2-15,0 1-4 16,0-2 3-16,8-2-2 16,6-2 3-16,-10 0-1 15,10 0 0-15,0 1 3 16,0-1-5-16,0 0-5 15,0 0 5-15,10 0 5 16,10 0 7-16,1 0 0 0,6 0 1 16,5 0-2-16,3 0-3 15,-1 0 0-15,5 0-1 16,-11 0-2-16,6 0 0 16,-6 0-1-16,-3 0 1 15,-11 0 0-15,-12 0-1 16,3 0-2-16,-5 0 0 15,0 0-6-15,0 0-18 16,6 0-120-16</inkml:trace>
  <inkml:trace contextRef="#ctx0" brushRef="#br1" timeOffset="365610.5843">28823 9405 114 0,'-7'-1'20'0,"7"1"17"15,-2 0 27-15,-9 0-19 16,2 1-17-16,-12 12-4 15,-4-1-8-15,-1 3-4 16,6 3-4-16,-3 2-8 16,-9 4 0-16,0 2-3 15,2 0-14-15,2 5-11 16,-8 3-31-16,1 5-202 16</inkml:trace>
  <inkml:trace contextRef="#ctx0" brushRef="#br1" timeOffset="365842.1252">28312 9894 74 0,'44'0'15'16,"6"-1"29"-16,7-11-12 16,8-5-2-16,8-2-5 15,12 1-2-15,2-3-2 16,-16 4-3-16,-4 2-6 15,-10-2-9-15,-20 4-3 16,-10-4-2-16,-13 2-6 0,-14 2-14 16,0-4-6-16,-7 0-26 15,-23 2-29-15</inkml:trace>
  <inkml:trace contextRef="#ctx0" brushRef="#br1" timeOffset="366106.3266">28734 9538 35 0,'0'16'27'0,"0"6"-1"16,0 5 14-16,0 3 1 15,2 6-2-15,5-1 3 16,5 6-11-16,-1-1-8 0,3 2 3 16,-7 1-4-1,0 2 1-15,-1 0-5 0,1 0-6 16,0-3-4-16,0-5-1 15,-5-7-4-15,5 1-3 16,-2-9-1-16,-5-5-4 16,0-8-8-16,0-1-6 15,0-6-12-15,-5-2-26 16,-11 0-123-16</inkml:trace>
  <inkml:trace contextRef="#ctx0" brushRef="#br1" timeOffset="366306.5563">28766 9938 86 0,'-11'4'25'0,"-8"14"9"15,-1 7 20-15,-3-1-20 16,2 1-11-16,-9-3-5 16,10-3-8-16,4-6 1 15,2-5-7-15,7-3-4 16,0-5-4-16,7 0-4 15,0 0-18-15,0-13-73 16,0-4-9-16</inkml:trace>
  <inkml:trace contextRef="#ctx0" brushRef="#br1" timeOffset="366487.2991">28766 9938 1 0,'202'-17'72'16,"-195"30"-32"-16,6 0 10 15,-3-4-9-15,3-1-18 16,1-3-17-16,5-2-6 16,6-3-2-16,2 0-5 15,1 0-7-15,-1-16-24 16,-1-2-23-16</inkml:trace>
  <inkml:trace contextRef="#ctx0" brushRef="#br1" timeOffset="367432.3286">29443 9356 66 0,'0'0'34'0,"0"0"-17"16,0 15 18-16,0 6 4 15,0 9-12-15,-17 4-3 16,-10 2-1-16,-17 1-6 15,8-1-1-15,1-6-8 16,-4-7-2-16,12-6-3 16,13-8-1-16,7-3-2 15,7-6-1-15,0 0 1 16,0 0-1-16,21 0 1 0,16 0 2 16,6 0-2-16,-6-4 0 15,6 0 0-15,-8 4 0 16,-8 0 2-16,1 0-2 15,-10 4 1-15,-4 15-1 16,-7 3 4-16,-7 5-2 16,0 3 4-16,0 0 0 15,-7 0 0-15,-30-2-1 16,3 4-1-16,4-3 0 16,-14-5-4-16,8-3 2 15,-6-4-2-15,-3-4-4 16,3-4-1-16,-1-5 0 15,8-4-6-15,6 0 0 16,6 0 0-16,7-15-12 16,11-6-11-16,5 1 3 0,0 2 1 15,11 4 14-15,22 2 11 16,-4 1 5-16,6 3 2 16,8 1 4-16,-8 1 2 15,-5 2 2-15,6 1 2 16,-15 1 2-16,6 0-5 15,-4 0 1-15,0-2-4 16,-9 4 0-16,-5 0-2 16,-4 0-3-16,-5 0 2 15,0 6-3-15,0 13 13 16,-35 7 2-16,-17 6-2 16,-8 0-2-16,-2-2-4 0,9-7 0 15,7-2 0-15,24-7-3 16,-1-4 0-16,16-6-1 15,7-1-3-15,0-3 0 16,16 0 0-16,20 0 9 16,13 0-1-16,3 0-3 15,-6 0-3-15,0 0-2 16,-5 0 3-16,-2 0-3 16,-2 0 2-16,-9 6-1 15,-3 0 1-15,-7 3-1 16,3 1-1-16,-14 3 3 15,0 0-3-15,-5 2 2 16,-2 2 1-16,0 4 1 16,0-3-1-16,-7 5 1 0,-16-2-2 15,-9 1 0-15,-9 5 1 16,6-5-2-16,-15 3 0 16,6-3-1-16,-2-5 0 15,0-2 0-15,7-2-2 16,3-7-3-16,1 0-9 15,3-6-6-15,0 0-22 16,9 0-79-16</inkml:trace>
  <inkml:trace contextRef="#ctx0" brushRef="#br1" timeOffset="367643.0365">29057 10246 12 0,'32'0'82'0,"-4"0"-18"16,9 4-4-16,8-2-11 15,-3 0-12-15,1 0-15 16,-8-2-18-16,-8 0-4 16,-6 0-10-16,-3 0-21 15,-11 0-31-15,-7 0-86 16</inkml:trace>
  <inkml:trace contextRef="#ctx0" brushRef="#br1" timeOffset="369330.1857">23673 9525 99 0,'0'-5'45'0,"0"1"-17"15,0 2 41-15,0 2-25 16,0 0-19-16,0 0-8 0,0 0 2 16,0 0-4-16,0 0-5 15,0 14-4-15,0 16 2 16,0 9 10-16,0 12-9 15,0 1 1 1,0 5-3-16,0 4-1 0,-7 1 0 16,7 1-1-16,0 1-3 15,0-5 3-15,0-7-4 16,0 1 1-16,0-6 0 16,0-6-1-16,7 4 2 15,-7-5-1-15,7-6 2 16,-7-2-2-16,0-6 1 15,0-9-1-15,7-4-1 16,-7-3-1-16,0-6-1 16,2 1-1-16,5-3 2 0,4 0-3 15,3-2 3-15,2 4 4 16,7-4-3-16,4 0 1 16,3 4-1-16,14-4 1 15,-1 0-2-15,15 0 1 16,11 0 1-16,11 0-2 15,7 0 1-15,7 0 1 16,-7 0-2-16,7 0 0 16,0 0 0-16,-2 0 0 15,7 0 2-15,1 0-2 0,-3 0 1 16,-3 0-1 0,4 0 1-16,-8 1 0 0,4 3 0 15,-2 0 0-15,-5 5-1 16,-7-1 3-16,3-3-2 15,-3 3 0-15,0-2 1 16,7-3 2-16,-7 5 1 16,-4-2-1-16,0-3 3 15,2 1-1-15,2-2 1 16,-4-2-1-16,-1 0 3 16,10 0-4-16,-5 0 3 15,-2 0 1-15,14 0-1 16,4 0 4-16,-4 0-5 15,-2 0-3-15,-5 0 2 16,-12 0-4-16,-9 0 0 0,3 0-1 16,4 0 1-16,-9 0 0 15,4 0-2-15,-4 0 1 16,0 0 0-16,2 0-1 16,-9 0 1-16,5 4-2 15,-10 0 2-15,1-3-1 16,-1 3 0-16,1 1 0 15,-1-2 0-15,7 1 1 16,-2-3-1-16,5-1 1 16,-3 0-1-16,3 0 2 15,4 0-1-15,-9 0 0 16,5 0-1-16,-10 0 0 0,3 0 2 16,0 0-2-16,-7 0 0 15,2 0 0-15,-2 0 0 16,-5 0 0-16,5 0 0 15,-16 0 0-15,4 0 0 16,-6 0 0-16,8-1 0 16,-1-2 2-16,-1 2-2 15,7-3 1-15,1 0-1 16,1 0 1-16,-6 0-1 16,-3-1 0-16,3 1 1 15,-7-1-1-15,2 1 1 16,0-2 2-16,-2 2-3 15,2-1 0-15,7 1 0 16,-9 0 0-16,4-1 0 16,-4 2 0-16,-9-2 0 0,-1 1 0 15,-4 4 0-15,3-4 0 16,-6 3 0-16,6-3 1 16,-6 0-1-16,1 2 0 15,0 0 0-15,0-3-1 16,-7 1-2-16,-5 2 0 15,2-5 0-15,-4 1-7 16,0-7-13-16,0-3-27 16,-6 2-28-16,-13-3-82 15</inkml:trace>
  <inkml:trace contextRef="#ctx0" brushRef="#br1" timeOffset="370274.5389">29890 9228 35 0,'0'-3'13'15,"0"1"9"-15,0 0-4 16,-16-2-14-16,6 2-2 15,6-2 0-15,2 4 6 16,2 0 0-16,0 0 6 16,0 0 5-16,0 0 5 15,0 0 1-15,0 0 1 16,0 0-5-16,0 0 0 0,0 0-1 16,-5 0 0-16,5 0-5 15,0 0-1-15,0 0-3 16,0 0 0-16,0 0-3 15,0 6 2-15,0 11 7 16,0 5 2-16,0-1-9 16,0 6 2-16,0 0-5 15,0 4 1-15,0-1 0 16,0 4-1-16,0 2 2 16,5-2-1-16,-3 1-3 15,2-3 3-15,-4-1-1 16,0-4 1-16,3 2-2 15,-3-5 0-15,0 1 2 16,0-1-6-16,0-2 6 16,0-1-5-16,0 4 0 0,0-5 3 15,0 1-3-15,0 2 1 16,0-2 0-16,0-3 0 16,0 3 0-16,0-2-3 15,0-6 0-15,0 6 1 16,0-4-1-16,0 0 1 15,0 0-1-15,0-1 1 16,0-1-2-16,0 1 0 16,0 3 2-16,0 2-1 15,4-2 0-15,3 4 0 16,-4 2 2-16,6-1-2 16,-2 0 2-16,-1 1-2 0,-6-1 1 15,7-1-1-15,-7-2 0 16,7 2 1-16,-7 0-2 15,0-3 0-15,0 1 0 16,0-2 0-16,7-4 1 16,0-1-1-16,-5-5 0 15,3 1-1-15,-5-4 1 16,2-3-4-16,3 1-2 16,-5-2-7-16,0 0-5 15,0 0-11-15,0-21-49 16,0-13-250-16</inkml:trace>
  <inkml:trace contextRef="#ctx0" brushRef="#br1" timeOffset="372569.4935">23746 9369 57 0,'0'-3'55'15,"14"1"6"-15,-7 0-12 16,13-2-4-16,3-2-9 0,14 5-6 16,4-5 1-16,-4 0-6 15,14 1-2-15,-15-3-6 16,8 7-6-16,-3-3-3 16,-7 0 1-16,5 4-1 15,-9-4 1-15,9 4-3 16,0 0-1-16,-2-2 0 15,4 0 0-15,5-3-2 16,0 5 0-16,7-2 0 16,-10 0-2-16,8 0 3 15,-8 0 0-15,8-4-2 16,-3 6 1-16,-2-1-1 0,-3-1-1 16,8 0-1-16,-8 0 1 15,15 2 1-15,-3-2-1 16,4 2-1-16,-11 0 0 15,5 0 1-15,-5 0-1 16,5 0 2-16,-9 0-1 16,6 0 0-16,-9 0 2 15,1 0-3-15,4 0 1 16,-5 0 0-16,-2 0 1 16,2 0-2-16,0 0 1 15,-2 0 0-15,-2 0 1 16,7 0-1-16,-10 0-1 15,0 0 2-15,5 0 2 0,-2 0-3 16,2 0 2 0,0 0-2-16,-2 0 1 0,-3 0 0 15,10 0-2-15,-17 0 1 16,12 0 3-16,-11 0-2 16,2 0-1-16,-3 0 0 15,3 0-1-15,-9 0 1 16,1 2 1-16,11-2-1 15,-1 2 0-15,-3-2-1 16,6 2 1-16,2 0 0 16,-3-2 0-16,-4 1-1 15,6-1 2-15,-13 0-1 16,3 0 0-16,1 0-1 0,5 0 1 16,-2 4 3-16,9-4-4 15,0 2 2-15,-5-2-1 16,3 0-1-16,2 0 1 15,0 0 0-15,7 0-1 16,-5 0 2-16,-4 0-2 16,0 0 1-16,-8 0 0 15,-1 0-1-15,9 0 0 16,-14 0 0-16,9 0 0 16,0 0 0-16,-2 0 0 15,4 0 2-15,3 0-2 16,-7 0 0-16,4 0 0 15,-7 0 0-15,3 0 0 16,-2-6 2-16,-5 6-1 0,6-1 0 16,-1-1 0-16,-7 0 0 15,6 2-1-15,5-2 0 16,-4 0 1-16,6 2-1 16,12-4 0-16,-9 4 0 15,4 0 1-15,3 0 1 16,-10 0 0-16,5-1-2 15,-12 1 1-15,1-3-1 16,-7 3 0-16,4 0 2 16,-4-1-1-16,-1 1-1 15,8 0-1-15,-1 0 1 16,5 0 1-16,-2-3-1 0,5-2 2 16,1 5-2-16,-1-1 0 15,-8-2 1-15,-2 2-1 16,-11-2 0-16,2 2 0 15,-4 1 1-15,1 0-1 16,3 0 0-16,-2-4 0 16,9 4 0-16,0 0 0 15,-2-4 0-15,4 2 0 16,0 2 1-16,-11-2-1 16,2 2 0-16,2 0 0 15,-4-1 0-15,0 1-1 16,-5 0 1-16,7-4 0 15,5 4 0-15,-8 0 0 16,1 0 0-16,2 0 1 16,3 0-1-16,-1 0 0 0,3 0 0 15,-5 0-1-15,2 0 1 16,-2 0 0-16,-2 0 0 16,2 0 0-16,4 0 0 15,-6 0 0-15,7 0 0 16,0 0 0-16,4 0 1 15,-5 0-1-15,3 0 0 16,-4-2 0-16,-3 2 0 16,2-2 0-16,0 2 0 15,3-2 0-15,0 0 0 0,2 2 0 16,6 0 0 0,-8-2 0-16,0 2 2 0,2 0-2 15,-5-3 0-15,7 3-1 16,-4-2 2-16,2 0-2 15,9-2 2-15,0-2-1 16,-2 5 1-16,9-5-1 16,-7 0 0-16,-5 6 0 15,1-4 0-15,-7 3-1 16,4 1-1-16,-9-3 1 16,2 2-2-16,-2 1 0 15,-2-4-1-15,-7 4-6 16,0 0 0-16,-7 0-6 15,0 0-4-15,0 0-13 16,-23 0-16-16,-25 4-54 0,-46 5-192 16</inkml:trace>
  <inkml:trace contextRef="#ctx0" brushRef="#br1" timeOffset="374114.1305">22895 9159 117 0,'0'0'48'16,"0"4"-3"-16,0-4 1 15,0 1-11-15,0 1-8 16,0-2 1-16,0 2-3 15,0 2-7-15,7 4 2 16,-2 1-2-16,2 6-6 16,2 0-2-16,0 4 5 15,-2 6-6-15,0-1-3 16,-7 6 3-16,0 4-4 0,0-2 2 16,0-1 0-16,0 4-4 15,0-1-1-15,0-3 2 16,0-3-2-16,0 1 0 15,0-3-2-15,0 2 2 16,0 3-1-16,0-4 1 16,0-2-2-16,0-1 0 15,0 3 0-15,0 1 1 16,0 3-1-16,0-4 2 16,0 5-1-16,0-2 0 15,0-3-1-15,0-1 0 16,0 1 0-16,0-1 1 15,0-5-1-15,0-3 0 16,0-1 0-16,0-3 0 16,0-1 0-16,0-4 0 0,0-1 0 15,0-3 2-15,0 1-2 16,0-4 0-16,0-2-2 16,0 0 2-16,0 0-1 15,0 0-1-15,0 0 2 16,0 0-2-16,0 0 2 15,0 0 0-15,0 0 2 16,0 0-2-16,7 0 1 16,13 0 3-16,8 0-2 15,4 0-1-15,9 0-1 16,-6 0 1-16,11 0 0 16,-3 0 0-16,8 0-1 0,-15 0 0 15,-1 0 0-15,-6 0 0 16,-8 0 0-16,-12 0 0 15,3 0 0-15,-3 0 1 16,2 0-1-16,-1 0 0 16,13 0 0-16,-10 0 0 15,8 0 0-15,0 0 0 16,-1 0 1-16,-4 0-3 16,0 0 2-16,-9 0 0 15,-7 0-1-15,0 0-1 16,0 0 0-16,0 0 2 15,0 0-3-15,0 0-2 16,0 0 0-16,0 0-5 0,0 0-5 16,0 0 0-16,0 0-7 15,-14 5 0-15,-11-1-14 16,0 0-42-16,2 2-108 16</inkml:trace>
  <inkml:trace contextRef="#ctx0" brushRef="#br1" timeOffset="374615.7053">23134 9907 93 0,'0'0'21'0,"0"0"34"16,0 0 10-16,0 0-25 15,0 0-10-15,0 0-6 16,0 0-5-16,0 0-3 16,0 0-3-16,0 0-5 15,0 18 0-15,0 4 5 16,0 4-5-16,0 6 2 15,0 1-4-15,0 0 0 16,0 1-2-16,-9 2 0 16,9-6-1-16,0-2-1 0,0-3-1 15,0-3 0-15,0-3 1 16,0-2 1-16,0-6-3 16,0-1 0-16,0-5 1 15,0-1-1-15,0 2 0 16,0-6-3-16,0 2 3 15,0-2-4-15,0 0 1 16,0 0-3-16,0 0 2 16,0 0-3-16,0 0-4 15,0-12-8-15,0-6-9 0,0-3-23 16,0-2-70 0,0 2-52-16</inkml:trace>
  <inkml:trace contextRef="#ctx0" brushRef="#br1" timeOffset="375404.1485">23155 9947 6 0,'0'-2'86'16,"0"0"-73"-16,0 1 25 0,0 1 2 16,0-3-16-16,0 3 7 15,0 0 1-15,0 0 0 16,0 0-2-16,0 0 1 16,0 0-10-16,0 0-4 15,0 0-7-15,0 0 1 16,0 0-6-16,0 0-2 15,0 0-1-15,0 0 0 16,0 0-1-16,0 0-1 16,13 0 1-16,3 0 7 15,12 0-3-15,2 0 2 16,-3 3 1-16,3 2-4 0,7 0 1 16,-10-1-1-16,1 4-2 15,-1 0 2-15,5-1-3 16,3 4 2-16,-5-1 0 15,6 3-1-15,-1-1 1 16,-6-3 1-16,1-4-4 16,-9 3 0-16,-7-3 1 15,-5-1-1-15,2 2 0 16,-1-2 0-16,1 1 0 16,-2-1 1-16,-2 0-1 15,2 0 1-15,-2-3-1 16,0 2-1-16,-7-3 1 0,0 0 0 15,0 0 1 1,0 0-1-16,0 0 1 16,0 0 1-16,0 0 1 0,0 0 0 15,0 0 0-15,0 0-3 16,0 0 2-16,0 0-1 16,0 1 0-16,0-1 1 15,0 4 0-15,-7 0 0 16,-18 0-2-16,-3 1 0 15,1 3 2-15,-1 1-2 16,-11 0 2-16,5 5-4 16,-3-5 2-16,1 4-1 15,1 0 1-15,-11 0 0 0,7 6 0 16,3-3-2 0,-8-2 2-16,7 3-5 0,-13 6-5 15,6-1-9-15,-13-1-26 16,-7 2-139-16</inkml:trace>
  <inkml:trace contextRef="#ctx0" brushRef="#br2" timeOffset="384708.2919">8432 14179 7 0,'0'-10'35'0,"7"3"-19"16,-7-3 21-16,0 6-6 0,0-1-14 15,0-3 0-15,7 3 0 16,-7-3-3-16,0 4 4 15,0-1 4-15,0 5 8 16,0 0-2-16,0 0-1 16,0-4-5-16,0 4 3 15,0 0-7-15,0 0-5 16,0 0 1-16,0 0-2 16,0 0 0-16,0 0-4 15,0 0 0-15,0 0-4 16,-14 17 1-16,0 5-4 15,-13 13 0-15,9 0 4 0,-3 5-5 16,0 1 0 0,7-2 1-16,1 1 0 0,6-6-1 15,0 5 0-15,7 1 0 16,0 1 0-16,0-1 1 16,0 3-1-16,0 0 1 15,0-3-1-15,0 1 0 16,0-3 0-16,0-2 0 15,0-1 0-15,0 1 0 16,0-2 0-16,7-2 1 16,-7 2-1-16,0-6 0 15,0 2 1-15,0-3-1 16,0-1 0-16,0 0 0 0,0 4 0 16,7-3 0-1,0 1 0-15,-1 2 0 0,1-4-1 16,-7 1 1-16,7 3 0 15,-7-2 1-15,0 2-1 16,0-4 3-16,0 1-3 16,0-1 0-16,0-3 0 15,0-1 0-15,0-9 0 16,0-5 0-16,0-3-3 16,0-5 3-16,0 0 0 15,0 0-1-15,0 0 1 16,0 0-2-16,0 0-1 0,0 0-1 15,0 0-2-15,0 0-1 16,0 0-6-16,0-5-20 16,0-14-55-16,0-7-88 15</inkml:trace>
  <inkml:trace contextRef="#ctx0" brushRef="#br2" timeOffset="387746.0202">8526 14060 10 0,'7'-4'21'0,"0"4"6"15,7 0-5-15,-1 0 0 16,3 0 1-16,7 0-1 16,5 0 9-16,-1 0-7 15,1 0-2-15,18 0 3 16,-5 0 0-16,12 0-5 15,4 0 3-15,7 0-3 16,3 0-3-16,9 0-2 16,-3 0-4-16,-7 0 0 15,3 0-1-15,-2 0-2 16,6 0 0-16,-9 0 2 0,14 0-6 16,3 0 3-1,-1 0-2-15,14 0 1 0,0-1 1 16,-2-3-6-16,6 0 4 15,-8 4-4-15,-5-4 5 16,2 4-2-16,-14 0-2 16,-4 0 0-16,4 0 0 15,1 0 2-15,-1-2 1 16,3-1-2-16,-3-5-1 16,0 6 2-16,-1-2 1 15,-1 1-4-15,2 3 1 16,-9 0 2-16,7-4-1 0,3 4-1 15,-10 0-2-15,7-2 3 16,2 2 0-16,-6 0-1 16,-12 0-1-16,5 0 1 15,-12 0 1-15,-2 0-3 16,2 0 2-16,-7 2-1 16,12 2 1-16,-10-1-1 15,8 1-1-15,-1-4 1 16,1 0 0-16,-1 0 0 15,7 0 0-15,-15 0 1 16,4 0-1-16,-5 0 1 16,-2 0-2-16,2 0 0 15,0 0 0-15,12 0 3 16,-9 0-3-16,13 0 2 16,-2 0-2-16,12 0 1 0,-8 0-1 15,5 0 1-15,1 0-1 16,-15 0 1-16,-6 0-1 15,-10 0 0-15,-4 0 0 16,0 0 0-16,4 0 0 16,-11 0 1-16,14 0-1 15,-3 0 0-15,-6 2 1 16,11-2-2-16,-5 4 2 16,0-4-2-16,5 0 1 15,-4 4-1-15,-8-4 1 16,5 1 0-16,3 1 0 15,-8-2 0-15,-6 2 0 0,4-2 0 16,-4 0 0-16,6 0 0 16,-6 0-1-16,4 0 1 15,-4 0 0-15,-1 0-1 16,1 0 1-16,-5 0-1 16,14 4 1-16,-3-4 0 15,3 0 0-15,7 0 0 16,-3 0 0-16,-6 0-2 15,11 0 0-15,-5-4 2 16,-6 2 0-16,-1-1 0 16,-1-1-1-16,-13 4 1 15,-6 0-1-15,-7 0 1 16,0 0 0-16,0 0 0 0,0 0 1 16,0 0-1-16,0 0-1 15,0 0 0-15,0 0 0 16,0 0 1-16,0 0-3 15,0 0 0-15,0 13 3 16,0 13 2-16,0 1 0 16,0-5-1-16,0 4 0 15,0-3 0-15,0-2 0 16,0 1 0-16,0-5-1 16,0 2 0-16,0 2 1 15,0 1-1-15,0-1 0 16,7-2 0-16,0 3 1 0,-7-5-1 15,14 6-1-15,-7-2 1 16,-1-3 1-16,1 1-1 16,0-2 0-16,0 9 0 15,-7-5 1-15,2 2-2 16,-2-1 2-16,0 1-1 16,0 3 0-16,10-1 0 15,-10-3 0-15,6-3 0 16,1 6 0-16,0-7 0 15,0 1 0-15,0 2 2 16,0-2-2-16,0 2 0 16,-7 1 1-16,7 1-2 15,-7-1 1-15,0 3 0 0,0-3 1 16,0 1-1 0,0-2 0-16,0-3-1 0,0 5 2 15,0-2-1-15,0 1 0 16,0 5 1-16,6-5-1 15,-6 0 0-15,0 3-1 16,0 2 1-16,0-1 0 16,0 2 0-16,0-2 1 15,0 1-1-15,0-3-1 16,0 0 1-16,0 3 0 16,0-2 1-16,0 3-1 15,0-2 1-15,0 4-1 16,-6-4 0-16,-1-3 0 15,7-1-2-15,-7 3 2 0,0-2 0 16,7-1 0-16,-7-1-1 16,7-6 1-1,0-2-2-15,0-5 1 0,0-3 0 16,0 3-1-16,0-8 2 16,0 4 0-16,0-4 0 15,0 0 0-15,0 0 0 16,0 0-2-16,0 0 2 15,0 0 0-15,0 0 1 16,0 0-1-16,0 0 1 16,0 0 0-16,-14 0-1 15,1 0-1-15,-17 0 1 16,7 0 0-16,-5 0 0 0,1 0 0 16,-12 0-1-1,-2-4 1-15,-3 0-1 0,0 4 1 16,-13-4 0-16,7 4 0 15,-8 0 1-15,1 0-1 16,-10 0 2-16,1 0-2 16,4 0 1-16,-4 0-1 15,-6 0 5-15,8 0-5 16,-16 0 2-16,2 0-1 16,0 0 1-16,-9-5 2 15,0 1-4-15,0 4 3 16,-1-4-3-16,4-1-2 0,-4 1 2 15,10 0-1 1,-9 2 1-16,0-2 0 0,0 4 0 16,-5 0 0-16,5 0-1 15,9 0 1-15,5 0 0 16,-1 0 0-16,19 0 0 16,-4 0 0-16,11 0 2 15,-5 0-2-15,12 0 0 16,-5 0 0-16,4 0 0 15,-8-7 0-15,6 5 2 16,-6 2-2-16,6 0 0 16,-4 0 0-16,2 0 0 15,-2 0 0-15,-4 0 0 16,-15 6 0-16,5 3 0 16,2 2 0-16,-1-5 0 0,1 3 0 15,5-5 0-15,2 5 1 16,-6 1-1-16,3-6 0 15,-3 5 0-15,4-5 3 16,-5 3-3-16,5-5 0 16,2 2 0-16,-2-4 1 15,3 0-1-15,-3 4 0 16,9-4 0-16,-2 0 2 16,9 0-2-16,-3 0-1 15,3 0 1-15,5 0 0 0,-7 0 0 16,4 0 1-1,7 0-2-15,-4 0 1 0,-10 0 0 16,7 0 0 0,-4 0 0-16,2 0 0 0,-2 0-1 15,-5 0 1-15,5 0 1 16,-3 4-1-16,8-3 0 16,-6 3 1-16,-4-4-1 15,5 0-1-15,-9 4 1 16,6-4 0-16,3 0 0 15,-12 4 0-15,12-4 1 16,-5 0-1-16,5 0 0 16,4 1 0-16,7-1 1 15,-4 0-1-15,-10 0-1 16,8 0 1-16,-13 0 0 0,3 4-1 16,-9-4 1-16,10 4-1 15,-10-4 1-15,9 6 0 16,-2-6 0-16,-5 3-1 15,12-3 1-15,-5 4 0 16,4-4 0-16,-1 0 0 16,13 0 0-16,2 0 0 15,1 0 0-15,4 0-1 16,7 0 1-16,2 0 0 16,0 0 0-16,8 0 0 15,-8 0 0-15,7 0 1 16,7 0-1-16,-7 0 0 0,7 0 0 15,0 0 0-15,0 0-3 16,0 0 2-16,0 0 1 16,0 0-3-16,0 0-2 15,0 0-5-15,0 0-8 16,0 0-14-16,0 0-31 16,0 0-83-16</inkml:trace>
  <inkml:trace contextRef="#ctx0" brushRef="#br2" timeOffset="388847.4583">4314 16205 18 0,'0'-9'31'15,"0"1"3"-15,0 2 3 16,0 3-7-16,-7-1 4 0,7 4 4 15,0 0-5 1,0 0-4-16,0 0 0 0,-7 0-9 16,7 0-4-16,0 0 3 15,0 0-8-15,0 0 1 16,-9 0-3-16,6 11-2 16,3 12-4-16,-7 12 0 15,1 1 1-15,-1 8-2 16,7-1-1-16,-7 2 1 15,7 2-2-15,0-2 1 16,0 0 1-16,0-1-1 16,0 8 0-16,0 1 1 15,7-4-1-15,0-2-1 16,6-6 0-16,-1-7 0 16,2-2 0-16,-1-2 1 0,-6 1-2 15,7-4 1-15,-7 4 0 16,7 4 0-16,-14-1-1 15,6 2-1-15,-6-4 2 16,0-2-1-16,0 0 0 16,0-7-1-16,0-1 1 15,-6-5 0-15,-1-4 1 16,0 1-1-16,0-5 0 16,0 0-1-16,0-1 1 15,7-3-3-15,0-1 3 16,0 6 0-16,-7-6 0 15,7 5-4-15,0-1 3 0,0-3-1 16,0-1-3-16,0-4-3 16,0 0-20-16,0 0-8 15,0 0-74-15,7-17-57 16</inkml:trace>
  <inkml:trace contextRef="#ctx0" brushRef="#br2" timeOffset="392237.6985">4536 16072 28 0,'21'0'52'16,"6"0"-15"-16,5 5-8 15,3 0-2-15,-1 3-5 16,12-2-2-16,-5-2-1 16,5 3 0-16,9-1-2 15,5 1-4-15,2-1 3 16,4-2 3-16,8-4-5 15,1 0-2-15,5 0 7 16,8 0-11-16,-1 0 5 16,0 0 0-16,7 0-2 15,-7 0 0-15,-4 0-5 0,-3 4-1 16,-7-4 2 0,-6 1-4-16,-5-1 0 0,-3 4 1 15,-4-4-2-15,-2 0 4 16,9 0-3-16,11 0-1 15,1 0 5-15,6 0-4 16,-4 0 1-16,-3 0-1 16,-6 0-2-16,1 0 0 15,-1 0 3-15,6 0-3 16,-2 0 0-16,7 0 2 16,3 0 0-16,-1 0 2 15,-9 0-3-15,0 0 1 16,-11-4-3-16,-12 3 3 15,-2 1 0-15,2-4-2 0,-2 4 0 16,2-4-1-16,-5 0 0 16,8 4 3-16,-3-5-3 15,5 5-1-15,-10-4 1 16,8 4 0-16,-3 0 1 16,5-4-1-16,2 4 1 15,-3-2 0-15,-1-2 1 16,6-3-2-16,-6 1 0 15,6-3 2-15,-4 1 1 16,-5 3-1-16,-7 1-1 16,-2 0-1-16,-4 4 0 15,-8 0-1-15,12-2 2 16,2 2 0-16,-2 0 0 0,3 0-1 16,1 0 2-16,1 0-2 15,4-3 1-15,-2 3 0 16,-5-4 0-16,-7 4 1 15,5-4-2-15,-4 4 1 16,-8 0-1-16,5 0 0 16,3 0 0-16,-5 0 0 15,6-2 1-15,6-2-1 16,-3 4 0-16,-5-4 1 16,7 4 0-16,-9-3 0 15,-4 1-1-15,6-2-1 16,-11 4 1-16,7 0 0 0,-2 0 0 15,-1 0 0-15,-6 0 0 16,4 0 0-16,-4 0 0 16,6 0 0-16,-11 0 1 15,14 0-1-15,-2 0 0 16,-1 0 0-16,3 0 0 16,7-4 1-16,-3 4-1 15,-4 0 0-15,0 0-1 16,-10 0 1-16,1 0 0 15,-14 0-1-15,6 0 2 16,-13 0-2-16,0 0 1 16,3 0 0-16,-3 0 0 15,0 0 0-15,0 0-1 16,0 0 0-16,0 0-1 16,0 0 2-16,0 0-3 0,0 10 3 15,0 7 1-15,0 4 1 16,0-3-1-16,0 5 0 15,0-1-1-15,0-1 0 16,0 2 0-16,0 3 0 16,0-5 0-16,4-3 1 15,3-4-1-15,5 3 0 16,-5-3 0-16,6 0 0 16,1-1-1-16,0 0 2 15,0 0-1-15,-8 0 0 16,1 0 0-16,-4-1 0 15,1-3 0-15,3 5 0 0,5-5 1 16,-6 4-1-16,1-4-1 16,0-1 1-16,0 5 0 15,-7-3 0-15,7-1 1 16,0 4-1-16,0-4 0 16,-7 3 0-16,7-7 0 15,-7 5 0-15,0-2 0 16,7 1 0-16,-7-1 0 15,0 1 0-15,0 0 0 16,0-1 0-16,0 1-1 16,0-3 1-16,0 1 0 15,0-1 1-15,0 2-2 0,0 1 1 16,0 0 0-16,0-1 1 16,0 5-1-16,0 0 1 15,0-3-1-15,0-1 0 16,0-1-1-16,0 1 1 15,0 0 0-15,0-1 1 16,0 1-2-16,0 4 1 16,0 1 0-16,0-1 0 15,0 5 0-15,0-1 0 16,0 1 0-16,0-5 1 16,0 4-1-16,0-4 0 15,0 2 0-15,0 2 0 16,0-4 0-16,0 4 0 0,0-2 0 15,0 2 0 1,0 0 0-16,0-4-1 0,0 6 1 16,0-2 0-16,0 0 0 15,0 5 0-15,0-3 0 16,0 2 0-16,0 1 0 16,0 1 0-16,0-2 0 15,0-4 0-15,0-3 0 16,0 0 0-16,0-3 0 15,0-2 1-15,0 5-1 16,0-1 0-16,0 0 0 16,0 0 0-16,0 0 0 15,0 6 0-15,0-2-1 16,0 2 1-16,0 2 0 16,0-3 0-16,0 3 0 0,0-2 0 15,0-2 0-15,0 0 0 16,0-4-1-16,0 2 1 15,0 6 0-15,0 1 1 16,0 1-1-16,0 7 0 16,0-4 0-16,0 1 0 15,0-5 0-15,-7 1 0 16,0 1-1-16,7-1 2 16,0-1-2-16,0 1 2 15,0 2-2-15,0-3 0 16,0 1 1-16,0-1 1 15,0-1-1-15,0-6-1 0,0-2 0 16,0 0 0-16,0-1 1 16,0-3 0-16,0-4 0 15,0-1-2-15,0 0 1 16,0 0 0-16,0-2 1 16,0-2 0-16,0 0 0 15,0 0 0-15,0 0 0 16,0 0 0-16,0 0 1 15,0 0 0-15,0 0 2 16,0 0-3-16,-21 0-1 16,-16 0 1-16,8 0 0 15,-13 0-2-15,-1 0 4 0,-1 0-4 16,-9 0 2-16,5-6-1 16,-9 2 1-16,7 0 0 15,-8 4 0-15,1 0 1 16,-3-1-1-16,-2-3-1 15,-4 0 1-15,-1 0 1 16,-1-1 1-16,-6-3-2 16,8-1 1-16,-3 5 0 15,-5 2 0-15,15-2 0 16,-3 4 2-16,2-3-1 16,5 3-1-16,-11 0 0 15,13-4-1-15,-2 2 0 16,-5 2 0-16,5-4 1 0,-4 0-1 15,4 4 0 1,2 0 0-16,5-4 0 0,-5 3 0 16,5-3 0-16,-5 0 1 15,5 0-1-15,9 3 0 16,-9-3 2-16,4 4-2 16,1-4 1-16,1-1-1 15,-3 1 0-15,-4 0 0 16,-3-2-1-16,-3 3 2 15,-5-1 0-15,0 0-1 16,5 2 0-16,-4-2 0 16,-10 4 0-16,9-4 0 15,-13 4 2-15,4 0-2 16,3 0 0-16,-1 0 0 0,12 0-1 16,-5 0 1-16,5 0 0 15,3 0 0-15,-10 4 0 16,2-4 0-16,0 4 0 15,-1-4 1-15,-6 2-2 16,5 2 2-16,-4-4-1 16,6 4 1-16,-2-4 0 15,2 3-1-15,-6-3 2 16,4 2-1-16,-4 2 1 16,10-4 0-16,-3 0-2 15,4 0 0-15,2 0 0 16,-7 0 1-16,12 0-1 15,-9 0 0-15,13 0 0 0,-4 0 0 16,2 0 2-16,-2 0-2 16,9 0 1-16,-9 0-1 15,9 0 0-15,-2 0 0 16,0 0 0-16,-5 0 1 16,-19 0-1-16,8 0 0 15,-9 0 0-15,4 0 1 16,-12 0-1-16,8 0 0 15,-3 0 0-15,9 4 0 16,1 0 1-16,11-3-1 16,-1 3 0-16,4-4 1 15,-4 0-1-15,4 4 0 0,-4-4-1 16,10 0 1-16,12 0 0 16,6 0 1-16,8 0-1 15,-1 0 1-15,2 0-1 16,5 0 0-16,1 0 0 15,6 0 0-15,-14 0 0 16,7 0 0-16,0 0 0 16,0-4 0-16,0-1-1 15,-6 1 1-15,6 0 0 16,0-5 0-16,0-1-1 16,0-3 1-16,-11-4 2 15,11-5-2-15,-7 1 0 16,7-6-1-16,-7-5 1 0,7-2-2 15,-6-3 0 1,6-6 1-16,7 3-4 0,0 5 0 16,0-5-4-16,0 0-10 15,0 1-5-15,7 3-25 16,13 6-73-16,8 9-161 16</inkml:trace>
  <inkml:trace contextRef="#ctx0" brushRef="#br2" timeOffset="394105.9666">16614 16438 100 0,'0'-5'38'0,"0"-3"10"16,0 4-3-16,0 4-15 15,0-1 11-15,0 1-4 0,0 0-4 16,0 0-9-16,0 0-3 16,0 0-9-16,0 0-2 15,0 0-2-15,0 0-6 16,0 5 2-16,0 16-3 15,0 7 3-15,0 8-4 16,0 2 4-16,0 1-4 16,7 1 4-16,0-1-4 15,0-2 2-15,0 3-1 16,2-1 0-16,2-1-1 16,-4-2 3-16,0 0-1 15,5-1-2-15,-5 1 3 16,6-2-2-16,-6 2-1 0,0-1 0 15,0 0 0-15,0 0 1 16,0-3-1-16,0 2 0 16,-1-2 0-16,-3-2 0 15,4-4 0-15,-7-3 1 16,0-2-1-16,0-6 2 16,0-4-2-16,0 2 0 15,0 1 0-15,0-1 0 16,0 2-2-16,0-2 4 15,0 0-1-15,0 4-1 16,4-4 0-16,-4 0-1 16,0 4 1-16,0 2 0 0,0 3 0 15,0-1 0-15,0 6 1 16,-7-1-1-16,0 0 0 16,1 2 1-16,1-1-1 15,3 3 0-15,2 0 0 16,-7 2 0-16,7-6 0 15,0 1-1-15,0-6 1 16,-7 1 0-16,7 1 0 16,-7-1 0-16,0 4 0 15,0-1 1-15,0-2-2 16,7 3 2-16,-6-4-2 16,-1 1 2-16,7-2-2 15,0-2 1-15,0-2 0 16,0-4-1-16,0-4 1 15,0-1-2-15,0-7 1 0,0-1 0 16,0 0-1-16,0 0-5 16,0 0-1-16,0 0-8 15,0-9-23-15,0-23-99 16,0-20-60-16</inkml:trace>
  <inkml:trace contextRef="#ctx0" brushRef="#br2" timeOffset="397149.9531">16945 16107 3 0,'0'-4'44'0,"0"4"3"16,-7 0-4-16,7 0 5 16,0 0-9-16,0 0-7 15,0 0-7-15,0 0-5 16,0 0-5-16,0 0-7 15,0 0-4-15,0 0 1 16,0 0 0-16,0 0-5 16,7 0 2-16,15 6 13 0,15 2 1 15,4 1-6-15,12-1 0 16,-5-3-1-16,5-1-4 16,4 0 3-16,8-3 0 15,3-1 3-15,6 0-2 16,6 0 0-16,0 0-4 15,-2 0 4-15,9 0-3 16,-2 0 1-16,2 0-4 16,-6-5 2-16,-1 1 2 15,-9-1-1-15,0 1 0 16,-4 4 0-16,-5 0-3 16,4 0-1-16,7 0 0 15,-4 0-1-15,12 0 1 16,6 0-1-16,-7 0 2 15,7 0-2-15,-4 0 0 0,-1 0-1 16,3 0 4-16,-5-4-4 16,-9 0 1-16,0 2-1 15,-4-1 0-15,2-1 0 16,-7-2 3-16,9-1-3 16,-7-3 2-16,0 6 0 15,-4-1-1-15,-3-3-1 16,0 3 2-16,-6-3-1 15,6 3 1-15,-6-3-1 16,13 2 2-16,-14 2-2 16,8-1 0-16,1 1 0 15,-1 0 1-15,-1 4-2 0,-2 0 2 16,-2-4-1-16,-5 4-1 16,5 0 3-16,-17 0-1 15,3 0 1-15,7 0 0 16,-5 0-3-16,12 0 2 15,5 0-1-15,8 0 0 16,12-5 1-16,2 1-2 16,3 0 0-16,4-1 2 15,-7 1-2-15,0 0 1 16,-18 4 0-16,-2-1 0 16,-12 1-1-16,-2 0 0 15,2 0 0-15,-2 0 0 16,2 0 0-16,-2-4 0 0,2 4 0 15,5 0 2-15,2 0 2 16,5 0-2-16,4 0 0 16,0 0 0-16,-4 0-1 15,2 0-1-15,-3 0 0 16,-1 0 3-16,8 0-1 16,5 0-2-16,-7-8 1 15,7 2 1-15,-4-1-2 16,-5-3 0-16,-9 5 1 15,-3-3-1-15,1 4 1 16,-3-1 0-16,-2-3-1 16,-10 3 0-16,-1 1 0 0,1 0 0 15,-8 2 2 1,-5-1-4-16,7-1 2 0,-17 0-2 16,1 4 2-16,-14 0 0 15,0 0 0-15,0 0-1 16,0 0 1-16,0 0 0 15,0 0-1-15,0 0 1 16,0 0-2-16,0 0 1 16,0 0-2-16,0 0 2 15,0 0-2-15,7 0 2 16,0 0-1-16,7 13 2 16,-1 4 3-16,1 0-2 15,5 2 0-15,-6-2 0 16,-6 5 0-16,0 3-1 15,0-2 3-15,0 3-3 0,-5-4 0 16,5 9 1-16,0-3-1 16,4-2 1-16,-2 0 0 15,-4 4-1-15,2-3 1 16,-5-1-1-16,7-3 0 16,-9-1 1-16,0 3-1 15,7-3 0-15,0 1 0 16,0 7 0-16,0 2 0 15,0 4 2-15,2-6-2 16,2 0-1-16,3-4 1 16,-5 1 0-16,3-9 1 15,-1 3-1-15,-11-2 0 0,14 2 0 16,-14 1 0-16,14 5 0 16,-7-1 0-16,-7-4 0 15,7 1 2-15,-7-2-1 16,2 1-1-16,-2 5 0 15,0-1 1-15,0 6 1 16,0-2-2-16,0-4-1 16,0 1 1-16,0 3 0 15,4-4 0-15,-1-3 0 16,1 3 0-16,-1 4 0 16,-3-2 0-16,0 6 1 15,0 2 0-15,0-4 0 16,0 2-1-16,0-8 0 0,0-3 1 15,0 3-1 1,0-3 0-16,0 3 0 0,0 4 0 16,0 10 0-16,0 3 0 15,0-2 1-15,-3 7-1 16,-1-7 0-16,1-2-1 16,3-5 1-16,0-3 1 15,0-5-1-15,0-4 1 16,0 1-1-16,0-5 0 15,0 3 0-15,0-4 0 16,0-7 0-16,0-5-1 16,0 3 1-16,0-4 0 0,0 1 0 15,0 5 0 1,0 3 0-16,0 4 1 0,0-4-1 16,0 4 1-16,0-2-1 15,0 2 0-15,-6-4 0 16,-1-5 1-16,0 1-1 15,0-4 0-15,0 7 0 16,-7 1 0-16,3-3 0 16,-1 3 1-16,3-4 0 15,-2-5-1-15,2 5 0 16,2-5 0-16,-7 0 0 16,7-2 2-16,-14 1-1 15,-2 1-1-15,-4 0 1 16,-3-4 0-16,-13 0 0 15,-1 0-1-15,-13 0 1 0,-1 0 0 16,-8 0 1-16,-5 0-2 16,7 0 2-16,-14-4 0 15,-3 0 1-15,3 1-1 16,-9 3 1-16,-7 0-2 16,-7 0 0-16,0 0 1 15,-6 0-1-15,-1 0 0 16,7 0 4-16,0 0-2 15,7 0-1-15,7 0 0 16,0 0-2-16,6 0 1 16,-3 0 1-16,6 0-2 15,-10 0 1-15,-6 0 0 0,0 0-1 16,-6 0 0-16,-1 0-1 16,2 0 1-16,3 3-3 15,-3 5 3-15,3-2 0 16,-10 1-2-16,-4-1 2 15,-2 1 0-15,2-1-1 16,2-2 1-16,7-4 0 16,9 1 0-16,10-1 0 15,2 0 0-15,4 0 0 16,2 0 1-16,1 0-1 16,4 0 0-16,-4 0-1 15,-5-1 1-15,5 1-1 16,8-4-1-16,-6 0 2 0,14 2 0 15,4-1 0 1,-6-1 0-16,4 0 0 0,2 2 1 16,5-2-1-16,-5 4 0 15,5-3 0-15,-10-1 1 16,8 2 0-16,-10-2-1 16,5-3 0-16,-11 1-2 15,2-2-1-15,6 3 1 16,-8-3 1-16,4 3 1 15,9-3-2-15,5 6 1 16,4-5 0-16,8 1 1 16,-8-1 0-16,1-3-3 0,1 1 2 15,-4 1 1 1,5-1 0-16,-2 1 0 0,-1 3 0 16,3 1 0-16,-5-2 0 15,5 2-2-15,-5 1 2 16,11-3 0-16,1 2-1 15,-10 0 1-15,8 1-2 16,-8 1 1-16,7-2 1 16,-4 4 0-16,2-4-1 15,-2 3-1-15,2-3 2 16,4 4-1-16,8 0 1 16,-12 0-2-16,7 0 2 15,9 0 0-15,2 0-2 16,-2 0 2-16,7 0 0 15,-2 0-1-15,2 0-1 0,9 0 2 16,-7 0 0-16,7 0 0 16,-16 0 0-16,10 0 0 15,-3 0-1-15,2 0-1 16,7 0 1-16,-7 0-3 16,7 0-9-16,-6 4-8 15,6-3-28-15,-5-1-26 16,5 0-141-16</inkml:trace>
  <inkml:trace contextRef="#ctx0" brushRef="#br2" timeOffset="398688.6012">10824 15108 9 0,'-2'0'47'0,"-5"-4"-4"16,0 4-9-16,7 0 3 15,0 0-3-15,0 0-1 16,0 0-1-16,-7 0-7 16,7 0-9-16,0 0-6 15,0 0 1-15,0 0-8 16,0 0 1-16,0 0-4 15,0 0-12-15,0 0-8 16,0 4-30-16,0 13-28 16</inkml:trace>
  <inkml:trace contextRef="#ctx0" brushRef="#br2" timeOffset="401838.1802">7026 17285 42 0,'-6'0'60'16,"-1"0"-29"-16,7 0-1 15,0 0-21-15,0 0-9 16,0 0-10-16,0 0-14 15,0 0 4-15,27 0-34 16</inkml:trace>
  <inkml:trace contextRef="#ctx0" brushRef="#br2" timeOffset="406742.1049">25604 11836 254 0,'0'-8'41'0,"0"3"10"0,0 5 7 16,0 0-18-16,0 0-14 16,0 0-4-16,0 0-5 15,0 0-4-15,0 0-4 16,0 0-1-16,0 0-4 16,0 19-4-16,0 7 6 15,0 8 7-15,0 5-6 16,0 1-6-16,0 5 3 15,0 8-3-15,0-1 1 16,0 1-1-16,-7 0-1 16,7-4 0-16,0 3-1 15,0 5 1-15,0-3-1 16,0-3 1-16,0-7 0 0,0-9 0 16,0-7 0-16,0-5-2 15,0-6 1-15,7-5-1 16,-7-7-2-16,7 0-2 15,-7-2 3-15,0-3-2 16,0 0 2-16,6 0-1 16,-6 0 0-16,0 0-4 15,0-4-6-15,0-13-25 16,0-10-15-16,0 1-46 16,0-6-113-16</inkml:trace>
  <inkml:trace contextRef="#ctx0" brushRef="#br2" timeOffset="407238.3975">25631 11748 127 0,'0'-6'54'0,"0"4"-6"16,0 0 28-16,0 2-27 16,0 0-18-16,0 0-8 15,0 0-9-15,0 0-5 0,3 0-3 16,8 0-4-16,12 0-1 16,14 0 11-16,13 6-7 15,14 11-3-15,-2 4 4 16,0 3-3-16,2-2 2 15,-9-1-4-15,-9 2-1 16,-18-6 0-16,-12 1 0 16,-5-1 1-16,-11-3 0 15,0 3 1-15,0 1 3 16,-20 3 2-16,-8-2-1 16,-18 2-4-16,-2 1 0 15,-12 5-2-15,-1-1 1 0,1 0 0 16,3-3-2-16,13-6 1 15,10-2 0-15,2-8-1 16,11-1-4-16,7-2 1 16,7-2-3-16,3-2 0 15,1 0-12-15,3 0-22 16,0 0-60-16,0 0-151 16</inkml:trace>
  <inkml:trace contextRef="#ctx0" brushRef="#br2" timeOffset="407830.2036">26473 11765 74 0,'-12'-4'59'0,"3"4"-21"16,2-4 20-16,7 4-19 15,-7 0-9-15,1 0-1 16,6 0-4-16,-14 0 1 0,-2 0-8 15,0 0-5-15,-10 13-2 16,4 4-2-16,-6 4-7 16,-2 3 3-16,3 3-1 15,4 11 0-15,-5 1-1 16,5 6-1-16,3 8 2 16,10 1 0-16,-1 1-3 15,9-1 4-15,2-1-3 16,0 4 1-16,0-9-1 15,2 7 3-15,16-3-5 16,3-4 4-16,4-5-2 16,3-7 2-16,-8-4 0 15,1-6-4-15,0-4 3 0,-3-5 0 16,-4-5-2-16,0-3 0 16,-5-3 0-16,-2-6 0 15,-1 4-1-15,-1-4-1 16,-3 4-1-16,-2-4-2 15,0 0 2-15,0 0-8 16,0 0-10-16,7 0-10 16,7 0-29-16,9-8-198 15</inkml:trace>
  <inkml:trace contextRef="#ctx0" brushRef="#br2" timeOffset="409261.6053">26796 11883 150 0,'-18'-11'52'16,"9"9"4"-16,4 0 11 16,3 2-20-16,-3 0-14 15,5 0-2-15,0 0-11 16,0 0-2-16,0 0-7 16,0 0-6-16,0 0-5 15,0 17 2-15,7 8 3 16,18 6 5-16,-2 1-6 15,0-3 1-15,0-1 1 16,-2-2-5-16,-3-3 0 0,7-6-1 16,-11 1-1-1,7-2-2-15,-8-7-2 0,-3 0-1 16,-3-1-3-16,-3-6-4 16,-4-2-7-16,0 0-16 15,2 0-79-15</inkml:trace>
  <inkml:trace contextRef="#ctx0" brushRef="#br2" timeOffset="409736.2452">27324 11872 121 0,'0'0'47'0,"0"0"13"16,0 0 15-16,-3 0-37 15,-17 4-16-15,-8 9-13 16,1 5 3-16,-17 3-3 16,1 2 1-16,-1-1-1 15,3-5-2-15,18 0 1 16,-5-3-6-16,3-5-1 16,11 0 1-16,3 0 0 15,11 3-4-15,0-3 1 16,0 1 1-16,0 3 3 15,4 4-3-15,6-4 2 16,8 6-1-16,-9-2 1 16,7 5-2-16,-9 1 5 15,-7 2-2-15,7-3-1 0,-7 8 3 16,0 0-3-16,0 2 1 16,0 2 1-16,0-6-1 15,0 6-2-15,0-7 1 16,0-3-2-16,0-3 0 15,0 0 0-15,0-7 1 16,0 0-2-16,0-3-2 16,0-5 0-16,0 1-6 15,7-5-9-15,0-2-15 16,6 0-37-16,8 0-200 16</inkml:trace>
  <inkml:trace contextRef="#ctx0" brushRef="#br2" timeOffset="410020.3313">27287 12414 139 0,'0'0'52'16,"0"0"-34"-16,0 0 28 15,9 0-32-15,9 0 4 16,8 0 3-16,1 0-4 15,3-2 2-15,7-6 1 16,-1 7-5-16,3-3-1 16,0-4-4-16,-9 7-1 15,-2-3-4-15,8-4-4 0,-15 6-1 16,0 0-5-16,-5 0 2 16,-9-1-15-16,-7-1-10 15,0 4-25-15,0-4-168 16</inkml:trace>
  <inkml:trace contextRef="#ctx0" brushRef="#br2" timeOffset="410372.4753">27498 12209 158 0,'0'-2'56'0,"0"2"-28"0,0 0 32 16,0 0-35-16,0 0-8 15,0 0-8-15,0 2-5 16,0 13 18-16,0 7-5 16,0 4-3-16,0 1-1 15,0-1-4-15,0 1-4 16,0-1-1-16,0 0 2 16,0 1-3-16,0 3 0 15,4-2-1-15,10-2 1 16,5-5-2-16,1 2 0 15,-6-6 1-15,2-4-2 16,2 1 0-16,-2 0-2 16,7-7 1-16,-2 1-2 0,2-8-6 15,9 0-2-15,7-2-5 16,-5-17-25-16,10 2-83 16,6-7-131-16</inkml:trace>
  <inkml:trace contextRef="#ctx0" brushRef="#br2" timeOffset="411063.0662">28174 11586 101 0,'0'0'44'0,"0"0"-10"0,0 0 27 16,0 0-31-16,0 0-1 16,0 0-2-16,0 0-6 15,0 0-7-15,0 9-5 16,0 12 17-16,7 1-11 15,-4 9 0-15,1-1-4 16,-2 2-3-16,3 6-1 16,-5 1 0-16,0-2 2 15,0 3-1-15,0 3-1 16,0 1 0-16,0 1-1 16,0 0 0-16,2 2-1 15,-2 0-2-15,5 2 1 0,-5-4 3 16,0 4-5-16,0-2 1 15,0-2 0-15,0 4-2 16,0 2 0-16,0-6-1 16,0 4 3-16,0-10-2 15,0-7 0-15,0-3-2 16,0-11 1-16,0-8 0 16,0-1-1-16,0-7-2 15,0-2-3-15,0 0 1 16,0 0-1-16,0 0-6 15,2-11-7-15,5-16-21 16,5-8-63-16,1-5-150 16</inkml:trace>
  <inkml:trace contextRef="#ctx0" brushRef="#br2" timeOffset="411512.1109">28546 11872 216 0,'0'0'29'16,"0"0"-18"-16,0 0 27 0,0 0-30 15,0 4-6 1,0 14 17-16,11 7 4 0,10 1 2 16,-5 5 0-16,5 0-2 15,-1 5-4-15,10 0 0 16,-7 3-2-16,9 1-2 16,-2-1-5-16,7-3-1 15,-10-6-4-15,1 2-3 16,4-3 0-16,-5-1-2 15,1-2 0-15,-1 0 1 16,-1 1 2-16,-6-5-3 16,-4-1 0-16,-4-6-1 15,-3-2-2-15,-2-5 1 0,-3-1-5 16,-1-5-4-16,-3-2-5 16,0 0-6-16,0 0-8 15,0-17-128-15</inkml:trace>
  <inkml:trace contextRef="#ctx0" brushRef="#br2" timeOffset="411850.4051">29050 11862 178 0,'-4'0'20'15,"2"0"-1"-15,-3 0 26 16,3 0-30-16,-12 6 3 16,0 11 2-16,0 9-3 15,-6 1 1-15,-10 12 2 16,2 6-4-16,5 2 3 16,-4 6-1-16,2 0-7 15,-1 1 0-15,10-7-1 16,3 1-5-16,6-3-1 15,0-2 0-15,0-3-4 16,7-5 0-16,0-3-2 16,0-7-6-16,0-7-6 0,7-8-13 15,7-1-30 1,-1-5-94-16</inkml:trace>
  <inkml:trace contextRef="#ctx0" brushRef="#br2" timeOffset="412166.1774">29220 12438 179 0,'0'0'11'0,"0"0"13"16,5 0 6-16,4 0-25 15,5 0 11-15,6-3 2 16,10-1 0-16,-2 0 4 16,1-2 2-16,15-1-4 15,-14 3-6-15,9-2-1 16,0 1-4-16,-12 1-2 16,-4 0-7-16,0 3-1 15,-16-3-1-15,7 0-6 16,-7-2-4-16,-7-1-16 15,0 1-55-15</inkml:trace>
  <inkml:trace contextRef="#ctx0" brushRef="#br2" timeOffset="412526.3095">29468 12141 63 0,'0'0'81'0,"0"0"-80"16,0 4 24-16,0 17 7 15,-5 3-11-15,-2 4 4 16,0 4-5-16,1 4 3 16,-4 3 4-16,-1 5-5 15,4 1-3-15,-2 2 1 0,2-2-3 16,7-6-6-16,0-3-2 15,0-6 0-15,0-7-3 16,0-1-2-16,9-9-2 16,12-1 1-16,4-3 3 15,7-3 0-15,-9-2-2 16,9-4-4-16,-2 0 0 16,7 0-6-16,-10 0-3 15,8-19-16-15,-3-2-21 16,-3-1-84-16</inkml:trace>
  <inkml:trace contextRef="#ctx0" brushRef="#br2" timeOffset="412981.709">30135 11774 162 0,'0'0'21'0,"5"0"-5"0,-3 0 23 15,9 17-1 1,-1 6-9-16,3 3 1 0,10 2-1 15,-9 2-2-15,2 10-2 16,2-1-2-16,-8 5-3 16,3 1-3-16,-8 7 0 15,-5-1-3-15,0 0 0 16,0 1-2-16,0 1-7 16,-21 0 3-16,1 5-1 15,-8-1-1-15,-4-5 0 16,-7 1-4-16,2 0 3 15,-8-4-4-15,3-2-1 16,-8-4-1-16,6-5-2 16,-2-4-4-16,1-6-3 15,8-2-11-15,-7-5-20 0,21-8-55 16,3-4-268-16</inkml:trace>
  <inkml:trace contextRef="#ctx0" brushRef="#br2" timeOffset="413988.0922">25099 11390 74 0,'0'-4'58'15,"7"4"-51"-15,-7 0 37 16,7 0-10-16,-7 4-17 15,2 15 18-15,-2 7-3 16,0 5-11-16,0 4-1 0,0 1 1 16,0 9-5-1,0 2-7-15,-2 6 3 0,-12 5-1 16,7 4 0-16,7 6 1 16,0 3-7-16,0 1 5 15,0 1-1-15,0-3-3 16,0-2 0-16,0 3 0 15,0 3-1-15,0 10-1 16,0-1 2-16,0 0 0 16,0-6-4-16,0-4 0 15,0-3 1-15,21-2 1 16,-12-3 0-16,5 1-2 16,-3-7 1-16,-8-8 2 15,-3-10-2-15,0-3-2 0,0-12 1 16,0-7-2-16,0-2 1 15,0-8-1-15,0-5 0 16,0-3-5-16,0-1-2 16,0 0 0-16,4 0-4 15,-1 0-8-15,8-22-7 16,0-14-25 0,10-20-83-16</inkml:trace>
  <inkml:trace contextRef="#ctx0" brushRef="#br2" timeOffset="416208.1869">25315 11149 104 0,'16'-9'13'0,"9"4"16"15,7-3 23-15,-4-2-8 16,8 1-1-16,8 1 0 15,-3 3-3-15,3-3-15 16,2 8-1-16,6 0-7 16,3 0-4-16,10 0-2 15,3 0-3-15,8 0-1 0,16 0 0 16,9 0-2-16,0 8-2 16,2-3 2-16,11 5-2 15,8 1 3-15,4-5-3 16,7 3 2-16,5 3-1 15,-3-3-1-15,-4 0 5 16,-10-3-4-16,-11-2 4 16,5-4-3-16,0 0 4 15,-8 0-2-15,1 0-1 16,-2 0-1-16,-5 0-1 16,-5 0 0-16,5 0 2 15,-3 0-1-15,-3 0-2 0,1-6 0 16,-2-2-1-16,-2 3 0 15,-5 1 1-15,-12 0 0 16,-1 3 0-16,-5-2-2 16,-3 2 3-16,-6-3 0 15,-1 4-1-15,-1-4-1 16,6-1 1-16,0 1-2 16,9-2 1-16,1-1-2 15,4 3 2-15,-7 4-1 16,2-2-1-16,-2 0 0 15,-2 2 1-15,-9 0-1 16,-1 0 0-16,3-2 0 16,-2-2 1-16,-5 1-1 0,-9 3 0 15,-5-2 0 1,-13 0 0-16,-3 2 0 0,-9-2 0 16,-5 2-1-16,-4 0 0 15,0 0 1-15,-5 0-3 16,10 0 3-16,-5 0 0 15,0 0-2-15,2 0 1 16,0 0 0-16,-9 0-1 16,7 0 2-16,-7 4 0 15,7 1 0-15,0 5 0 16,2 3 0-16,5 0 0 16,-3 0 0-16,3 10 0 15,-5-2 1-15,5 5 0 16,2 4-1-16,-9 2 2 0,6 2-2 15,-10 6 2-15,8 1 0 16,-4 6-2-16,0-2 1 16,-5 4 0-16,-2 4 0 15,5-5 0-15,-5 0 3 16,0-3-4-16,0 2 2 16,0-4-1-16,0-2-1 15,0 4 1-15,0-3 0 16,0 3-1-16,0-1 0 15,0-3 0-15,0 2 0 16,9-3 0-16,5 1 1 16,-3-3-1-16,1-3 1 15,-5 1-1-15,-1 0 0 0,1-6 0 16,-7 4 0-16,3-2 1 16,1 0-1-16,3-2-1 15,-5 0 1-15,3-4 0 16,-3 5-1-16,5 0 1 15,0 1 0-15,4 2 0 16,3 2 0-16,5-6 0 16,-6 2 0-16,-3-7 0 15,-6 1-1-15,3 1 2 16,-5-1-1-16,5-2 0 16,-2 1 1-16,-3-7 0 15,-2-1-1-15,0-3 0 0,5-5-1 16,-5 0 1-16,0 3 0 15,0-3-1-15,0-4 1 16,0 5-1-16,0-2 2 16,0-3-1-16,0-1 0 15,0 0 0-15,0 0 1 16,0-4-2-16,0 0 2 16,0 0-2-16,0 0 1 15,0 0 0-15,0 1 0 16,0 1 0-16,0-2-1 15,0 0 0-15,0 0-1 16,0 2 1-16,-7-2 1 16,-21 0 0-16,8 4 1 0,-17-4-1 15,3 0 0 1,-5 0 2-16,-10 0-2 0,6 0 0 16,-15 0 0-16,8 0 0 15,-14 0 1-15,2 0 0 16,0 0-1-16,-5 0 1 15,-11 0-1-15,-4 0 1 16,-14 0 2-16,-5 0-1 16,0 0-2-16,-9 0 0 15,11 0 0-15,5 0-1 16,7 0 1-16,-7 0 1 16,0 0-1-16,-7 0-1 0,-4 0 1 15,-3 0 0 1,-2 4 1-16,2-4-1 0,-7 0 0 15,-2 0 0-15,14 0 1 16,4 0-1-16,15 0 0 16,-4 0-1-16,4 0 1 15,3 4-1-15,-6-3 1 16,9 9 2-16,-9-7-2 16,-7 5 0-16,2-2 1 15,-2-3-1-15,5 3 2 16,2-2-1-16,0 0-1 15,4-1 0-15,3 1-1 16,-5-2 1-16,5 2-1 16,-3 0 1-16,1 0-2 0,1-3 2 15,-4 7-1-15,12-4 0 16,2 1 1-16,0 1-1 16,9-3 1-16,0-3 0 15,-2 0 0-15,-3 4 0 16,3-4 0-16,-9 0 0 15,-1 0-2-15,6 0 3 16,-3 4-2-16,4-2 0 16,10 2 1-16,-3-4-1 15,5 3 0-15,5-3 0 16,6 0 1-16,-6 4-1 16,13-2-1-16,2 6 1 15,6-8 1-15,15 4 0 0,12-4-1 16,2 0-2-16,0 0 0 15,0 0-1-15,0 0-6 16,0 0-13-16,0 1-34 16,0 3-40-16,0 0-174 15</inkml:trace>
  <inkml:trace contextRef="#ctx0" brushRef="#br2" timeOffset="420804.6552">25129 12933 17 0,'5'-2'27'15,"-3"0"16"-15,-2 2-6 16,0 0-12-16,0 0 3 16,0 0 2-16,0 0-2 0,0 0-3 15,0 0-4 1,0 0-1-16,0 0-4 0,0 0-2 15,0 0 3-15,0 0 3 16,0 0-8-16,0 0 4 16,0 0-5-16,0-1 2 15,-7 1-6-15,-9-4-5 16,-12 4-2-16,-8 0 0 16,6 0 0-16,-4 0 0 15,-3 7 1-15,7 3-1 16,3 3-1-16,-3 2 1 15,7 6 1-15,-2 6-1 16,2 8 0-16,2 8-1 16,-4 2 1-16,0 4 0 0,8 0 0 15,4 2 1-15,-8-2-1 16,10-1 2-16,-1 5 0 16,3 0-2-16,2-4 1 15,0 3-1-15,0 1 1 16,0-4-1-16,3 4 2 15,2-6-2-15,2 2 0 16,0-4 0-16,0 4 1 16,0-2-1-16,0-4 0 15,0-2-1-15,20 3 1 16,3-5 0-16,7-7 0 16,-9 2 0-16,6-6 0 15,-4-3 1-15,7-7-2 0,-3 3 1 16,3-6 0-16,5 1-1 15,1-5 1-15,6-4 0 16,3-1 0-16,-8 1 1 16,14-1 0-16,-17-2 0 15,0-4 2-15,-2 4 0 16,-4-4-3-16,-12 0 2 16,5 0-2-16,-8 0-1 15,-1 0 1-15,-1 0-3 16,-11 0-7-16,0 0-3 15,0 0-6-15,0 3-30 16,-11-3-243-16</inkml:trace>
  <inkml:trace contextRef="#ctx0" brushRef="#br2" timeOffset="421175.167">25106 14237 158 0,'0'0'17'0,"0"0"7"15,7 0 10-15,7 0-24 16,6 0 14-16,12 4-10 16,3 9-3-16,2-4 3 15,6 4-4-15,-6-1-2 16,2-1-1-16,-7-3-1 0,-9 5 2 15,-5-4-7-15,-11 3 6 16,-5-1-1-16,-2 2 5 16,0 4 3-16,0 5-5 15,-2-1 2-15,-25-2-5 16,-8 3-3-16,-4-1 0 16,5 0-3-16,-10-2 0 15,8-2-4-15,1-3-3 16,-4 0-6-16,0-1-14 15,9-5-23-15,1-5-135 16</inkml:trace>
  <inkml:trace contextRef="#ctx0" brushRef="#br2" timeOffset="423408.3428">25812 14369 31 0,'0'0'134'15,"0"0"-114"-15,0 0 24 0,0 0 1 16,0 0-14-16,0 0-5 15,0 0-7-15,0 0 1 16,0 0-5-16,0 0 0 16,0 0-5-16,0 0-3 15,0 0-6-15,0 0-1 16,0 0 0-16,0 0 0 16,7 0 2-16,16 0 1 15,5 3-1-15,2-3 2 16,-3 0-2-16,1 0 1 15,-1 0-1-15,-2 0-1 16,3 0 1-16,-12 0-2 0,5-7 0 16,-3 5 0-16,0-6 0 15,3 5 0-15,-14-3 1 16,-5 2 0-16,3 3 5 16,-5-3-3-16,0 4 4 15,0-4-2-15,0-2 7 16,0-1-10-16,0-6 3 15,0 7-2-15,0-2 0 16,0 1-1-16,-5 1-1 16,3 2 0-16,2 4 0 15,0 0 0-15,0 0-1 16,0 0 3-16,0 0-3 16,0 0 0-16,0 0 0 0,0 0 0 15,0 0-1 1,0 0 1-16,0 0-2 0,0 0-1 15,0 0 2-15,0 0 1 16,0 0 0 0,0 0-1-16,0 0 1 0,0 0 0 15,0 0 0-15,0 0-2 16,0 0-3-16,0 0 2 16,0 0-5-16,0 0-2 15,0 0-6-15,0 0-18 16,0 4-4-16,0 2-116 15</inkml:trace>
  <inkml:trace contextRef="#ctx0" brushRef="#br2" timeOffset="424458.1642">26152 14316 10 0,'0'0'60'16,"-3"0"-29"-16,3 0 15 15,0 0 1-15,0 0-8 16,0-2-4-16,-4 0 3 16,2-3-7-16,-3 5-9 15,3-6-4-15,2-2-2 16,0 3-5-16,0-7-2 16,-7 3 3-16,0 4-3 15,0-7-6-15,0 3 0 16,-9-5 3-16,2 5 2 15,-6 0-4-15,-3 1 1 0,-5 3-2 16,-8-3 0 0,6 4-2-16,-5 4 4 0,3-1-4 15,5 1 0-15,-1 0 0 16,-2 0-1-16,3 18 1 16,-1 5-1-16,5 7 0 15,3 4 0-15,-5-2 0 16,11 0 0-16,2 2 0 15,12-3 1-15,0 0 0 16,0 3-1-16,12-2 0 16,18-1 0-16,13-4 2 15,5-1-2-15,12-5 2 16,-3-4-1-16,1-6 0 16,1-3 1-16,-11-3-2 15,-2-1 0-15,-11-4-2 0,-12 0 0 16,2 0-3-16,0 0 1 15,-4 0-7-15,-1 0 2 16,1-6-13-16,-5-1-32 16,-4 1-81-16,-1-1-92 15</inkml:trace>
  <inkml:trace contextRef="#ctx0" brushRef="#br2" timeOffset="425349.4598">26452 14286 162 0,'-7'-2'41'0,"7"2"17"15,0 0 4-15,0 0-32 16,0 0-10-16,0 0-8 16,0 5-8-16,0 16 3 0,0 7 9 15,0 3-7 1,9 4 0-16,-2 5-2 0,0-5-4 15,-2 3 4-15,-3-6-4 16,-2-2-1-16,5-7-1 16,-5-6 0-16,0-4 1 15,0-7-1-15,0-3-1 16,0-3 0-16,0 0 0 16,0 0 2-16,0 0 1 15,0-3 0-15,0-20-2 16,0-7-1-16,2-15 0 15,5-4-1-15,7-4-2 0,15 6 1 16,-6 6 2 0,3 7 2-16,-6 7-2 0,-8 10 1 15,1 8 1-15,-13 5 1 16,0 4 2-16,0 0-3 16,0 0-2-16,7 4-2 15,9 19 2-15,5 7 1 16,4 4 3-16,1-2-1 15,-13-2 1-15,1 0-4 16,-5-6 1-16,3-7 2 16,-10-5-3-16,3-7 0 15,-3-5 0-15,-2 0 0 16,4 0 0-16,-4 0 0 16,3 0 1-16,4-13-1 15,-1-9-1-15,1-12 1 0,9-2 0 16,-16 0-1-16,14 6 0 15,0 4-1-15,-7 11 4 16,2 7-1-16,-4 4-1 16,-5 4 0-16,6 0 0 15,4 0-4-15,8 8 4 16,14 11 1-16,-4 5 2 16,1 1 1-16,8 5-1 15,-9-4-2-15,-12-3 3 16,4 3-4-16,-1-9 1 15,-1 2-1-15,-4-6 0 16,-7-2 0-16,2-5-4 16,-2-2-4-16,0-4-6 0,4 0-17 15,3 0-102-15,2 0-178 16</inkml:trace>
  <inkml:trace contextRef="#ctx0" brushRef="#br2" timeOffset="426318.0837">27381 14303 181 0,'2'0'21'0,"5"4"11"16,0 13 21-16,0 1-12 16,0 3-12-16,-3-2-6 15,6-2-3-15,-1 1-3 16,4-1-7-16,-6 0-1 0,0-3 0 15,0-5-6-15,-7 0 2 16,2-5-3-16,-2 0-1 16,0-2-1-16,5-2 0 15,-5 0 0-15,0 0 0 16,2 0 2-16,-2 0 0 16,0-15-2-16,5-15-3 15,-3-6 1-15,5-4-3 16,7 5 3-16,4 5 1 15,0-1 0-15,3 17 1 0,-12 0 1 16,-2 7 0 0,0 7 1-16,-7 0-2 0,0 0 3 15,7 0-3-15,7 18 0 16,4 11 9-16,14 3-4 16,-11 0-3-16,9-6 3 15,-3 0-5-15,3 1 1 16,-9-7 4-16,-5-5-5 15,-3-7 0-15,-6-4 1 16,0-3-1-16,0-1 0 16,2 0-1-16,-2 0 0 15,0 0 0-15,7-14 1 16,-1-17 1-16,4-4 3 16,3-1-4-16,3-2-3 15,5 2 2-15,-8 6-1 0,1 6 1 16,-5 7 0-16,0 9 1 15,-16 3 2-15,0 5-2 16,7 0 0-16,-7 0 0 16,7 13 0-16,0 10 2 15,-1 7 2-15,8 0-3 16,0-2 1-16,2 2-1 16,-2-7 0-16,2-1 4 15,-2-5-5-15,-1-4 2 16,-3-3-2-16,3-3 0 15,6-5 0-15,-6-2-2 16,13 0 1-16,3 0 0 0,6-9 1 16,8-10-2-1,-13-7 0-15,5-1 0 0,1 1 0 16,-15 4 2-16,0 5 0 16,-12 7 0-16,-2 6 0 15,-7 4 1-15,0-4 2 16,0 4-1-16,0 0-2 15,0 0-1-15,0 18 1 16,0 0 2-16,4 9 0 16,-1-1-2-16,8 0 4 15,-4 1-2-15,4-5-1 16,3-1 0-16,-7-8-1 16,2 0 1-16,-4-3 0 15,2-6-2-15,-5-1 1 16,3-1-2-16,-3-2-1 0,-2 0-3 15,0 0 0-15,0-5-8 16,0-13-38-16,0-9-172 16</inkml:trace>
  <inkml:trace contextRef="#ctx0" brushRef="#br2" timeOffset="426528.1556">28505 13932 184 0,'0'0'119'0,"0"0"-105"0,0 0 29 15,0 0-20-15,0 0-17 16,0 0-1-16,0 13-2 16,7-3-3-16,6 3-3 15,8 0-14-15,-3 4-21 16,5 6-54-16</inkml:trace>
  <inkml:trace contextRef="#ctx0" brushRef="#br2" timeOffset="426903.1912">29025 14122 207 0,'0'0'30'0,"-2"12"3"15,-26-1 8-15,1 6-26 16,-10 0 5-16,3 5-5 16,11-1-1-16,-9-2-3 15,11 3-3-15,10-9-6 16,8 0-2-16,3-1-3 16,0-3-4-16,3 1 4 15,24-1 3-15,10 0 3 16,-7-1-1-16,4 5 1 15,-4-3-1-15,-10-1 1 16,-3 2 0-16,-6-1 0 0,-9-1-1 16,-2 4 6-16,0 0 0 15,0 4-3-15,-20 1-1 16,-3 0-3-16,-16-1-1 16,4 0-4-16,8-6-6 15,-5-3-18-15,11-4-25 16,10-4-145-16</inkml:trace>
  <inkml:trace contextRef="#ctx0" brushRef="#br2" timeOffset="427269.5288">29454 14130 234 0,'0'0'11'15,"-11"1"21"-15,-10 13 8 16,-2-1-20-16,2 4 0 16,-2-4-6-16,10 4-5 15,-1-4 3-15,5 6-8 16,9-2-3-16,0-4-1 16,0 4 0-16,0 0-1 15,0-2 1-15,16-2 0 16,4 4 0-16,3 0 1 15,-9-2-1-15,0 2 2 16,-12 0 1-16,-2 0 0 16,0 2 2-16,0 3 2 15,0-1-3-15,0-2 1 0,-16-2-2 16,2-4-3-16,-9 0-4 16,7-4-10-16,3-5-12 15,1-4-36-15,5 0-144 16</inkml:trace>
  <inkml:trace contextRef="#ctx0" brushRef="#br2" timeOffset="427502.3666">29816 14275 262 0,'0'0'3'0,"0"1"24"16,0 12 6-16,7 10-16 15,2-2 6-15,3 1-4 16,2 1-4-16,-5-6-4 16,-2 0-5-16,9 0-5 15,-16-8-1-15,7-3-10 16,-7-2-4-16,0-4-12 16,0 0-4-16,0-4-142 15</inkml:trace>
  <inkml:trace contextRef="#ctx0" brushRef="#br2" timeOffset="427697.9408">29665 14007 298 0,'0'0'5'15,"0"0"8"-15,0 0 4 16,0 0-13-16,23 4-8 15,4 9 4-15,10-3-17 16,0 3-15-16,-3-4-38 16,1 8-119-16</inkml:trace>
  <inkml:trace contextRef="#ctx0" brushRef="#br2" timeOffset="428026.1843">30126 14210 156 0,'0'21'13'16,"0"7"25"-16,0-1 0 16,0 3-7-16,0-4-6 15,0 1-6-15,9-5-5 16,5-9-2-16,4-1-12 16,3-11 1-16,4-1 6 15,-4 0 6-15,-1-5 0 16,3-18-4-16,0-3 1 15,-9-8-6-15,-14 6 0 16,0-1-2-16,0 3-2 16,-23 4 0-16,-7 8 12 0,-9 1-4 15,5 8-7-15,-1 1-1 16,8 4-1 0,13 0-3-16,0 0-10 0,14 0-12 15,0 0-9-15,0 8-44 16,14-7-136-16</inkml:trace>
  <inkml:trace contextRef="#ctx0" brushRef="#br2" timeOffset="428469.559">30465 14158 227 0,'7'0'20'0,"5"0"0"15,6 11 18-15,-4 12-10 0,0 3-1 16,-1 2-7-16,8 2 2 15,-7 1-11-15,2-1 5 16,7-4 0-16,-10-7-7 16,-3-6 1-16,-4-5-6 15,-1-7-4-15,-3-1 1 16,5 0 4-16,-2 0-2 16,9-13 4-1,6-19-2-15,5-11-5 0,3-6-2 16,6-9 0-16,-2-3-5 15,-2 5-4-15,-2 11 7 16,-10 19 4-16,-9 16 0 0,0 6 1 16,-9 4 3-16,0 0-3 15,7 4 3-15,0 26-4 16,2 8 5-16,3 4-2 16,-3 2 5-16,5 1-1 15,-7-1-3-15,4-5-1 16,-4 1 4-16,0-8-3 15,4-2-4-15,-4-4-1 16,-7-3 0-16,7-2-6 16,-7-12-3-16,0 0-11 15,0 3-18-15,0-7-176 16</inkml:trace>
  <inkml:trace contextRef="#ctx0" brushRef="#br2" timeOffset="432526.6598">25780 15276 170 0,'3'-4'13'0,"-3"4"-4"16,0 0 30-16,0 0-13 15,0 0-8-15,0 0-4 16,4 0-5-16,-2 9 11 15,-2 4 1-15,10 4-3 16,-10 6 2-16,0 1-1 16,0 4-5-16,0 6-3 15,-10 6-3-15,-3 5-2 16,4-6-3-16,-5 1-2 16,9-10 1-16,3-7 0 15,2-2-2-15,0-8 0 16,0-2 0-16,2-7 1 15,26 3 0-15,8-7-1 16,8 0 2-16,13 0 4 16,-6-7-1-16,13-12-1 0,-9-2-2 15,-9 6-2-15,-5-2-2 16,-9 0-4-16,-4 4 4 16,-12 0-4-16,-5 4-6 15,-4 1-8-15,-7-2-35 16,0 7-101-16</inkml:trace>
  <inkml:trace contextRef="#ctx0" brushRef="#br2" timeOffset="432849.9386">26049 15266 147 0,'0'0'8'0,"0"0"-1"16,0 13 33-16,0 6-15 16,-5 7-5-16,-2 10-3 15,5 7-1-15,-12 10 2 16,0 9 0-16,-4 4-10 16,-7 0 2-16,-3 5 0 15,5-1-2-15,-16 0 1 16,5 1-2-16,0 4 1 15,-5-5-7-15,4-8 0 16,8-9-1-16,1-6 0 0,8-11-2 16,4-8-13-16,5-11-13 15,5-8-34-15,4-9-108 16</inkml:trace>
  <inkml:trace contextRef="#ctx0" brushRef="#br2" timeOffset="433156.1561">26042 15949 160 0,'20'0'15'0,"10"-4"25"0,7 4 2 16,-10 0-24-16,1 0-2 15,-3 0-5-15,-11 0-7 16,2 0 0-16,-5 4 1 15,-4 15 0-15,-4 2 3 16,-3 5-1-16,0 10 2 16,0 3 0-16,-14 5-2 15,-16-3-3-15,-7 2-1 16,1-3-2-16,-6-5-1 16,-4-4 0-16,5-5-5 15,-2-8-4-15,8-4-13 16,-1-7-28-16,10-7-75 15</inkml:trace>
  <inkml:trace contextRef="#ctx0" brushRef="#br2" timeOffset="433391.1193">26101 16109 96 0,'21'8'38'16,"9"9"-2"-16,4 1 23 15,17 3-17-15,-15 2 2 16,8-1-20-16,-1-1 0 16,-1-2-6-16,1-6-8 15,-8 0-9-15,-3-8 1 16,-12 3-2-16,-6-8-8 16,0 0-10-16,-7 0-17 0,0-8-24 15,-7-10-177-15</inkml:trace>
  <inkml:trace contextRef="#ctx0" brushRef="#br2" timeOffset="433623.8345">26399 15298 315 0,'3'0'5'16,"6"0"9"-16,-2 0 13 0,0 0-24 16,6 0 5-16,1 0-7 15,7 0-1-15,-7 0-3 16,2 0-10-16,0 0-24 16,-3 0-49-16</inkml:trace>
  <inkml:trace contextRef="#ctx0" brushRef="#br2" timeOffset="434086.0558">27390 15223 155 0,'-30'4'10'16,"-20"13"23"-16,-1 5-9 15,-13 1-9-15,7 3-4 16,-3 4-3-16,12-3-8 16,-5-5 1-16,19-3-2 15,4-6 0-15,16-1 0 16,14-7-4-16,0-1-10 15,12 1 9-15,27-1 6 16,-9-4 3-16,13 4 3 16,-8 1 1-16,-12 7 0 0,4 3 4 15,-4 7 2-15,-9 12-1 16,2 10 5-16,-12 1-10 16,3 2 5-16,-7-2-4 15,0 4-4-15,0-6 3 16,0-3-3-16,0-8-3 15,0-10-1-15,0-1 0 16,0-12-2-16,0-5-2 16,0-4-13-16,0 0-18 15,0-8-37-15</inkml:trace>
  <inkml:trace contextRef="#ctx0" brushRef="#br2" timeOffset="434476.3417">27259 15460 113 0,'0'0'149'16,"0"-4"-147"-16,3 0 15 15,10-1 5-15,6 1-7 16,4 0 2-16,7 3-2 16,-8-3 0-16,4 4-1 15,-6 0-4-15,6 0-3 16,-6 17-2-16,-4 5-2 15,3 8 6-15,-3 8 0 16,-5 14-2-16,1 1-2 0,1 7 2 16,-13 3-3-16,7-1 3 15,-7 0-5-15,0 3 2 16,0 1-2-16,0-8 1 16,0-5 0-16,7-9-1 15,2-10 0-15,3-6 1 16,2-7-2-16,-5-4-1 15,2-12-1-15,-4 0-4 16,-5-5 3-16,7 0-5 16,-9 0-2-16,0-10-5 15,0-21-33-15,0-4-47 16,-25-13-116-16</inkml:trace>
  <inkml:trace contextRef="#ctx0" brushRef="#br2" timeOffset="435197.0808">27200 15601 90 0,'0'-17'42'15,"23"-2"-33"-15,16 2 44 16,7 0-2-16,-1 4-15 16,-15 8-13-16,-5 5-17 15,1 0-4-15,-19 0-2 16,-7 22 5-16,0 14-2 15,-37 7-3-15,-7 6 0 16,-15-4 0-16,11-7 0 16,4-6-3-16,14-11-1 0,16-7 1 15,10-6 1-15,4-4-3 16,0-4 5-16,32 0-2 16,14 0 2-16,-5 0 1 15,0 0 1-15,1 0 2 16,-10-4-3-16,-9 4 0 15,0 0-1-15,-17 0 0 16,-6 13 0-16,0 6 2 16,-25 6-2-16,-16-1-4 15,-7 1-1-15,-12 3-13 0,1-2-9 16,4 4-13 0,-10-4 10-16,22-3 7 0,-1-2 15 15,17-12 8-15,13 1 0 16,12-10 0-16,2 0 1 15,2 0 3-15,37 0 9 16,7-14 6-16,-3 0 7 16,15-7-4-16,-8-2-3 15,7 2 0-15,-2-1-4 16,-2-1-8-16,-5 2 0 16,-2-1-7-16,-16 3 2 15,-2 2-3-15,-6 4 2 16,-8 9-2-16,-14 4 1 15,7 0 0-15,-7 0 0 16,0 0 6-16,0 0 1 0,0 13 3 16,0 4 2-1,-7 6-3-15,-7 3 0 0,-8 8-3 16,-6 7 0-16,-2 7-1 16,-6 6 2-16,-1-3 0 15,2-6-1-15,-8-1-5 16,6-13-1-16,3 0 0 15,2-9-2-15,0-5-10 16,9-4-7-16,2-3-34 16,14-10-144-16</inkml:trace>
  <inkml:trace contextRef="#ctx0" brushRef="#br2" timeOffset="435482.8707">27794 15751 120 0,'7'0'100'0,"11"0"-93"16,14-3 15-16,5 1 10 16,11-6-1-16,9-1 3 15,3 0-10-15,-3-3-3 16,7-1-4-16,-9 2-3 15,-2-2-7-15,-9 1-4 0,-1-1-3 16,-15 4 0-16,-8-1-3 16,-6 3-4-16,-11 1-7 15,-3-1-16-15,0-3-38 16,0 1-129-16</inkml:trace>
  <inkml:trace contextRef="#ctx0" brushRef="#br2" timeOffset="435871.7885">28161 15332 194 0,'0'0'7'15,"0"2"1"-15,0 24 14 16,0 8 1-16,0 11-5 15,13 6 5-15,3 3 6 16,-4 7-6-16,2-7 1 16,-5 3-1-16,2-4 0 15,-4-5-11-15,5 0 0 16,-5-7-1-16,-7 2-3 16,0 2 0-16,0 2-1 15,0-2-1-15,0-1-1 16,0-5-3-16,0 1-1 15,-7-5-1-15,-5-8 0 16,5-1-2-16,-4-9-1 0,4-7 0 16,0-1-3-16,0-5-1 15,-2-4-2-15,-5 0-3 16,-13 0-10-16,-5-4-64 16,0-19-157-16</inkml:trace>
  <inkml:trace contextRef="#ctx0" brushRef="#br2" timeOffset="436053.0106">27993 16019 214 0,'0'0'13'16,"0"0"-7"-16,0 0 14 15,7 5 1-15,14 5-14 16,4-3-7-16,2-1-16 15,-10-2-38-15,3-4-53 16</inkml:trace>
  <inkml:trace contextRef="#ctx0" brushRef="#br2" timeOffset="438190.3873">28702 15531 130 0,'-9'4'53'15,"2"-4"-26"-15,7 0 28 16,0 0-10-16,0 0-16 0,0 0 2 16,0 0-12-16,0 0-7 15,0 0-2-15,20 0 5 16,15 0-5-16,-3 0-3 16,-2-4-4-16,-5 0-3 15,-2-1 1-15,7-3-3 16,-17 3 2-16,1 1-11 15,-11-1-4-15,-3-3-19 16,0-2-52-16,0 1-125 16</inkml:trace>
  <inkml:trace contextRef="#ctx0" brushRef="#br2" timeOffset="438534.0534">28647 15302 210 0,'0'0'52'16,"0"0"-50"-16,0 0 5 16,0 4 5-16,18 14 20 15,3 16-7-15,2 8 4 16,-3 5-6-16,6 7-5 16,-1 3-3-16,2 9-2 15,-4-1-5-15,2 5 3 16,-6-8 0-16,1 0-2 15,-10-4 0-15,1-1-4 16,-4 0 1-16,0-9 0 16,0-4-5-16,0-12-1 0,-5-10 0 15,-2-9 0-15,0-9-2 16,0-4-1-16,0 0-5 16,0 0-2-16,0 0-5 15,0-22-16-15,0-12-72 16,-9-11-21-16,-5-8-77 15</inkml:trace>
  <inkml:trace contextRef="#ctx0" brushRef="#br2" timeOffset="438715.3646">28867 15761 165 0,'-9'4'19'0,"-5"13"4"15,0 5 14-15,-2 1-14 16,-2 3-3-16,-5-1-5 15,5-7-6-15,-1 1-3 16,10-11-6-16,4-3-1 16,3-5-18-16,2 0-27 15,0 0-52-15</inkml:trace>
  <inkml:trace contextRef="#ctx0" brushRef="#br2" timeOffset="438879.4366">28867 15761 150 0,'138'-32'29'0,"-125"51"12"16,1-6-6-16,0 4-10 15,9 0-18-15,-3-4-7 16,-4-8-7-16,5-5-24 16,0 0-30-16,-8 0-114 15</inkml:trace>
  <inkml:trace contextRef="#ctx0" brushRef="#br2" timeOffset="439554.9817">29319 15294 214 0,'0'0'47'0,"0"4"-46"0,0 5 11 16,0 3-6-16,0-3-5 15,0 1-1-15,-5 7-5 16,-4 1-7-16,-12 9-10 16,-11-1-22-16,-2 4 17 15,-1 2-7-15,-8-6 33 16,15 1 1-16,12-10 2 16,9-8 7-16,7-5-4 15,0-4-4-15,30 0 9 16,16 0 6-16,2-9 6 15,7-1-8-15,3 2-1 0,-6 3 9 16,-8 1-8 0,-17 4-11-16,-13 0-1 0,-9 0-2 15,-5 4 0-15,0 19 15 16,-19 12 6-16,-15 5-13 16,-3-5-5-16,1 1 1 15,6-2-4-15,9-7 2 16,7-9-2-16,3-5 1 15,11-1-2-15,0-11-4 16,2 3-3-16,30-4 8 16,3 0 2-16,-1 0-2 15,3 0 1-15,-17 0-1 0,-6 0-1 16,-5 4 0 0,-9 2 1-16,0 7 1 0,0 4 6 15,-9 5-1-15,-18 5-3 16,-1-1-3-16,-2-3 0 15,10-3 0-15,11-6 0 16,2-5 0-16,7-1 0 16,0-7-2-16,0-1 0 15,9 0 2-15,23 0 1 16,7 0 5-16,-2-13-6 16,6 0-3-16,-8 0 2 15,1-6-12-15,1 2-2 16,-14 0 12-16,2 2-7 15,-16-2-14-15,3 4-36 16,-10 0-45-16</inkml:trace>
  <inkml:trace contextRef="#ctx0" brushRef="#br2" timeOffset="440050.3157">29656 15778 0 0,'0'0'14'0,"0"0"-3"0,0 0 5 15,0 0 1-15,0 0-2 16,0 0-6-16,0 0 1 15,0 0-3-15,0 0 2 16,0 0-4-16,0 0 3 16,0 0-6-16,0 0 0 15,0 0-1-15,0 0 1 16,0 0 0-16,0 0-2 16,0 0 2-16,0 0-1 15,0 0 3-15,0 0 0 16,0 0-2-16,0 0-2 15,0 0 0-15,0 0 0 0,0 0 0 16,0 0-5 0,0 0 4-16,0 0 0 0,0 0 1 15,0 0 0-15,0 0 0 16,0 0 1-16,0 0 0 16,0 0-1-16,0 0-1 15,0 0-3-15,0 0-4 16,0 0-6-16,0 0-7 15,0 0-7-15,0 0-12 16</inkml:trace>
  <inkml:trace contextRef="#ctx0" brushRef="#br2" timeOffset="442291.7489">29105 15434 223 0,'-2'0'59'15,"2"0"-51"-15,0-4 17 16,0-2 6-16,0-5-16 15,21 1 4-15,6 1-7 16,5 0-3-16,-11 1-5 16,-5 4-2-16,2 3-1 15,-8 1 2-15,1 0-3 16,-4 0 0-16,4 0-2 16,-4 0 2-16,0 9 2 15,2 10 3-15,-2 1-2 16,5 7 3-16,-10 8-2 0,3 5-1 15,-3 3 3 1,-2 2-4-16,4-1 4 0,-4-1-2 16,3-6 0-16,1-6-1 15,3-5-3-15,0-4 0 16,-5-8 1-16,5-3-2 16,-7-9-1-16,5 2-3 15,-3-4-4-15,-2 0-2 16,0 0-1-16,0 0-19 15,-16-10-162-15</inkml:trace>
  <inkml:trace contextRef="#ctx0" brushRef="#br2" timeOffset="442502.8587">29099 15721 169 0,'0'-1'49'16,"0"-3"-45"-16,6 0 38 15,27-5-7-15,12 3-8 16,-8-5-7-16,9 1-1 16,-5-3-12-16,-2 4-4 15,0 1-3-15,-18 8-7 16,-5-2-8-16,-9 2-11 16,-3 0-20-16,-4 0-58 15</inkml:trace>
  <inkml:trace contextRef="#ctx0" brushRef="#br2" timeOffset="443040.9674">29204 15509 63 0,'0'18'62'0,"0"13"-47"16,0 8 26-16,0 5 6 16,0 4-13-16,0 5-5 15,2 5 4-15,3-1-7 16,-3 1 8-16,-2 8-14 0,0-6 3 16,0 2-9-1,0-5-2-15,0-12-5 0,5-6-3 16,2-8-1-16,0-5 0 15,2-11 0-15,2-7-3 16,3-3 0-16,4-5-3 16,-4 0 3-16,9 0 3 15,9-15-3-15,7-15 0 16,-5-6-3-16,3-7 1 16,-7 0-8-16,-7 1 1 15,-9 7 1-15,-7 1-4 16,-3 15 8-16,-4 6-3 15,0 9 7-15,0 4 4 16,0 0 1-16,0 0-2 16,0 0-3-16,0 17 1 0,0 6 6 15,2-1-4-15,12-3 3 16,9-2-1-16,-9-8-5 16,0-1 0-16,2-8-4 15,4 0-3-15,6 0-2 16,6-21-6-16,-3-11-45 15,6-8-99-15</inkml:trace>
  <inkml:trace contextRef="#ctx0" brushRef="#br2" timeOffset="443723.9756">29695 15627 22 0,'-7'0'297'0,"7"0"-291"16,0 0 4-16,0 0 16 15,0-3-22-15,30 3 18 16,18-4 13-16,9-2-8 16,-2-1-3-16,-2 1-9 15,-9-2-10-15,-8 3-5 16,-13 5-1-16,-4 0-6 16,-13 0-1-16,-3 0-7 15,-3 0 1-15,0 9 5 16,-9 14 9-16,-24 3 0 15,4 4 0-15,-8 2 1 16,7 2 0-16,3 6 1 16,-3-1-2-16,2 1 3 0,5-1 3 15,3-3-3-15,1 0 1 16,12-6 0-16,7-4-2 16,0-3 3-16,0-10 0 15,26 0-4-15,1-8 0 16,3-2 0-16,7-3 1 15,6 0 1-15,5-12 0 16,3-6-3-16,-3-3 1 16,0-6-1-16,-7-1 0 15,-4-6-6-15,-7 2-5 16,-12-2-7-16,-4-1-14 0,-12-1-47 16,-2 10-40-16,0-1 11 15,0 14 23-15,-16 5 74 16,-2 3 11-16,2 5 31 15,2 0-3-15,7 0-1 16,-9 5 1-16,9 12-9 16,-2 4 5-16,-2 6 3 15,4 5 4-15,-2 7 1 16,-5 10 2-16,-7 4-1 16,-9-1-8-16,3-3-1 15,-3 0-5-15,-9-6-10 16,5-7 2-16,6-6-8 15,-11-7-3-15,12-10 0 16,8-5-6-16,6-8-10 0,13 0-9 16,0-8-28-16,0-15-102 15,0 1 54-15,27-4 39 16</inkml:trace>
  <inkml:trace contextRef="#ctx0" brushRef="#br2" timeOffset="443903.8938">29991 16134 0 0,'27'-4'28'0,"-4"4"17"16,-5 0-1-16,-2 13 5 15,-2 9 22-15,2 9-23 16,-2-5-9-16,0 0-15 16,2-3 1-16,2-5-13 15,5-1 0-15,7-7-5 0,0-10-1 16,9 0-4 0,7 0-2-16,9-23-2 0,4-12-8 15,8-9-17-15,-5-5-45 16,-7-3-61-16</inkml:trace>
  <inkml:trace contextRef="#ctx0" brushRef="#br2" timeOffset="444160.3157">30832 15138 191 0,'0'-4'141'0,"0"1"-135"16,3 3 17-16,3 0-4 15,8 0-18-15,7 0 7 16,-1 17-1-16,3 0-7 16,-16 1 0-16,2-1 0 15,-9 2-15-15,0-2-5 16,0-4-35-16,0 0-125 15</inkml:trace>
  <inkml:trace contextRef="#ctx0" brushRef="#br2" timeOffset="444878.0562">30630 15413 105 0,'-6'4'42'0,"6"-4"-23"0,0 3 17 16,0-3-15-1,29 0 28-15,20 0 1 0,3 0-20 16,6-3-10-16,-3-7-5 15,-10 6-6-15,-8-1-1 16,-12 5-7 0,-15 0-1-16,-4 0-3 0,-6 0-2 15,0 0 4-15,0 9 1 16,-20 18 4-16,-17 4-2 16,-2 4-1-16,-2 0-1 15,6-3-3-15,6-6 0 16,13-5 3-16,4-11 0 0,12-1 0 15,0-5-4-15,0-4-2 16,18 0 4-16,21 0 2 16,-4 0 0-16,-1 0 0 15,-2 0 0-15,-4 0 0 16,-12 0 3-16,-2 0-3 16,-7 9 0-16,-7 4 1 15,0 8 3-15,-7 2-1 16,-23 3 1-16,2 0-4 15,3 1-1-15,5-5 1 16,1-5-2-16,12-7-2 16,5-3-1-16,2-1-4 15,0-6 5-15,0 4-2 16,7-1 6-16,9-1 1 16,-5-2 2-16,3 4-1 0,-7 0-2 15,4-4 0-15,-4 5 1 16,0 4 2-16,-7 3 2 15,0-3-4-15,0 8 3 16,0-2 1-16,0 6-5 16,-23 2 2-16,0-1-4 15,3 3 1-15,1-7 1 16,13 0 0-16,6-9 0 16,0 0-1-16,0-5-2 15,0 1 2-15,0-2 1 16,6-2 1-16,15-1 1 15,4 0 0-15,14 0-1 0,-4 0 1 16,8-5-2-16,8-8 0 16,-8 0 0-16,1-5 0 15,-17 5-8-15,-6 0-11 16,-12 0 3-16,-4 0-40 16,-5 3-53-16,0 1-70 15</inkml:trace>
  <inkml:trace contextRef="#ctx0" brushRef="#br2" timeOffset="445157.2644">30988 15936 42 0,'0'5'26'15,"0"9"5"-15,0 3 2 0,0 5-3 16,0 4 6-16,0 1-10 15,0 3 8-15,0 2-1 16,0 2-1-16,0 2-6 16,2-6 1-16,5 0-10 15,9-7-8-15,-9 3-6 16,7-4 1-16,0-3-4 16,0 2 0-16,-5 1-2 15,-2-5-6-15,-3-3-11 16,-2-5-17-16,3-1-54 0</inkml:trace>
  <inkml:trace contextRef="#ctx0" brushRef="#br2" timeOffset="465187.9747">26411 5204 147 0,'0'-10'28'16,"7"3"8"-16,-7 3 25 15,0 4-20-15,0 0-7 16,0 0 0-16,0 0-7 16,0 0-6-16,0 0-6 15,0 0-9-15,0 6 0 16,0 13-3-16,7 12 8 15,6 13-1-15,-6 7-2 0,-7 5 0 16,3 3-2-16,-3-1-4 16,4-4 3-16,-4-3-2 15,2-6-3-15,-2-4 0 16,0-3 1-16,5-8-1 16,-5-3 0-16,0-5-1 15,0-5-2-15,0-3-1 16,0-4-4-16,0-2-1 15,0-4-11-15,0-4-5 16,-14 0-33-16,1-8-104 16</inkml:trace>
  <inkml:trace contextRef="#ctx0" brushRef="#br2" timeOffset="465547.9808">26496 4973 198 0,'16'-13'14'15,"-2"1"28"-15,-1 0 7 16,1 5-25-16,2 1-7 16,5 3 0-16,9 3-7 15,4 0-1-15,0 0-1 16,5 2 0-16,-11 15-2 0,-1 7-6 15,1 6 3-15,-3 4 3 16,-9 2-1-16,-4-2-3 16,-10-2 2-16,-2-1 1 15,0-4-5-15,-2-1 8 16,-26-1-8-16,-15-5 4 16,-1 1-3-16,-16-4 0 15,5-2-1-15,-4-2-6 16,11-3-10-16,2-3-12 15,14-5-36-15,22-2-98 16</inkml:trace>
  <inkml:trace contextRef="#ctx0" brushRef="#br2" timeOffset="465869.2658">27195 4984 157 0,'0'0'11'0,"0"0"64"16,0 0-31-16,0 0-27 15,-20 18 3-15,-10 15-3 16,-14 6-5-16,1 10-5 16,8 4 0-16,3 3-3 15,7 0 2-15,11 1-4 16,12-4 0-16,2-6 2 15,0-6-3-15,0-5-1 0,20-4 0 16,8-8-1-16,4-5 1 16,-4-4-5-16,8-4-2 15,1-5-7-15,-9-6-3 16,-1 0-1-16,-6 0-18 16,-5-17-108-16</inkml:trace>
  <inkml:trace contextRef="#ctx0" brushRef="#br2" timeOffset="466134.2995">27404 5147 90 0,'7'0'23'16,"4"0"11"-16,8 0 13 15,1 16-20-15,10 6 5 16,14 2-4-16,-8 5-7 15,3-3-1-15,0 2-5 16,-9 1 0-16,4-3-6 16,-4-2-6-16,-2-3-2 15,-14-6-1-15,2-4-2 16,-3-3-7-16,-1-5-8 16,-3 0-2-16,7-3-22 15,-2-3-79-15</inkml:trace>
  <inkml:trace contextRef="#ctx0" brushRef="#br2" timeOffset="466374.2772">27899 5036 39 0,'0'0'22'15,"-11"10"5"-15,-5 20 8 16,-12 11 2-16,-15 6-7 15,6 0-4-15,0-2-4 16,7-3-6-16,5-3-2 16,9-3-7-16,2-6-4 0,7-4-3 15,-4-3-13-15,11-6-3 16,0-4-23-16,0-4-12 16,2-2-20-16</inkml:trace>
  <inkml:trace contextRef="#ctx0" brushRef="#br2" timeOffset="467467.8035">28129 5384 73 0,'2'0'53'0,"-2"0"-11"0,0 0-14 16,4 0-8-16,-4 0-7 16,0 0-2-16,0 0-6 15,0 0 1-15,0 0 1 16,0 0 3-16,0 0-2 16,0 0-2-16,0 0 1 15,0 0-1-15,0 0 1 16,0 0 1-16,0 0-2 15,0 0 2-15,0 0 2 16,0 0 3-16,0 0 0 16,0 0 2-16,0 0-4 15,0 0-4-15,0 0-3 0,0 0 1 16,0 0-3-16,0 0 1 16,0 0 0-16,0 0-1 15,0 0 3-15,0 0-3 16,0 0 0-16,0 0 2 15,0 0-3-15,0 0 2 16,0 0-2-16,0 0 0 16,0 0 2-16,0 0-3 15,0 0 1-15,0-1 0 16,0 1 1-16,0 0-1 16,0 0 0-16,0 0 2 15,0 0-3-15,0 0 0 16,0 0-3-16,0 0 2 0,0 0-1 15,0 0 0-15,0 0-1 16,0 0 3-16,0 0 0 16,0 0-1-16,0 0 2 15,0 0-1-15,0 0 0 16,0 0 0-16,0 0-1 16,0 0 2-16,0 0-1 15,0 0 0-15,0 0 0 16,0 0 2-16,0 0-1 15,0 0-1-15,0 0 2 16,0 0 1-16,0 0 1 16,0 0-2-16,0 0 0 0,0 0-2 15,0 0-3 1,3 0-2-16,6 0-1 0,-2 0 1 16,0 0 2-16,13 1 3 15,-4 9 1-15,3 5 1 16,1 0-2-16,-1 2 1 15,-6 0 0-15,1-2 0 16,-14 3 1-16,0 2-1 16,0-2-1-16,-7 1 2 15,-32 0 1-15,-2-6-2 16,7-2 1-16,-5-3 1 16,11-4-2-16,14-3-1 15,7-1 0-15,1 0 0 16,6 0-1-16,0 0-1 15,0 0-6-15,0 0-3 0,0 6-4 16,6 0 13-16,8 0-3 16,2 1 5-16,5 0 0 15,2-1 0-15,-9 0 0 16,-1-1 2-16,-13-2 3 16,7 0-5-16,-7-1 3 15,0-2 1-15,0 2-1 16,0 4 0-16,-20-1 1 15,-12 1-2-15,-7-1-2 16,2-1 0-16,-2-2-8 16,0-2-6-16,9 0-17 15,0 0-35-15,14 0-114 0</inkml:trace>
  <inkml:trace contextRef="#ctx0" brushRef="#br2" timeOffset="467887.4053">28642 4974 20 0,'0'0'105'15,"0"0"-68"-15,0 0 15 16,0 0-35-16,0 6-17 16,0 16 7-16,0 12 6 15,0 4 4-15,-7 5-5 16,0 0-3-16,1 5 1 16,-1 0-5-16,4 1 3 15,-1 4-5-15,2-2 5 16,-3-2-4-16,3-3 3 15,2-4 1-15,0-6-5 16,0-6 0-16,0-6-2 16,0-7 0-16,0-1-1 0,0-7 0 15,0 0-1-15,0-3-1 16,0-4-7-16,0 0-4 16,0-2-9-16,0 0-21 15,0-4-45-15</inkml:trace>
  <inkml:trace contextRef="#ctx0" brushRef="#br2" timeOffset="468180.799">28998 5194 127 0,'7'0'17'0,"11"0"14"16,-2 4 1-16,14 13-8 15,-3 3 12-15,8 7-15 16,-1 3-1-16,0-1-9 16,1 3 4-16,-8-2 0 15,3-2-1-15,-7-2-7 16,-5-1 0-16,3-5-4 16,-7 1 1-16,4-4-3 15,-11-6-1-15,0-3-1 16,0-3-8-16,-5-1-9 15,-2-4-5-15,0 0-8 16,0 0-31-16</inkml:trace>
  <inkml:trace contextRef="#ctx0" brushRef="#br2" timeOffset="468414.2454">29436 5180 88 0,'0'0'59'0,"0"0"-33"16,-3 0 25-16,-15 18-22 16,-5 10 1-16,-7 8-15 15,0 3-3-15,-2 3-4 16,-2 2 2-16,2-5-5 16,-3-2-5-16,3-1 0 15,5-6-7-15,4-5-10 0,5-6-16 16,15-6-20-16,3-9-83 15</inkml:trace>
  <inkml:trace contextRef="#ctx0" brushRef="#br2" timeOffset="468769.2626">29527 5518 67 0,'30'0'58'0,"0"0"-11"15,7 0-4-15,-5 0-4 16,0 6-8-16,-9-1-7 16,-9 1-8-16,-8 1-8 0,-6 5-2 15,0 3 0-15,0 3 6 16,-29-1 6-16,3 1-13 16,1-4-4-16,9-2-1 15,5-3 0-15,4 0-1 16,7-1-2-16,0-4-2 15,0 0 1-15,0-1 4 16,7-1 0-16,20-2 4 16,10 0-1-16,4 0 3 15,7 0-3-15,-2-5-3 16,-5-5 0-16,-2-3-5 16,-4 0-5-16,-8-2-14 15,-1-2-34-15,-6-6-173 16</inkml:trace>
  <inkml:trace contextRef="#ctx0" brushRef="#br2" timeOffset="469096.1952">30206 5149 43 0,'16'21'46'0,"9"3"8"16,3 7-9-16,4 6-8 0,-4 2-1 16,-1 3-15-1,-4 2 1-15,0 2-3 0,-16 1-4 16,-7 1 1-16,0 1-7 16,0-6-2-16,-7 3-2 15,-30 6-1-15,-4-2 2 16,-19-1 0-16,-11 0-4 15,-9-4-2-15,-21 0 0 16,-7-5 0-16,7-6-4 16,10-6-10-16,10-7-20 15,15-6-18-15,4-2-94 16</inkml:trace>
  <inkml:trace contextRef="#ctx0" brushRef="#br2" timeOffset="469554.5668">25835 6387 18 0,'65'0'36'16,"-24"0"-7"-16,-4 0-4 15,6 0-7-15,-15 0-8 16,-1 0-10-16,-2 0-2 0,-4 0-5 15,-7 0-9-15,-5 0-26 16</inkml:trace>
  <inkml:trace contextRef="#ctx0" brushRef="#br2" timeOffset="469791.8253">25883 6566 61 0,'37'0'52'0,"0"0"-10"0,6 0-6 16,-8 0-20-16,6 0-6 16,-2 0-9-16,2-3-1 15,5-1-7-15,-11-2-9 16,1-1-17-16,1-1-20 15,-9-4-56-15</inkml:trace>
  <inkml:trace contextRef="#ctx0" brushRef="#br2" timeOffset="470095.2491">26626 6211 30 0,'0'28'37'16,"0"10"-12"-16,0 7 1 15,0 2-8-15,0-1 2 16,0 2-3-16,0-7 2 16,0-2-3-16,0-3-7 15,0-4-1-15,7-4-5 16,-7 4 0-16,7-9-3 15,-7-4 13-15,0-8-12 16,0-7-1-16,0-4-1 16,0 0-6-16,0 0-6 0,0 0-20 15,0-19-51-15</inkml:trace>
  <inkml:trace contextRef="#ctx0" brushRef="#br2" timeOffset="470438.0682">26640 6212 88 0,'0'-9'42'15,"0"5"-32"-15,0-1 36 16,21 1-15-16,6 0-10 16,12 2 2-16,-11 0-4 0,6 2-7 15,5 0 0 1,-9 0-1-16,2 0-7 15,-9 0-1-15,0 9-2 0,-9 3 0 16,-5 1-1-16,-4 0 6 16,-5 4 1-16,0 2 4 15,0 3 0-15,-21 1-6 16,-11 2 1-16,-3-3-5 16,1 1 0-16,-10-1 0 15,8-5-1-15,8-4 0 16,-4-3-2-16,7-6-1 15,9 1-8-15,2-3-12 16,7-2-12-16,7 0-120 16</inkml:trace>
  <inkml:trace contextRef="#ctx0" brushRef="#br2" timeOffset="472777.9155">27418 6212 7 0,'-3'0'57'15,"-8"0"-19"-15,-3 0-6 16,5 0-9-16,-9 4 3 0,2 5-11 15,-7 5 2-15,0 6-9 16,-3 5 2-16,10 5-3 16,-11 4 0-16,9 3-4 15,-1 3 3-15,3-1 2 16,-2-3 0-16,9 0 2 16,2-4-4-16,7-2-2 15,0-2 5-15,0-1-6 16,0-3 2-16,0-5 3 15,7-2-5-15,2-4 1 16,9-4-1-16,-9-1 0 16,3-2-3-16,-3-2 2 0,-4-1-2 15,-3-3 0-15,2 0 0 16,-4 0 0-16,0 0 1 16,0 0-1-16,0 0 0 15,0 0-1-15,0 0 0 16,0 0 1-16,0 0 0 15,0 0 0-15,0 0-3 16,0 0 3-16,0 0 0 16,0 0 0-16,0 0 0 15,0 0-1-15,0 0 0 16,0 0-1-16,0 0 2 16,0 0 0-16,0 0 0 15,0 0 1-15,0 0-1 16,0 0 0-16,0 0 1 0,0 0-1 15,0 0 1-15,0 0 0 16,0 0-1-16,0 0 4 16,0 0 1-16,0 0-3 15,0 0 1-15,0 0-1 16,0 0 0-16,0 0-2 16,0 0 1-16,0 0-2 15,0 0 1-15,0 0-1 16,0 0 1-16,0 0-1 15,0 0 1-15,0 0 1 16,0 0 0-16,0 0 0 16,0 0 1-16,0 0 1 15,0 0-2-15,0 0 1 0,0 0 0 16,0 0-2-16,0 0 2 16,0 0-2-16,0 0 2 15,0 0-2-15,0 0 2 16,0 0-1-16,0 0-1 15,0 0 0-15,0 0 0 16,0 0-1-16,0 0 1 16,0 0 0-16,0 0-2 15,0 0 1-15,0 0 1 16,0 0-5-16,0 0 4 16,0 0 0-16,0 0-2 15,0 0 3-15,0 0 0 0,0 0 0 16,0 0 0-16,0 0 0 15,0 0 0-15,0 0 2 16,0 0-2-16,0 0-2 16,0 0 2-16,0 0-2 15,0 0 0-15,0 0 1 16,0 0-2-16,0 0 2 16,0 0 1-16,0 0-2 15,0 0 2-15,0 0-1 16,0 0 0-16,0 0-1 15,0 0 2-15,0 0-1 16,0 0 0-16,0 0 1 16,0 0 0-16,0 0 1 0,0 0 0 15,0 0 1 1,0 0-1-16,0 0-1 0,0 0 1 16,0 0-1-16,0 0 0 15,0 0-1-15,0 0 1 16,0 0 0-16,0 0 0 15,0 0 0-15,0 0 1 16,0 0-1-16,0 0 2 16,0 0-2-16,0-2 0 15,0 2-1-15,0 0 1 16,0 0 0-16,0 0-2 16,0 0 2-16,0 0 1 15,0 0-1-15,0 0 0 16,0 0 1-16,0 0 0 0,0 0 0 15,0 0 2-15,0 0-3 16,0 0 1-16,-4 0-1 16,4-1 0-16,0 1 0 15,0 0-1-15,0 0 1 16,0 0 1-16,0 0 0 16,0-3 0-16,0 3 1 15,0 0 1-15,-2-1-3 16,-3 1 0-16,3 0 1 15,2 0-1-15,0 0-1 16,0 0 1-16,0 0 0 16,0 0 0-16,0 0 0 15,0 0 0-15,0 0 0 0,0 0 1 16,0 0-1-16,0 0 0 16,0 0 0-16,0 0-1 15,0 0 1-15,0 0 0 16,0 0 1-16,0 0-1 15,0 0 0-15,0 0 3 16,0 0-3-16,0 0 0 16,0 0 2-16,0 0-1 15,0 0-1-15,0 0 0 16,0 0 1-16,0 0-1 16,0 0 0-16,0 0 0 15,-5 0 0-15,5 0 0 0,0 0 0 16,0 0 2-16,0 0-1 15,0 0-1-15,0-3 0 16,0 3 0-16,0 0 0 16,-2 0 0-16,-3 0-1 15,5 0 1-15,-2 0-2 16,2 0 1-16,-5-1 0 16,3 1 1-16,2 0 1 15,-7 0-1-15,7 0 0 16,0 0 1-16,-4 0 1 15,4 0-2-15,-7 0 0 16,7 0 0-16,-3 0 1 16,-1 0-1-16,2 0 0 0,2 0 0 15,-7 0 0-15,7 0 0 16,0 0 1-16,0 0-2 16,0 0 1-16,0 0 0 15,-7 0 1-15,7 0 1 16,0 0-2-16,0 0 0 15,-7 0 0-15,7 0 0 16,0 0 1-16,0 0-1 16,0 0 0-16,0 0 0 15,0 0 0-15,-7 0 1 16,7 0-1-16,0 0 0 16,0 0 0-16,0 0 0 0,0 0 0 15,0 0 0 1,0 0 0-16,0 0-1 0,0 0 1 15,0 0 1-15,-7 0 0 16,7 0-1-16,0 0 0 16,0 0 1-16,0 0-1 15,0 0-1-15,0 0 1 16,0 0 1-16,0 0-1 16,0 0 0-16,0 0 0 15,0 0 0-15,0 0-1 16,0 0 0-16,0 0 2 15,0 0-2-15,0 0 2 16,0 0-1-16,0 0 0 16,0 0 0-16,0 0-1 15,0 0 1-15,0 0 0 0,-16 0-6 16,9 0-2-16,-2 0 5 16,-2 0-7-16,1 0-4 15,-1 5-15-15,9 1-39 16,-5 1-106-16</inkml:trace>
  <inkml:trace contextRef="#ctx0" brushRef="#br2" timeOffset="475469.5404">27844 6418 11 0,'14'-17'25'16,"-7"0"15"-16,0 3-17 16,-7 1-8-16,2 4-6 15,3 0 0-15,-3 1 2 16,-2 2-7-16,0 0 7 16,0 1 1-16,0 1-9 15,4 0-3-15,-1 1-1 0,1 1-2 16,-4-2-6-16,0 2 1 15,0 0 2-15,0 2 6 16,0-2 0-16,0 1 0 16,0-2 1-16,0 2 4 15,0-3 1-15,0 0 5 16,0 0 8-16,0 3 9 16,0 1 7-16,0 0-3 15,0 0 2-15,-4 0-7 16,4 0-8-16,0 0-4 15,0 0-14-15,0 5 1 16,0 16 3-16,0 7 6 16,0 2-4-16,4 0-3 0,10 2-2 15,2 2 1-15,7-2 1 16,-2 0-3-16,-1-3 0 16,1-3 1-16,0-4-1 15,-3-3-1-15,3-2 0 16,-12-4 0-16,2-3 0 15,-2-1-3-15,-2-1 1 16,-2-7-4-16,-3 1-4 16,-2 0-6-16,5-2-10 15,-5 0-30-15,0 0-203 16</inkml:trace>
  <inkml:trace contextRef="#ctx0" brushRef="#br2" timeOffset="475762.3695">28190 6295 199 0,'0'0'22'16,"0"0"4"-16,0 0 22 16,0 0-30-16,-2 0-7 15,-2 0-2-15,-6 0-2 16,-10 17 0-16,-17 6 5 15,-7 7-8-15,-1 3 1 16,-4 1-2-16,-1-2-1 16,16-3-2-16,4-5 0 15,9-5-2-15,5-2-2 16,9-2-4-16,5-2-4 0,2-2-3 16,0-3-12-16,0 0-28 15,0-5-67-15</inkml:trace>
  <inkml:trace contextRef="#ctx0" brushRef="#br2" timeOffset="477441.8775">28262 6515 3 0,'0'0'40'0,"0"0"2"15,0-2-6 1,0 2 2-16,0 0 5 0,0 0-5 16,0 0-6-16,0 0-5 15,0 0-9-15,0 0-7 16,0 0 0-16,0 0-5 15,0 0-1-15,0 0 0 16,0-2 1-16,0 2-3 16,0 0 1-16,0 0-1 15,0 0 1-15,0 0-1 16,0 0 0-16,0 0-1 16,0 0-1-16,0 0 0 0,0 0 1 15,0 0-1 1,0 0 0-16,0 0 2 0,0 0-2 15,0 0 2-15,0 0 1 16,0 0-2-16,0 0 1 16,0 0-1-16,0 0 1 15,0 0-1-15,0 0-2 16,0 0 4-16,0 0-2 16,0 0-1-16,0 0-1 15,0 0 1-15,0 0-1 16,0 0 0-16,0 0 2 15,0 0-2-15,0 0 3 16,0 0-3-16,0 0-4 16,-7 0 1-16,-3 6 2 15,1 13 1-15,-4 5 2 0,-1-1-2 16,0-1 3-16,3-1-3 16,8-4-1-16,-4 0 1 15,1-4 1-15,6-2-1 16,0 1 0-16,0-3 0 15,0-1 0-15,0-3 0 16,0-1 0-16,0-2 0 16,0 0 0-16,0-2 0 15,0 0 0-15,0 0 3 16,0 0-2-16,0 0-1 16,0 0 1-16,0 0-1 15,0 0 0-15,0 0-1 0,0 0 1 16,0 0-3-16,0 0-7 15,0 0-2-15,0 0-12 16,0 0-26-16,0 0-115 16</inkml:trace>
  <inkml:trace contextRef="#ctx0" brushRef="#br2" timeOffset="478665.8611">28131 6494 31 0,'0'-1'14'0,"0"-2"20"15,0 3-8-15,4-1-5 16,-4 1 2-16,0-2 10 15,0 2-3-15,0 0 1 16,0 0-5-16,0 0-4 16,0 0-4-16,0 0-5 0,0 0-9 15,3 0 0 1,13 0-3-16,-2 0 3 0,-1 0 6 16,8 0-7-16,-7 0 1 15,-5 3 4-15,-2 4-5 16,0 0-3-16,-3 4 4 15,-4 6-3-15,0 2 4 16,0 2 2-16,0 3 0 16,-14-2-3-16,-4-1-2 15,-3 4 1-15,5-9-3 16,-4 1 1-16,-3-3-1 16,14-7 2-16,2-1-1 0,2-2-1 15,5-4 0 1,0 0 0-16,0 0 0 0,0 0-1 15,0 2-2-15,0 0 0 16,7-1 1-16,23-1 0 16,-3 0 2-16,15 0 0 15,4 0-1-15,-5 0 1 16,12 0-1-16,-12-3-1 16,0-5-3-16,-2 1-4 15,-9-4-7-15,-5 1-5 16,0-1-19-16,-11 1-50 15,-7 3-33-15</inkml:trace>
  <inkml:trace contextRef="#ctx0" brushRef="#br2" timeOffset="479026.1557">28702 6218 1 0,'4'-6'167'16,"-4"6"-160"-16,0 0 38 15,0 0 5-15,0 0-18 16,0 0-7-16,0 0-6 16,0 10-12-16,3 14 10 15,4 8-4-15,-1 8-4 0,1 3-4 16,5 2 1-16,-5 4 0 15,0 0 1-15,-5-6-6 16,7-1 1-16,-9-6-1 16,7-8-1-16,-7 2 0 15,0-9 0-15,0-5-1 16,0-3-2-16,0-5-5 16,0-4-3-16,0-3-2 15,-7-1-16-15,7 0-32 16,0-9-121-16</inkml:trace>
  <inkml:trace contextRef="#ctx0" brushRef="#br2" timeOffset="479280.1313">29005 6370 49 0,'0'-1'147'0,"0"1"-145"0,0 0 24 16,0 0-9-16,11 15-10 15,5 7 15-15,5 8-3 16,9 2-9-16,-10 2 1 16,8-4-1-16,1 1-2 15,1-5 2-15,-2-4-1 16,-1-1-6-16,-4-4 2 16,0-4-5-16,-9-5-2 15,-5-5-10-15,-4-1-4 16,-5-2-11-16,0 0-31 0</inkml:trace>
  <inkml:trace contextRef="#ctx0" brushRef="#br2" timeOffset="479511.7579">29321 6361 79 0,'-7'0'32'15,"5"9"-6"-15,-5 12 22 16,0 7-21-16,0 6-2 16,-7 3-9-16,-8-1-1 15,5-3-7-15,-8-2 0 0,9-3-8 16,-4-1-2-16,1-5-6 16,12-5-16-16,7-4-15 15,0-5-42-15</inkml:trace>
  <inkml:trace contextRef="#ctx0" brushRef="#br2" timeOffset="479716.4494">29500 6617 66 0,'0'15'72'0,"0"2"-24"16,0 0-24-16,0-4-10 15,0-2-9-15,0 0-5 16,0-5-2-16,7 0-9 16,-7-2-10-16,2-3-29 15,5-1-19-15</inkml:trace>
  <inkml:trace contextRef="#ctx0" brushRef="#br2" timeOffset="479987.6778">29897 6356 64 0,'20'0'22'0,"1"0"11"0,2 3 5 16,7 10-11-16,-3 4-3 15,-6 5 2-15,-1 3-7 16,1 2 2-16,-3 0-3 15,-11 4 0-15,-7-3-1 16,0 4-6-16,0-2-2 16,-18-2-2-16,-16 6-7 15,-15-3 0-15,-10-3-15 16,4-4-25-16,-16-3-151 16</inkml:trace>
  <inkml:trace contextRef="#ctx0" brushRef="#br2" timeOffset="493969.1096">13243 6542 162 0,'28'-12'125'0,"-12"1"-108"15,-16 3 17-15,0 7 30 16,0-1-28-16,0 2-16 16,0 0 5-16,0 0-4 15,0 0-7-15,0 0 1 16,0 0-4-16,0 0-4 0,0 0-3 15,0 0-3-15,0 2-1 16,0 22-3-16,0 19 3 16,0 14 4-16,0 9-2 15,-2 1 0-15,-3 7-2 16,3 6 3-16,-3 5-2 16,5 3-1-16,0-5 0 15,0 0 0 1,0-5 0-16,0-3 1 0,-2-6-1 15,2-5 0-15,-7-6 0 16,7-5 0-16,0-4 0 16,-7-3 1-16,7-9-1 0,0 1-1 15,0-6 0-15,0-10 0 16,0 1-1-16,0-8 1 16,0-4 1-16,0-6-2 15,0-2 2-15,0-2-4 16,0-1 2-16,0 0 1 15,0 0-2-15,0 0-2 16,0-4 2-16,-7-16-12 16,-7-14-30-16,-6 2-23 15,6-9-73-15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6-11-27T06:57:34.639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5364 3059 248 0,'14'9'57'15,"-8"-5"-49"-15,-6-4 13 16,0 0 25-16,0 0-21 16,0 0-9-16,0 0 0 0,0 0-3 15,0 2-3 1,0-2-2-16,0 0-3 0,0 2-4 15,0 7-1-15,0 10-4 16,0 9 4-16,0 10 7 16,0 7-5-16,0 10 2 15,0 11-1-15,0 13 3 16,0 11-6-16,0 8 5 16,0 9-1-16,0 6-4 15,0 3 1-15,-6 7-1 16,6-1 0-16,0 2 0 15,0 0 2-15,0-1-1 0,0-1-1 16,6 2 3 0,22 0-3-16,11 4 1 0,-5 2 0 15,5 2-1-15,-4 3 0 16,-1 1 0-16,-2 1 0 16,-4-4-1-16,-1-5-1 15,-13-5 2-15,0-5 1 16,-5 3-1-16,14 1 0 15,-9 2 1-15,-1-5-1 16,8-2 0-16,-7 1 0 16,-7 2 0-16,0 4 1 15,-7-1-3-15,2-3 3 16,5 6-2-16,-7 8 2 16,0 0 0-16,0-5 0 15,0-14-1-15,0-15 0 0,16-8-1 16,-9-6 1-16,-7-8 1 15,0-11 0-15,0-12-1 16,0-21 0-16,0-13-1 16,-7-10 0-16,0-11-2 15,-5-2-4-15,-1-48-5 16,6-28-83-16,-7-37-65 16</inkml:trace>
  <inkml:trace contextRef="#ctx0" brushRef="#br0" timeOffset="1401.2001">5364 3179 22 0,'0'0'97'0,"0"0"-71"16,0 0 12-16,0-2 0 16,0 2-21-16,0 0-6 15,14 0 2-15,22 0 0 16,28 0 3-16,17 0-1 15,6 0-3-15,21 4-2 16,6 4 0-16,15 1-1 16,24-2 3-16,3 3 1 15,19 0-2-15,13 1-2 16,0-2 0-16,20 2 0 16,22 1 0-16,20-3 1 15,4 2-3-15,3-3-5 0,4 0-1 16,-1-3 1-16,26 3 2 15,3-5-2-15,21-3 1 16,27 0 2-16,18 0-1 16,24 0 0-16,11 0 0 15,-7 0-3-15,-21 0 1 16,-39 0 2-16,-34 10-1 16,-32 5-1-16,-12 3 0 15,-13 3 1-15,-16 2 1 16,-22 2-2-16,-28-3-2 15,-29 1-1-15,-15-5 1 16,-35-5 0-16,-9 1 0 0,-14-3 0 16,-27-1-1-1,-1-1 1-15,-22-1-2 0,0-3 1 16,0 4 1-16,-7 4 3 16,6 6-1-16,6 7-1 15,-6 11-1-15,1 6 2 16,0 12 2-16,0 4-4 15,-7 7 1-15,2 4-1 16,5 5 1-16,-8 4 1 16,4 4 1-16,-4 7-3 15,-6 5 3-15,7 6-1 16,0 6-2-16,-7 6 2 16,7 6-1-16,0 3 0 0,0 2-1 15,0 2 0 1,-7 0 1-16,7 2-1 0,-7 2 2 15,0-6-1-15,0-3-1 16,6-1 0-16,-6-2 0 16,7 3 1-16,0 5 1 15,7 0-1-15,-3 1 1 16,10-2-1-16,-14-6-1 16,7 3 0-16,-7 2 1 15,0 0 0-15,-7-5-1 16,0-2 0-16,0-9 2 15,0-2-1-15,-28-5-1 16,7 5 1-16,-18 3-1 16,5-3 3-16,6-1 0 0,-8-13-2 15,13-9-2-15,2-4 2 16,1 0 1-16,6-3-1 16,2-4 2-16,8-2-3 15,1-5 0-15,3-6 2 16,0-6-1-16,0-6-1 15,0-3 2-15,0-5-1 16,0-7-1-16,0 4 0 16,0-10 0-16,0-4-1 15,0-5-2-15,0-5 1 16,0-6-1-16,0-6-3 0,0 0-11 16,0 0-8-1,-4-12-49-15,-26-14-245 0</inkml:trace>
  <inkml:trace contextRef="#ctx0" brushRef="#br0" timeOffset="2585.3693">5089 9119 99 0,'80'-19'9'0,"-27"-1"4"16,2 1 4-16,-21 6-10 16,-2 9-7-16,-4 4 2 0,-8 0 9 15,12 0 6-15,3 0 0 16,6 0 2-16,12 0-5 16,2 0-1-16,11 0-2 15,8 0-3-15,1 0 4 16,19 0 0-16,14 0 5 15,18 0 1-15,17 0 10 16,24 0-11-16,12 0-1 16,30 0 3-16,36 0-3 15,19-13 1-15,11 0-11 16,14-1 0-16,0 1-1 16,-16 0 1-16,-1 4-1 15,-3 1 0-15,-12-1 1 0,-3 5 1 16,-4-6 2-16,5 7 0 15,-5-3 2-15,-7 1-3 16,-9-1-2-16,-19 2 0 16,-13 1-5-16,-14 3 4 15,-11 0-5-15,-10 0 4 16,-13 0-2-16,-12 0-2 16,-7 0 3-16,-2 0-1 15,-4 0 0-15,-8 0 0 16,-13 0-1-16,0 0-1 15,-1 0 2-15,-13 0-2 16,7 1 0-16,-7 5 0 0,-6 0 2 16,6-1-2-16,-19 1 0 15,5-3 0-15,-6 3 0 16,-1-2 0-16,-4 0 0 16,4-4 0-16,1 0-1 15,6 0 2-15,-4 0-1 16,11 0 0-16,-7 0 0 15,0 0 0-15,-4 0 0 16,-3 0 0-16,-6 0-1 16,-10 0 1-16,-6 0 0 15,-8 0 0-15,-6 0-1 16,-9 0 1-16,-8 0 0 16,-13 0 0-16,-5 0-2 0,-2 0 2 15,0 0 2 1,0 0-1-16,5 0-2 0,-5 0 1 15,0-2-6-15,0-4-2 16,0-1-14-16,-7-5-61 16,-27 1-112-16</inkml:trace>
  <inkml:trace contextRef="#ctx0" brushRef="#br0" timeOffset="5714.3483">5818 2122 77 0,'-9'-10'47'0,"2"-1"8"15,7 5 9-15,0 5-22 16,0-1-15-16,0 2-1 16,0 0-7-16,0 0-6 0,0 0-3 15,0 0 1 1,0 0-6-16,0 0 4 0,0 0-2 15,0 0-2-15,0 0-2 16,-7 0 2-16,7 0-3 16,0 0 0-16,0 0-2 15,0 0 0-15,0 0 0 16,0 0 0-16,0 0 0 16,0 0-2-16,0 0 1 15,0 0-2-15,0 0 3 16,0 0 0-16,0 0 0 15,0 0-3-15,0 0-4 0,0 0-2 16,0 2-14 0,-7 11-13-16,7 0-26 0</inkml:trace>
  <inkml:trace contextRef="#ctx0" brushRef="#br0" timeOffset="6561.5767">6105 1896 64 0,'0'0'53'0,"0"0"11"15,0 0-8-15,0 0-18 16,0 0-12-16,0 0-9 16,0 0-5-16,0 0-12 15,0 13 0-15,0 17 0 16,6 15 8-16,1 14 3 15,0 13 1-15,-7 7-6 0,0 11 0 16,0 3 1 0,0 2-2-16,0-10 1 0,0-8-6 15,0-11 1-15,0-6-2 16,0-12 1-16,0-10 0 16,0-7-4-16,0-11 1 15,0-5-2-15,0-5 1 16,0-9-11-16,0-1-10 15,0 0-26-15,0-16-208 16</inkml:trace>
  <inkml:trace contextRef="#ctx0" brushRef="#br0" timeOffset="6801.9935">6084 2480 61 0,'27'-4'16'16,"12"-2"32"-16,16 0-10 16,5 1 0-16,20-3-15 15,-4 0 2-15,11-3-5 16,-7 4-6-16,1-1-8 16,-13 1-6-16,-8 1 0 15,-12 3-1-15,-9-3-11 16,-11 2-17-16,-15-3-27 15,-13-5-110-15</inkml:trace>
  <inkml:trace contextRef="#ctx0" brushRef="#br0" timeOffset="7051.7978">6818 2036 5 0,'30'45'90'0,"6"17"-38"16,-15 11-5-16,-1 10-13 15,-6 3 2-15,-7 1-10 16,-5-4-12-16,-2-4-8 16,0-4 0-16,0-7-5 0,0-6-1 15,0-10-6 1,0-7-10-16,0-7-9 0,16-6-33 15</inkml:trace>
  <inkml:trace contextRef="#ctx0" brushRef="#br0" timeOffset="7745.9308">6925 2107 147 0,'-34'-34'56'16,"-9"4"3"-16,-1 3 3 16,-4 7-23-16,-12 3-8 15,-6 8-13-15,11 6-3 0,-5 3-8 16,5 20 5-16,-18 34-9 15,-8 31-3-15,-6 24 3 16,5 11-3-16,22-1 0 16,26-14-2-16,27-18 1 15,7-14-3-15,13-17-3 16,36-12 5-16,10-14 2 16,19-11 0-16,14-13-1 15,9-6 2-15,0-16 2 16,7-23-3-16,2-16 8 15,0-10-2-15,-25-5-1 16,-21-4-1-16,-23-3-2 0,-29 2-2 16,-12-2-4-16,0 11 2 15,-33 17-7-15,-29 21 4 16,-18 19-12-16,-21 9 8 16,-13 22 9-16,-8 27 0 15,10 18 2-15,11 11 1 16,32-5-3-16,23-5-1 15,26-15-2-15,20-14-5 16,0-8 5-16,45-13 2 16,17-10-4-16,12-8-6 15,13 0 8-15,7-26-13 16,-9-12-62-16,0-10-193 16</inkml:trace>
  <inkml:trace contextRef="#ctx0" brushRef="#br0" timeOffset="8214.4485">7753 1693 168 0,'0'0'90'16,"0"0"-61"-16,0 0 23 0,-13 0-28 15,-1 22-23-15,-14 26 6 16,-11 15 8-16,-9 15-5 16,-11 2-3-16,4-2-5 15,2-11 1-15,11-6-3 16,15-12-1-16,11-15-2 15,16-14 2-15,0-8-3 16,0-11-2-16,0-1-3 16,0 0 3-16,0-5 6 15,37-16 8-15,-3-6 2 16,19 1-6-16,-5 2 0 16,12 2 0-16,-5-2-3 15,11 4-1-15,7 5 1 0,-4 1-1 16,-2 7 0-16,-8 5-3 15,-4 2-3-15,-20 0-4 16,-10 9-17-16,-25 16-35 16,0 7-180-16</inkml:trace>
  <inkml:trace contextRef="#ctx0" brushRef="#br0" timeOffset="8447.1312">7389 2575 69 0,'71'0'123'0,"21"-4"-59"15,2-7-19-15,0-2-18 16,0-2 2-16,0-2-9 16,-14 2-9-16,-11 0-7 15,-10 4-4-15,-24 0-3 16,-10 1-2-16,-11-3-8 15,-14-6-9-15,0-4-29 16,0-7-65-16</inkml:trace>
  <inkml:trace contextRef="#ctx0" brushRef="#br0" timeOffset="8691.6645">7705 1938 3 0,'-7'0'192'15,"7"0"-191"-15,0 11 8 16,0 27-4-16,0 14 28 16,21 14-8-16,6 7-1 15,-6 6-5-15,4 8 3 16,-11 5-9-16,-7 4-4 16,-7-4-1-16,7-3-4 15,0-8-4-15,0-8-4 16,13-9-7-16,-4-7-2 15,14-14-11-15,11-11-8 0,5-6-69 16</inkml:trace>
  <inkml:trace contextRef="#ctx0" brushRef="#br0" timeOffset="9163.7222">11393 1710 317 0,'0'0'28'16,"0"0"-9"-16,0 0 22 15,0 0-26-15,0 0-6 16,0 8-4-16,0 20-4 16,-35 9 9-16,-17 14-5 15,3 0-3-15,10-2-1 16,12-9-1-16,13-9 0 15,14-8-3-15,0-6-4 16,14-8 2-16,27-3 5 0,26-6 0 16,6 0 3-16,12-2 2 15,9-15-3-15,0-2 0 16,5-3-2-16,-12-4-1 16,-14-3-5-16,-18-1-6 15,-9-2-23-15,-25 4-44 16,-15 2-108-16</inkml:trace>
  <inkml:trace contextRef="#ctx0" brushRef="#br0" timeOffset="9332.4879">11897 1738 73 0,'0'4'12'0,"0"14"23"16,0 7-3-16,14 3-9 15,7 5 3 1,2 0-16-16,-1 1-9 0,-1 2-1 15,-14 2-4-15,-7 1-21 16,0-1-26-16,-37 1-55 16</inkml:trace>
  <inkml:trace contextRef="#ctx0" brushRef="#br0" timeOffset="10679.7135">11521 2467 61 0,'-7'45'28'0,"7"5"4"15,0 5 6-15,0-1 2 16,0 0-4-16,0-2-7 16,0-5-10-16,0-4-11 0,0-7-1 15,0-10-6-15,7-11 2 16,-7-9-2-16,7-6 0 16,-7 0 4-16,0-4 6 15,7-28 8-15,7-17-17 16,18-17-2-16,2-14-6 15,3-11 1-15,13 1 0 16,-8 5-5-16,3 16 6 16,-3 16 4-16,-13 19 4 15,1 13-1-15,-16 12 4 16,0 5-4-16,0 4-1 16,2 0-1-16,13 10-1 15,-8 16 0-15,7 13-1 0,-15 7 2 16,-6 2-1-16,-4 0 1 15,-3-6 1-15,0-4-2 16,0-10-3-16,0-7 2 16,-10-9 1-16,3-7 1 15,1-5 0-15,-1 0 6 16,-14-4-4-16,-11-18-3 16,4-8-3-16,-6-6-1 15,7 2-1-15,4 2-3 16,7 7 8-16,2 11 1 15,0 8 3-15,14 6 3 16,-7 0-7-16,7 7-6 0,0 20 6 16,0 7 4-16,0 0 1 15,0-4-4-15,0-6 2 16,21-3-3-16,6-10 0 16,-1-5 4-16,1-6 0 15,1 0 2-15,17-23 6 16,10-18-6-16,5-19-6 15,-3-12-5-15,15-11-2 16,-6-9-9-16,-4-6-3 16,-2-1-12-16,-19 4-48 15,-21 16 28-15,-10 19 51 16,-10 19 38-16,0 17 2 0,-3 10-1 16,-8 9-5-1,4 5 2-15,7 0-9 0,-2 0-18 16,-5 15-9-16,-7 24 0 15,0 14 0-15,-6 7 3 16,6 0 0-16,2-7-1 16,8-8-2-16,4-7 0 15,0-10 0-15,4-7 0 16,35-8 0-16,3-5 0 16,10-8 3-16,17 0 2 15,5-16-2-15,-8-10-2 16,-11-2 2-16,-16 0-2 15,-11-1 0-15,-21 5-1 16,-7 1-1-16,-14 7-4 16,-39 4-25-16,-9 10 5 0,-4 2-7 15,11 6 24-15,-5 16 8 16,12 6 1-16,2 1 1 16,18 1-2-16,8-6-2 15,20-3-2-15,0-4-4 16,20-2 4-16,22-6 4 15,10-1 4-15,-3 0-4 16,-4-3 1-16,-10 3 1 16,-12 1 2-16,-5 0-4 15,-16 6 0-15,-2 8-3 16,0 11 3-16,-29 8 5 16,-20 6-3-16,-3 7 3 0,4 1-3 15,-5 2-1-15,12-1 1 16,8-3-2-16,13-4 0 15,6-9 0-15,14-7 0 16,0-10 0-16,0-7 0 16,14-8 0-16,18-9 1 15,2 0 3-15,17-10 2 16,13-23 3-16,-11-10-5 16,-5-4 4-16,-11 0-3 15,-14 3-3-15,-23 7-2 16,0 11 0-16,-7 5-8 15,-32 10-6-15,-3 7-2 16,-1 4 9-16,20 0 7 0,2 0 1 16,7 2-1-16,14 6-5 15,0-3-5-15,0 0 5 16,42-5 5-16,10 0 8 16,6 0-7-16,6 0 1 15,-16 0-2-15,-2-1-2 16,-25 1-5-16,-8 0-36 15,-13 1-171-15</inkml:trace>
  <inkml:trace contextRef="#ctx0" brushRef="#br0" timeOffset="10926.4427">11757 3091 39 0,'0'19'31'15,"0"-6"-7"-15,39-4 2 16,16-5 0-16,26-4 10 16,13 0-3-16,7-11-7 15,13-10 3-15,3-2 3 16,-5-3-11-16,-8 2-4 16,-13 1-7-16,-17 3-8 15,-8 4-2-15,-18 5-7 16,-20 6-13-16,-3 2-16 15,-18 2-206-15</inkml:trace>
  <inkml:trace contextRef="#ctx0" brushRef="#br0" timeOffset="11991.8346">9226 3443 101 0,'6'-10'31'16,"1"5"-20"-16,-7 5 30 16,0 0-14-16,0 0-9 0,0 0-3 15,0 4-1 1,0 16 3-16,0 16 3 0,7 7-6 15,-7 12 1-15,0 5 0 16,7 6-5-16,-7 11 4 16,0 8-4-16,0 8 0 15,0 10 0-15,-14 7-3 16,1 11-6-16,-1 7 3 16,-5 2 2-16,15 1-6 15,4-1 1-15,0-4 0 16,0-2-1-16,0-5 3 15,7-3-2-15,9 3 0 0,-2 3-1 16,-8 2 0 0,1-1 2-16,-7 5-1 0,0-3-1 15,0 4 0-15,-7-1 1 16,-6-6-1-16,13-8 0 16,0 0 0-16,0-4 1 15,0 1 2-15,27 2 0 16,8 4-3-16,-3-2 1 15,9-6 0-15,0-2-1 16,12-3 0-16,-5-8 0 16,-2-3-1-16,-12-2 1 15,-6-1 1-15,-10-3-1 16,-11 1 3-16,-7-5-2 16,0-9 1-16,0-3 2 0,0-3 1 15,0 0-3-15,0-5-1 16,0-2-1-16,0-7 0 15,7-10 0-15,-7-5 0 16,7-11-1-16,-7-9-3 16,0-8-2-16,7-7-5 15,-7-4-17-15,0 0-38 16,7-22-267-16</inkml:trace>
  <inkml:trace contextRef="#ctx0" brushRef="#br0" timeOffset="13067.6573">5722 5697 33 0,'0'-2'28'0,"0"2"-9"0,0 0 10 15,0 0-2-15,0 0-3 16,0 0 0-16,0 0-5 16,0 0-1-16,0-2-10 15,39-2 18-15,9-1 6 16,18-1-1-16,14 0-1 15,14 0-6-15,14 3 0 16,14 1-2-16,20-2-8 16,32 3-7-16,14-2 6 15,35-1-3-15,27 1 1 16,25-4-4-16,28-1 1 16,13 6-7-16,1 2 2 0,-8 0-3 15,1 2 0-15,-1 15 3 16,-6-2-2-16,20 0 1 15,5-4-1-15,2 1-1 16,1-5-1-16,-8 3 1 16,-4-3 0-16,-16 4 0 15,-24 1 0-15,-17-3 1 16,-26-2 2-16,2 1-2 16,-6-3 4-16,-10-2-5 15,-13-2 1-15,-21-1 0 16,-16 0-1-16,0 0 2 15,-20 0-2-15,-8 0 1 16,-16 0-1-16,-11 0 0 0,-2 0 3 16,-7-1-1-16,-3-2 3 15,-8 0 0-15,-6 1-2 16,-4 2 2-16,-6 0-5 16,-1 0 3-16,-2 0-2 15,0 0 0-15,2 0 0 16,-6 0-1-16,-3 2 1 15,-7 1-1-15,-23 4 1 16,-2-6-1-16,-25 1 2 16,-7-2 0-16,0 0-1 15,-7 0 0-15,0 0 1 16,0 0-1-16,0 0 1 0,0 0 0 16,0 0-2-1,0 0-4-15,0 0-6 0,0 0-9 16,0 0-14-16,0 4-32 15,-28-1-123-15</inkml:trace>
  <inkml:trace contextRef="#ctx0" brushRef="#br0" timeOffset="14165.5208">3353 3736 188 0,'7'-11'26'0,"-7"4"3"16,0 7 9-16,0 0-20 15,6 0-18-15,6 7-5 0,2 23 5 16,-1 19 17 0,1 13 4-16,-14 6-7 0,0 2-3 15,0-3-7-15,0-6 2 16,0-7-2-16,-14-9-4 16,8-7 1-16,6-12-1 15,0-7 0-15,0-10-1 16,0-5-2-16,0-4-1 15,0 0 1-15,41-5 3 16,25-16 10-16,8-7-6 16,8-5 1-16,12-2 0 15,-7-1-5-15,1 2 4 16,-8 0-1-16,-25 6-2 16,-9 5 0-16,-12 3-1 0,-13 5-3 15,-7 1-4-15,-14 5-14 16,0 4-20-16</inkml:trace>
  <inkml:trace contextRef="#ctx0" brushRef="#br0" timeOffset="14504.9879">3399 4711 90 0,'68'-19'75'0,"13"-3"-25"15,13-7-5-15,7-3-13 16,-7 0-4-16,0 2-11 15,-7 2-9-15,-18 3-5 16,-17 3-3-16,-4 3-1 16,-15 4-4-16,-6 0-4 15,-6 3-2-15,-8-1-13 16,-13-1-18-16,0 2-20 0,0-5-81 16</inkml:trace>
  <inkml:trace contextRef="#ctx0" brushRef="#br0" timeOffset="14886.4515">3997 3670 79 0,'0'-11'23'0,"0"5"13"15,-7 5 34-15,-2 1-16 16,7 0-18-16,-5 0-11 16,-7 7-22-16,0 23 1 0,-6 19-1 15,6 13-1-15,0 12 1 16,7 8-2-16,7 7 4 16,-9 1-4-16,7 2 2 15,2 6-3-15,-7 4 4 16,0 1 1-16,0-1-2 15,7-8 0-15,-7-12 2 16,7-6-5-16,0-12 1 16,0-13-1-16,0-11 0 15,0-11-1-15,0-4-4 0,0-7-3 16,0 1-8 0,0 0-11-16,-20 0-151 0</inkml:trace>
  <inkml:trace contextRef="#ctx0" brushRef="#br0" timeOffset="15351.3543">3419 6551 47 0,'0'30'46'0,"0"7"-7"16,0 9 8-16,-20 1-23 16,-1 8-6-16,-11-1-5 15,-3 8 9-15,8-4-7 16,-5-5-3-16,18-10-5 0,0-9 0 16,14-10-6-16,0-4-1 15,0-9-9 1,14-4 2-16,25-5 7 0,9-2 3 15,12 0 15-15,2-16-18 16,-3-9-1-16,-4-3-12 16,-2-6-16-16,-12-6-20 15,-9-1-56-15</inkml:trace>
  <inkml:trace contextRef="#ctx0" brushRef="#br0" timeOffset="15532.8094">3655 6728 132 0,'-7'0'27'0,"7"13"-27"0,0-1 14 16,0 2-4-16,0 2-1 15,14-2 0-15,5 0 0 16,8-1-9-16,1-4 0 16,-1 4-12-16,-2-3 4 15,-4-1-22-15,-14 4-79 16</inkml:trace>
  <inkml:trace contextRef="#ctx0" brushRef="#br0" timeOffset="16274.1131">3506 7287 107 0,'-7'43'6'0,"1"10"6"15,6 3 8-15,0 8 5 16,0 2-1-16,-7 4-1 15,0-1 1-15,-2-7-5 16,6-4-7-16,-4-9-1 16,-6-4-4-16,6-11-2 15,7-11-1-15,-7-10-4 16,7-11 2-16,-7-2 0 16,7-11-2-16,-7-30-14 15,0-20-11-15,0-14 21 16,7-13-9-16,0-9-30 15,0 9 4-15,0 4 26 16,14 10 13-16,7 16 7 0,-1 13 4 16,-1 11 1-16,1 15-5 15,-13 8 6-15,0 11-3 16,0 0-10-16,0 0 0 16,14 9 6-16,-1 20 18 15,5 6-9-15,-4 10-1 16,0 4-2-16,-8 4-6 15,8 5 2-15,-9-3-2 16,1-5-3-16,-6-2 2 16,-7-9-3-16,0-7 0 15,0-7-1-15,0-11-1 16,0-4 0-16,0-8-1 0,-14-2-1 16,-18-2-6-1,-2-22-15-15,-12-10-12 0,5-6-14 16,0-3 9-16,2 3 15 15,18 3 19-15,0 7 6 16,14 3 0-16,7 5-3 16,0-1 3-16,7 8 4 15,14 2 2-15,6 7 6 16,6 2-2-16,-13 4 0 16,1 0-8-16,-1 4 14 15,-13 13-6-15,0 2 5 16,-7 7-1-16,0 1 0 15,0 0-4-15,0-2-2 0,0-2-1 16,-14-5-1 0,8-4-3-16,6-7 0 0,0-7-3 15,0 0-12-15,6 0-2 16,27-7-1-16,15-21 15 16,-2-12-2-16,9-9-18 15,-12-7-41-15</inkml:trace>
  <inkml:trace contextRef="#ctx0" brushRef="#br0" timeOffset="17181.4784">3843 6604 89 0,'-13'34'28'0,"6"8"-22"16,7 11 9-16,0 8 3 15,0 3-5-15,0 3-3 16,0 1 6-16,0-4-3 16,0-6-4-16,7-9-1 15,13-11-5-15,8-12-3 16,-3-8-1-16,3-9-3 16,6-9-8-16,5 0 12 15,2-13 23-15,-6-16-9 16,4-8-5-16,-5-3-2 15,-13 1-7-15,-14 5 0 16,-7 7 0-16,0 10 0 0,-7 8-7 16,-35 7 7-16,-10 2 1 15,-10 0-1-15,-5 13 0 16,5 6 6-16,3-6-2 16,17 2-2-16,17-5-1 15,11-8-1-15,14-1 0 16,0-1-4-16,7 0-20 15,32 0 24-15,16 0 5 16,5 0 4-16,2-3-4 16,-3-1 1-16,-10 0-3 15,-10 4 0-15,-5 0-3 16,-20 0-3-16,0 0 3 0,-14 11 3 16,0 10 0-16,0 5 7 15,0 6-5-15,-14 6-2 16,-21 3 1-16,1 8-4 15,-5 4 2-15,-2 6 0 16,-5 3-2-16,5 8 0 16,6-1 2-16,3 0 1 15,11-4 0-15,8-11-1 16,13-5 0-16,0-10-2 16,0-7 2-16,41-9-4 15,5-12 4-15,16-11 0 16,-3 0 2-16,15-21-1 15,-5-12 3-15,-3-7 1 16,-13-1-7-16,-12-4 6 16,-13 3-5-16,-15 1 2 0,-13 5 1 15,0 6 0-15,-20 10-2 16,-22 4-1-16,-10 7 2 16,-3 7 1-16,2 2-2 15,-2 0-1-15,9 0-1 16,12 10 0-16,6-5 1 15,21 0-2-15,7-2-1 16,0 1-13-16,7-3 12 16,27 3 1-16,8-4 2 15,10 0 0-15,-10 0 2 0,4-4-2 16,-5-5 5 0,-14 1-3-16,-8 4-4 0,-5 4 2 15,-8 0-2-15,-6 0-11 16,0 0-12-16,-6 4-33 15,-27 13-92-15</inkml:trace>
  <inkml:trace contextRef="#ctx0" brushRef="#br0" timeOffset="17414.7878">3392 8383 190 0,'-23'49'9'0,"7"4"19"15,2-2-4-15,0-6-8 16,7-9-9-16,7-4-7 16,0-13-4-16,0-8-6 15,7-11-19-15,21 0-42 16,4-17-79-16</inkml:trace>
  <inkml:trace contextRef="#ctx0" brushRef="#br0" timeOffset="17563.8099">3729 8410 33 0,'0'13'68'0,"7"-4"-48"16,6-5-17-16,8-4-3 15,11 0-22-15,3-1-12 16</inkml:trace>
  <inkml:trace contextRef="#ctx0" brushRef="#br0" timeOffset="17706.4846">4174 8415 67 0,'25'8'23'0,"9"-3"-12"0,1-5-11 16,17 0-13 0,3-10-6-16</inkml:trace>
  <inkml:trace contextRef="#ctx0" brushRef="#br0" timeOffset="17864.3277">4866 8291 68 0,'28'17'58'16,"11"0"-33"-16,-5-2-8 16,12-6-8-16,-12-1-9 15,8-8-12-15,-17 0-20 16,2 0-47-16</inkml:trace>
  <inkml:trace contextRef="#ctx0" brushRef="#br0" timeOffset="18981.9722">2463 1891 136 0,'0'-3'10'16,"0"3"9"-16,0 0 7 15,0 13-25-15,-25 16 15 16,4 8 1-16,7 7-11 15,-6 3 6-15,13 6-4 0,-7 6 3 16,-4 11-6 0,-3 13 6-16,0 15 2 0,-6 11-3 15,-12 14-1-15,4 6 0 16,8 5-2-16,13 5-1 16,0 10-3-16,-4 14 1 15,-9 13 2-15,-8 12-5 16,-18-1 6-16,-2-6-3 15,10-4 0-15,3-4-4 16,3 8 0-16,-2 13 0 16,0 7 3-16,-5 12 0 15,5-6-3-15,2-10 4 16,11-9-2-16,1-17 4 16,13-9-2-16,0 0-2 0,7-6 4 15,7 6-4-15,0 7-2 16,0 3 0-16,14 10 0 15,7 6 0-15,6-1-4 16,-13-5 3-16,6-3-3 16,-8-11 0-16,-5-5 2 15,0-5 2-15,-7-4 2 16,0 2-1-16,0 2 4 16,0-1-2-16,0-9 2 15,0 1 1-15,-21 1-5 16,-4-2 6-16,-3 0-4 15,8 0-2-15,6-3 3 16,-4 6-4-16,-3-2 2 0,7-14-1 16,0-9 5-16,8-17-2 15,6-17-4-15,0-9 2 16,0-17 1-16,0-8-2 16,6-5 0-16,8-8 1 15,0-5 0-15,-7-10-2 16,7-12 3-16,-10-10-3 15,3-2-3-15,-7-4 0 16,0-2-2-16,0 0-7 16,0 0-7-16,0-2-15 15,7-21-24-15,7-22-36 16</inkml:trace>
  <inkml:trace contextRef="#ctx0" brushRef="#br0" timeOffset="22176.2554">2867 1723 68 0,'-12'0'37'0,"12"0"-10"16,12-4-1-16,29-7-6 15,25-2 0-15,10-2 0 16,4 3 2-16,-6-1-2 0,6 4-3 16,2-1-7-16,6 3-3 15,19 0 2-15,13-1 0 16,8 4 1-16,7 2-5 16,12 2 1-16,2 0 3 15,12 0-1-15,8 0 2 16,19 0-5-16,7 0 5 15,14 0-8-15,20 0 5 16,12 0 1-16,16-2-3 16,11-2 1-16,-11 1 1 15,-2 3 0-15,-19 0-2 16,0 0 0-16,-9 0 2 0,-11 0-2 16,-8 0 1-16,-13 6-5 15,-11-3 0-15,-3 4 1 16,0 0-2-16,7 0 1 15,0 3 1-15,-4-1-2 16,-3 2 0-16,-7-2 0 16,-9 1 1-16,0-3 2 15,-11-1-2-15,-12-4 2 16,19 2 0-16,-5-3 1 16,11-1-3-16,-11 3 1 15,-2-3-2-15,1 0 3 16,6 0-1-16,4 0 0 15,14-4 0-15,-12-5-1 16,-18 2-1-16,-9 4 0 16,-11 1 1-16,-8 2-1 0,8 0 2 15,4 0-2 1,9 0 1-16,12 0 0 0,8 0-1 16,20 0 2-16,6 0-2 15,13 0 0-15,1 0 0 16,7 0-1-16,-7 0 1 15,6 0 0-15,-13 0-1 16,0 0 1-16,-9 0 0 16,2 0 1-16,-9 0-1 15,-21 0 0-15,-7 0 1 16,-13 0-1-16,6 0 1 16,-1 0 0-16,-8 0-1 0,5 0 0 15,-5 2-1-15,-4 0 1 16,13-2 0-16,-1 0 1 15,3 0-1-15,-17 0-1 16,-1 0 0-16,-13 1 1 16,-1 3-2-16,-6 2 1 15,-14 0 1-15,-11 3-1 16,-19 4-2-16,-14 2-1 16,-6 6-2-16,-10 1 4 15,-11 7-4-15,7 3 2 16,-9 7 0-16,-14 9 4 15,0 10 0-15,-7 12-1 16,0 9 1-16,0 5 2 0,0 2 0 16,0 3 0-16,13 0-1 15,17 1 1-15,14-2-1 16,-1-1-1-16,8 1 1 16,-10 1 2-16,-11 3-3 15,0 0 0-15,-3 4 1 16,-13 11-1-16,-7 9 0 15,-7 7 0-15,0-2-1 16,0-6 0-16,0-11 1 16,0-8 0-16,0-3-2 15,0-3 2-15,0-4-1 16,-7 3 0-16,0 3 1 0,-7 0 0 16,1 0 0-16,-1 3 0 15,-16 0-2-15,7 2 2 16,2-3 2-16,-6-6-1 15,2-3-1-15,-3-2-1 16,1 1 1-16,-3 5 0 16,0-1 0-16,2 0 0 15,-6 1-2-15,2-2 2 16,-2-1 2-16,-1 3-2 16,-11-1 0-16,-2 2 0 15,-5 10-2-15,-2 6 1 16,-4 8 1-16,-8 5-1 15,5-3-2-15,-11 3 2 16,0-1 0-16,11 1-2 16,9-6 1-16,18-4 0 0,15-5 0 15,13-7 2-15,7-5 0 16,0-9-1-16,-7-6 1 16,-2-7 1-16,2 4-1 15,0-2 1-15,7-2 1 16,0-4 0-16,0-4-1 15,7-1 2-15,23-3-1 16,-10 4-2-16,3 4 1 16,-4 3 1-16,-12 3 3 15,-7 1 0-15,0 6 3 16,0 4-3-16,0-2 3 16,0-7-7-16,0-11-1 0,0-6 1 15,0-5 3-15,0-3-2 16,0 2 1-16,2-2-1 15,14 4-1-15,-9 5 1 16,0 10 2-16,0 5-2 16,-7 10-1-16,0-6 0 15,0-7-1-15,0-8-1 16,0-6 1-16,-7 1 1 16,-7 1 0-16,-2 0 0 15,9-3 1-15,0-6-2 16,0-4 0-16,5 0-3 15,-3-6 2-15,3 1 0 16,-5-6 0-16,7-4 0 0,0-3 0 16,0-3 1-16,0 4-1 15,0 4 0-15,0 0-1 16,0 2 2-16,0 6 0 16,0-5 0-16,0 5-1 15,0-1-2-15,0 1-1 16,0-6 2-16,0-2-1 15,0-6-2-15,0-3 1 16,0-2 2-16,0-7 2 16,7-2 0-16,-7-3 0 15,0-3 3-15,0-3-2 16,0 1 0-16,0-4-1 0,0 0 0 16,0 0 0-16,0 0 0 15,0 0 0-15,0 0 2 16,0 0 0-16,0 0 0 15,0 0 2-15,-21 0-2 16,-38-9-2-16,-10-3 0 16,-32 7 5-16,-13-3 0 15,-17 3 3-15,0 1-3 16,-11 2 4-16,9 0-5 16,-2 2 0-16,-8 0-3 15,-10 0 2-15,-15 0 0 16,-1-4-2-16,-33 3-1 15,-21-5 2-15,-15 0-2 0,-7 1-4 16,8-3 3 0,-1 6 1-16,20 2 3 0,9 0-1 15,-6 0-1 1,6 0 4-16,-13 0-1 0,-1 0 2 16,-2 0-3-16,1 0-3 15,1 2-1-15,-6 2 1 16,7 0-1-16,-3 1 1 15,9 3 0-15,8 5 2 16,-3 4-1-16,-12 2 0 16,-20 5 0-16,-2 3 0 15,-1-1-1-15,-20 6-2 0,0-2 0 16,-9 2 0 0,-14 4 1-16,0-6 1 0,12 5 0 15,-5-3 0-15,13-3 2 16,6-7-2-16,15-5 1 15,5-6-1-15,7-3-2 16,2-4 2-16,-2 1 0 16,6-1 1-16,1 6 1 15,9 1 0-15,11 0-1 16,0-3 0-16,17 5-1 16,13-5 3-16,5-3-3 15,6 3 0-15,12-3-1 16,-4 5 0-16,4 1 0 15,-5-1 2-15,12 0-2 16,2-2 2-16,12 1 0 0,7-1 1 16,6-2-2-16,3-3-1 15,-3 7 0-15,-6-2 2 16,6 1-1-16,15 0 0 31,-1 0 2-31,7-1 0 0,0 2-2 0,0-1 0 16,7-1 1-16,0-3 2 15,7-1-3-15,7 0-3 16,-7 0 2-16,11-1 1 16,3-1 0-16,6-2 0 15,19 8 0-15,2-4-1 16,12-3 0-16,20 3 1 0,0 0 0 16,14-2 1-16,0 0-1 15,0-1 0-15,0-1-1 16,0 4 1-16,-7-4 0 15,-4 0-1-15,-10 0 1 16,0 0-1-16,1 0 1 16,-1 0-1-16,3 0 0 15,4 0 0-15,0 2 0 16,7-2-2-16,1 0 0 16,6 0-4-16,-7 0 1 15,7 0-7-15,0 4-12 16,0 3-16-16,34 7-51 0,12-7-137 15</inkml:trace>
  <inkml:trace contextRef="#ctx0" brushRef="#br0" timeOffset="24395.8037">1958 5561 12 0,'-25'0'70'16,"5"0"-53"-16,-8 0 34 15,1-5 1-15,-12-5-29 16,11 5 0-16,-6-1 0 16,1 2-10-16,13 2 2 15,6 1 4-15,0 1-6 16,14 0 4-16,-7 0-1 15,7 0-5-15,0 0-6 16,0 0 0-16,0 0-5 16,0 0 0-16,0 9-5 15,28 14 5-15,13 7 1 16,12 3 4-16,14 3 0 0,1 2 0 16,6 1 6-16,-8 2-5 15,-4-1 0-15,5-2-4 16,-15-2 3-16,3-2-4 15,-13-4 1-15,-3-4-1 16,-12-6-1-16,-6-6-1 16,-7-5 1-16,-3-5 0 15,-4-4-3-15,-7 0 0 16,0 0 1-16,0 0-2 16,0 0-3-16,0-13-36 15,0-14-125-15</inkml:trace>
  <inkml:trace contextRef="#ctx0" brushRef="#br0" timeOffset="24733.4755">2383 5495 137 0,'0'0'59'16,"0"0"-1"-16,-7 0 3 15,-7 0-31-15,-4 12-12 16,-10 9-10-16,1 12 0 16,-15 13-2-16,-4 4 1 15,-9 11 1-15,3-2-3 16,4 2 1-16,-5-7 2 16,12-3-6-16,2-6 0 0,4-3 1 15,8-9 0-15,8-2-3 16,6-10-2-16,13-7 1 15,0-2-3-15,0-7-1 16,0-2-10-16,0-2-2 16,25-1 1-16,2 0-3 15,15-4-29-15,-3-13-135 16</inkml:trace>
  <inkml:trace contextRef="#ctx0" brushRef="#br0" timeOffset="25177.0891">2539 5877 6 0,'0'0'102'0,"0"0"-58"0,0 0-2 16,0 0-21-16,0 0-19 15,0 0-1-15,6 2 6 16,27 2 9-16,1 0 1 16,7-2 8-16,5 0-4 15,-5-2-5-15,-2 0-3 16,-4 0-6-16,-8 0-3 16,-1 0-4-16,-6 0-12 15,1 0 6-15,-14-4-9 16,0-6-8-16,-7 3-27 0,0-3-106 15</inkml:trace>
  <inkml:trace contextRef="#ctx0" brushRef="#br0" timeOffset="25445.5612">2706 5766 165 0,'0'0'23'15,"0"0"22"-15,0 0-6 16,0 0-22-16,0 10-5 15,0 15 3-15,0 8 7 16,-7 5-5-16,0 5-3 16,0-2 0-16,7 0-5 15,-7-1-4-15,7-6-2 16,0-6-2-16,0-3-1 16,14-8 0-16,21-4-2 0,4-4-6 15,2-5 3-15,19-4 5 16,-5 0-3-16,18 0-12 15,0-17 1-15,3-4-24 16,-3-7-93-16</inkml:trace>
  <inkml:trace contextRef="#ctx0" brushRef="#br0" timeOffset="26233.9305">9476 1313 83 0,'20'0'94'16,"-6"0"-60"-16,-3 0 33 16,-11 0-37-16,7 0-25 15,7 4-5-15,14 7 7 0,13 2 7 16,12 6 6 0,6 3-4-16,-4 3-2 0,5 3-6 15,-5-3-1-15,5-3-1 16,-19 1-4-16,-2-6-1 15,-12 0 0-15,-6-4-1 16,-7-2 0-16,-1 0-4 16,-6-3-2-16,-4-2-9 15,-3-1-23-15,0-5-40 16</inkml:trace>
  <inkml:trace contextRef="#ctx0" brushRef="#br0" timeOffset="26489.306">9994 1300 68 0,'-7'0'98'16,"7"0"-50"-16,0 0 6 16,-7 0-45-16,-14 17-8 15,1 11 10-15,-17 9 3 16,0 5-6-16,3-1 1 15,-5 1 3-15,5-5-10 16,6-3-2-16,-2-6 0 16,14-5-4-16,16-4-10 15,0-8-10-15,0-3-21 16,30-8-45-16</inkml:trace>
  <inkml:trace contextRef="#ctx0" brushRef="#br0" timeOffset="26774.03">10427 1478 17 0,'0'0'75'0,"0"0"-20"15,0 0 15-15,0 0-26 16,0 0-18-16,0 0-8 0,16 0-7 15,5 0-4 1,6 0 4-16,15 0 1 0,4-1 5 16,-12-2-7-16,5 2 1 15,-5 1-9-15,-6-2-2 16,-12 0-2-16,7 2-9 16,-9-4-7-16,-1 4-14 15,-6-4-30-15</inkml:trace>
  <inkml:trace contextRef="#ctx0" brushRef="#br0" timeOffset="27046.7052">10585 1345 38 0,'0'0'23'15,"0"19"2"-15,0 5 3 16,0 4-1-16,0 2-12 15,0 1 4-15,0-1-3 16,0-4-6-16,0-3-4 16,0-3-2-16,7-5-3 15,14-4-1-15,-5-5-4 16,21-2-5-16,-3-4 2 16,12 0 5-16,-5 0 1 15,7-7-16-15,-2-7-31 16,-4 1-47-16</inkml:trace>
  <inkml:trace contextRef="#ctx0" brushRef="#br0" timeOffset="27238.2772">11083 1498 71 0,'0'0'69'16,"0"0"-7"-16,0 0 0 15,0 0-35-15,0 0-8 16,0 0-6-16,14 0-13 15,6 0 5-15,10 0 2 16,7 0-4-16,-3 0-3 16,5 0-5-16,-4 0-3 15,6 0-7-15,-9 0-23 16,-4 0-130-16</inkml:trace>
  <inkml:trace contextRef="#ctx0" brushRef="#br0" timeOffset="27456.0309">11608 1381 39 0,'7'18'46'0,"0"5"-1"15,-7 5-10-15,0 0-8 16,0 1-9-16,0 1-10 0,0-2-5 15,0-2-3-15,0-2-9 16,0 0-11-16,-7-4-29 16</inkml:trace>
  <inkml:trace contextRef="#ctx0" brushRef="#br0" timeOffset="30223.1014">6453 4397 64 0,'0'-6'64'16,"0"4"-11"-16,0 2 8 15,0 0-19-15,0 0-9 16,0 0-8-16,0 0 2 16,0 0-11-16,0 0-5 0,0 0-4 15,0 0-6-15,0 0 3 16,0 5-4-16,-16 15 1 15,0 8-1-15,2 6 3 16,-6 1-3-16,13 1 0 16,0-2 0-16,7 0-1 15,0-8-1-15,0 0 2 16,0-6 0-16,20-6-2 16,1-2-1-16,0-7 2 15,-3-1 1-15,10-4 1 0,-1 0-1 16,1-2 1-1,11-18 2-15,-5-6 2 0,-4-7-1 16,0-4-1 0,-17-3 2-16,-13-2-4 0,0 3 2 15,0 2-3-15,0 2 1 16,-20 8 3-16,-19 4-4 16,4 4 1-16,1 6-1 15,2 3 0-15,-3 5 0 16,8 1-1-16,4 4-2 15,7 0 1-15,2 0-7 16,0 13 0-16,8 8-6 16,-1 3-16-16,0 1-22 15,7-3-110-15</inkml:trace>
  <inkml:trace contextRef="#ctx0" brushRef="#br0" timeOffset="30472.1234">7040 4653 19 0,'7'5'49'0,"5"-1"-30"0,-6 1-4 15,1 3-5-15,7 0-5 16,-7-1-5-16,7-1-11 16,-7 1-10-16,-1-5-47 15</inkml:trace>
  <inkml:trace contextRef="#ctx0" brushRef="#br0" timeOffset="31085.7035">7705 4498 61 0,'0'-4'64'0,"0"-1"-20"16,0-3 29-16,0-3-24 15,0-4-23-15,0-4-13 16,0-2 3-16,0-3-9 15,-14 1 3-15,1 1 3 0,-3 1-4 16,0 6-7-16,2 4 7 16,-7 5 3-16,1 2-1 15,-1 4-1-15,-4 0-5 16,-3 0-4-16,-6 17 0 16,9 4-1-16,11 1-4 15,7 1 1-15,7-1 1 16,0-2-3-16,23-3 2 15,14-1 2-15,4 0 1 16,-2-2-1-16,-5 3 1 16,1 2 0-16,-15 0 0 15,-1 4 1-15,-6 1-1 16,-6 1 0-16,0-1 1 0,-7 2 0 16,0 3 0-16,0-1-1 15,0 3 1-15,0 0-1 16,0-3-1-16,-7-4-3 15,0-3-1-15,0-4-8 16,1-7-41-16,6-3-68 16,0-7-85-16</inkml:trace>
  <inkml:trace contextRef="#ctx0" brushRef="#br0" timeOffset="33249.0785">11278 4457 130 0,'-21'-10'40'16,"-4"1"-28"-16,11 3 28 15,8 5 22-15,6-1-12 16,0 2-14-16,0 0-9 15,0 0-4-15,0 0-7 16,0 0-7-16,0 0-5 16,0 0-1-16,0 0-3 15,-7 0-2-15,-7 13 2 0,0 8 3 16,7-1-3 0,-7 3 1-16,5 0-1 0,9-1-4 15,0 1 3-15,0-1 1 16,0 0-4-16,0 1 2 15,16 3-1-15,-2 1 3 16,7-3 0-16,6-1 0 16,-6-6-4-16,11-6-5 15,-4-3-5-15,1-6 14 16,8-2 5-16,4 0 7 16,-4-4-3-16,7-13-1 15,-10-5-3-15,5-3-1 16,-12-3 2-16,-6 3-1 15,-7-1-2-15,-14 3 3 0,7-1-3 16,-7-2 2-16,0-3-1 16,0 1-1-16,-14 2-1 15,-14 1 2-15,1 3-2 16,2 4 1-16,4 8 2 16,-6-2-3-16,6 3 1 15,-9 1-2-15,7 3-1 16,-4 1-2-16,6 2 1 15,-4 2-1-15,4 0-3 16,7 0-3-16,-6 0-1 16,-1 0-4-16,-2 13-5 15,7 4-15-15,-4 2-12 16,20-2-54-16,0-2-140 0</inkml:trace>
  <inkml:trace contextRef="#ctx0" brushRef="#br0" timeOffset="34139.3094">11932 4777 287 0,'0'0'3'0,"0"0"5"16,0 0 27-16,0 0-19 15,0 0-10-15,6 3-1 16,8 5-2-16,11 2 2 16,10 3-3-16,-1 0 0 15,5 0-2-15,-4 0-8 16,-6-6-7-16,1 1-4 16,-2-8-29-16,-8 0-160 15</inkml:trace>
  <inkml:trace contextRef="#ctx0" brushRef="#br0" timeOffset="34454.2029">12819 4167 224 0,'0'13'24'0,"0"2"-23"15,14 8 19-15,-7 3 6 16,6 10-10-16,1 6 0 16,0 6 4-16,4 9 0 15,-4 5-1-15,0 4-3 16,0-3-6-16,-1 2 1 16,3-6-3-16,3 2-4 0,-1-1-4 15,3-1 1-15,-8-3-1 16,1 1 0-16,-14-5-4 15,0-1-5-15,0 0-9 16,-14-5-22-16,-6 2-100 16</inkml:trace>
  <inkml:trace contextRef="#ctx0" brushRef="#br0" timeOffset="37108.161">6460 7511 112 0,'0'-8'39'16,"-14"2"-7"-16,14 4 0 0,0 2 4 15,0 0-7-15,0 0-6 16,0 0-8-16,-9 0 2 15,9 0 1-15,0 0-7 16,0 0 1-16,0 0-3 16,0 0-2-16,0 0-3 15,0 0 0-15,0 0 1 16,-2 0-1-16,2 0-1 16,-7 12 1-16,-7 13-2 15,7 4 0-15,-7 5-1 0,8 0 0 16,6 3-1-1,0 3 0-15,0 2 0 0,0-3 1 16,0-3-1-16,0-4 0 16,0-6 0-16,20 1 0 15,1-10 0-15,4-3 0 16,9-6-1-16,8-8-2 16,11 0 1-16,2-4-3 15,4-18 1-15,-15-10-1 16,6-2 5-16,-15-2 2 15,-12-3-2-15,-1-5 4 16,-22-5 3-16,0-5-6 16,0-2 0-16,-6 3 1 15,-27 8-2-15,-1 5 5 0,0 10-5 16,-5 9 4-16,4 4-1 16,8 8 0-16,-12 1-3 15,11 5 0-15,1 1 0 16,6 2-1-16,10 0-2 15,-3 0-1-15,7 0 0 16,-7 0-6-16,7 7-1 16,0 7-6-16,1 3-15 15,6 3-18-15,0 1-100 16</inkml:trace>
  <inkml:trace contextRef="#ctx0" brushRef="#br0" timeOffset="37386.2198">7423 7836 30 0,'0'0'168'0,"0"2"-157"16,0-2-5-16,0 2 4 16,0-2-7-16,14 2-2 15,0 1 1-15,4 1-2 0,3 0 0 16,-1-2-10 0,1 3-13-16,-7-1-35 0</inkml:trace>
  <inkml:trace contextRef="#ctx0" brushRef="#br0" timeOffset="39701.6712">7921 7321 92 0,'-7'-6'61'16,"-7"2"-11"-16,14 4 2 16,0 0-12-16,0 0-16 15,0 0-10-15,0 0-3 16,0 0-1-16,0 0 1 16,0 0-4-16,0 0-3 15,0 0 4-15,14 0 0 16,13 6 0-16,12 7-3 0,3 6 1 15,-1 5-1-15,12 4-3 16,-5 8 6-16,5-2-7 16,-19 6 1-16,-4 1-1 15,-7 2 0-15,-16 8 3 16,-7 0-1-16,0-4-1 16,-7-2-1-16,-25 0-1 15,-3-3 0-15,1-1 0 16,-12-3-1-16,12-6 1 15,6-5 0-15,-4-6-5 16,11-4 4-16,8-7-3 16,6-5-1-16,7-5 2 0,0 0 0 15,0 0-4-15,0 0-1 16,7 0 3-16,27-9 5 16,12-6 0-16,9-6 1 15,18 3-1-15,1-7 1 16,13 1 0-16,-2 1-1 15,6 0-1-15,-10 7-9 16,-8 0-32-16,-11 3-123 16</inkml:trace>
  <inkml:trace contextRef="#ctx0" brushRef="#br0" timeOffset="41826.6048">11104 7268 216 0,'0'-12'40'0,"0"3"-24"16,-7 9 0-16,7 0 6 16,0 0-1-16,-7 12-15 15,-7 19 2-15,-6 17 8 16,-10 8-4-16,14 4 0 15,2 7-4-15,7-6-1 16,7-3-3-16,0-11 0 16,0-11-3-16,14-10 0 15,20-9 0-15,12-3 0 16,5-13-1-16,20-1 6 16,-5-5-1-16,3-23-2 15,4-16 3-15,1-12 1 16,-17-10-5-16,-7-4 2 0,-22-1-1 15,-21 0-2 1,-7 1 0-16,0 4-1 0,-28 9 3 16,-15 12-1-16,6 10 0 15,-11 8-1-15,2 10 0 16,5 4 0-16,-10 9-1 16,8 4 0-16,-1 0 0 15,14 0-2-15,-4 12-2 16,13 5-3-16,5 2-1 15,9 3-2-15,7 4-17 16,0 2-55-16,0-7-164 16</inkml:trace>
  <inkml:trace contextRef="#ctx0" brushRef="#br0" timeOffset="42042.5982">12147 7776 190 0,'9'13'2'16,"5"0"15"-16,2 0-1 16,-2-1-8-16,0-3-7 15,-7-3-1-15,6 3-11 16,1-5-16-16,-5-4-35 15</inkml:trace>
  <inkml:trace contextRef="#ctx0" brushRef="#br0" timeOffset="42612.154">12551 7012 136 0,'-14'0'46'0,"14"0"-30"16,-7 0 3-16,0 2 4 15,0 24-15-15,-6 14 1 16,-1 7 2-16,2 6 1 16,5 1-2-16,7-3-2 15,0-6-4-15,0-5 0 16,19-9-2-16,15-6-1 0,8-12 3 15,10-7 1-15,-1-6 1 16,20-4 3-16,2-22 4 16,14-14-2-1,-11-3-1-15,4-8-2 0,-13-9-5 16,-19 2-2-16,-16 1 0 16,-25 4-1-16,-7 18 3 15,0 4-3-15,-32 10 9 16,-9 8 4-16,-19 6-1 15,-2 5 0-15,-5 2-12 16,3 0 0-16,14 6 0 16,-8 17-7-16,15 3-6 0,2 7-4 15,9 3-28 1,11 2-81-16</inkml:trace>
  <inkml:trace contextRef="#ctx0" brushRef="#br0" timeOffset="43221.2682">12982 7608 153 0,'-14'0'15'0,"-7"0"-1"16,8 0 19-16,-15 10-11 15,-2 7-16-15,1 9-1 16,1 6 2-16,-9 0 2 15,14 2-1-15,10-4 1 16,6 6-3-16,7-6-3 16,0 2-1-16,0-6 4 15,0-4 0-15,20-1 1 0,13-7 0 16,1-3-3-16,3-9 0 16,20-2-2-16,-2 0 4 15,18-17-2-15,8-15-2 16,-8-6 5-16,-2-3-6 15,-7-6-1-15,-16-6 15 16,-9-5-15-16,-25-4 2 16,-14-4-4-16,0 11 6 15,-7 7-4-15,-36 10 4 16,-1 10 5-16,-15 7 7 16,4 9-2-16,-12 5 5 15,-11 5-13-15,14 2-5 16,-3 0-1-16,3 0 0 0,21 8-1 15,1 1-3-15,3 4-1 16,12 0-8-16,-1 1-12 16,8 3-25-16,-6-8-103 15</inkml:trace>
  <inkml:trace contextRef="#ctx0" brushRef="#br0" timeOffset="47146.1798">2041 6489 66 0,'-14'0'40'0,"7"0"-1"16,7 0 4-16,0 0-10 15,0 0 0-15,0 0-7 16,0 0-9-16,0-2-2 0,14-4-4 15,25-3-4-15,16-4-3 16,25-6 1-16,21-7-2 16,28-6 1-16,31-2-3 15,14-4 1-15,21 1-2 16,-4-1-12-16,-3-2 1 16,0 1-16-16,0-8-23 15,-30-4-158-15</inkml:trace>
  <inkml:trace contextRef="#ctx0" brushRef="#br0" timeOffset="48083.0102">9723 1819 74 0,'0'-4'33'0,"0"4"-8"16,0 0 13-16,0 0-9 15,0 0-11-15,0 0 0 16,0 0-3-16,0-2-1 16,14 1-1-16,34-3 9 0,26-2-5 15,26-3 2-15,29-3-8 16,31-1 2-16,28-2-3 16,12-4-6-16,18 0 6 15,18-1-7-15,9 1-2 16,14 0 0-16,-22 1-1 15,-22 5-8-15,-34 1-2 16,-36 6-14-16,-21 4-9 16,-39 2-37-16</inkml:trace>
  <inkml:trace contextRef="#ctx0" brushRef="#br0" timeOffset="49155.5749">2215 6473 6 0,'0'0'11'16,"0"0"3"-16,-7-1 2 16,7-1 3-16,0-2 1 15,0 4 1-15,0 0 0 16,0 0-2-16,-7 0-1 16,7 0-6-16,0 0-6 15,0 0 0-15,0 0-6 16,0-3 0-16,7-3 1 15,32-5 20-15,3-3-4 16,24-3-2-16,10 0-1 0,18 1-11 16,14-1 2-1,25 0-3-15,9 1-1 0,0 0-2 16,-2 1-6-16,-5 0 3 16,-13 2-9-1,-8-3-7-15,-13 1-17 0,-20-2-49 16</inkml:trace>
  <inkml:trace contextRef="#ctx0" brushRef="#br0" timeOffset="49785.4872">2247 6664 23 0,'0'-4'38'0,"0"-3"0"0,7-1-9 15,14-3 0-15,0-6 0 16,13 0 0-16,12-2-6 15,2-3-11-15,12 2-1 16,20-2-3-16,2-1-5 16,12 1 2-16,7-1-4 15,14-1 1-15,-3 0-2 16,10-3-4-16,-7-1 4 16,-1 1-11-16,1-1 3 15,-14 0-20-15,-14 4-6 16,-14 3-29-16</inkml:trace>
  <inkml:trace contextRef="#ctx0" brushRef="#br0" timeOffset="51577.6842">9347 1147 49 0,'0'0'60'0,"0"0"-13"16,0 0-9-16,0 0-8 15,0 0-1-15,0 0-8 16,-7 0-6-16,7 0 0 16,0 0-8-16,0 0-7 15,0 0 0-15,0 4-6 0,0 13-7 16,0 10 13-16,0 8 3 16,14 10-1-16,0 4-1 15,0 4 2-15,-8 5-1 16,8 2-2-16,5-2 2 15,1-3-2-15,1 0 0 16,-7-6 1-16,-1-2 1 16,1 0-2-16,-5-4-2 15,0-7 2-15,-2-2 0 16,0-10 2-16,-7-9-2 16,7-3 0-16,-7-5-2 0,0-5 1 15,0 0 0-15,0-2 1 16,0 0-1-16,0 0 1 15,0 0 0-15,0-10-6 16,0-8-43-16,0-9-87 16</inkml:trace>
  <inkml:trace contextRef="#ctx0" brushRef="#br0" timeOffset="52365.3757">9521 1217 29 0,'62'0'40'15,"12"-2"0"-15,6-4-15 16,7 1-2-16,3-1-2 16,13 3-4-16,14-4-3 0,4 0-2 15,21 1 5-15,-4-1-5 16,20-2-2-16,-4 1 4 15,-5-1-6-15,0 1-3 16,-9 0-3-16,-12 5 3 16,-34-1-2-16,-13 4-2 15,-26 0-1-15,-3 0 0 16,-3 0 1-16,-10 0 1 16,-5 0-2-16,3 0 0 15,6 0 0-15,-2 4 0 16,5-1 0-16,-4 1 1 15,-8 0-1-15,-2 0 0 16,-11-2 0-16,-14 0 0 0,6-1 0 16,-13-1 0-16,7 3-1 15,-7-3-1-15,0 0 2 16,0 1-7-16,0 2 4 16,0 0-6-16,0 3-1 15,0 7 10-15,0 3 0 16,0 8 14-16,0 5-1 15,0 5-8-15,-7 4 6 16,-6 6-7-16,6 1 5 16,-7-2-2-16,14-2-5 15,0-3 0-15,0-5-1 16,0-6 0-16,0-5 1 0,0-2-2 16,0-10 0-16,0 0 4 15,0-6-4 1,7-2 1-16,-7-2 0 0,0 0-1 15,0 0 2-15,0 0-1 16,0 0 2-16,0 0-3 16,0 1-3-16,0-1-10 15,0 4-23-15,-14 0-23 16,-23-2-47-16</inkml:trace>
  <inkml:trace contextRef="#ctx0" brushRef="#br0" timeOffset="53693.8814">1617 5328 25 0,'0'0'19'0,"0"0"3"0,0 0-2 15,0 0-7-15,0 0-7 16,0 0-3-16,0 0 3 16,0 0 0-16,0 0 0 15,0 9 4-15,0 10 0 16,0 9 1-16,0 10 2 16,0 7-2-16,0 8 4 0,0 1-3 15,7 3-2-15,-1-3-5 16,-1 3 3-16,2-1-2 15,0 1 1-15,0 1-2 16,-7 2 2-16,0 2-2 16,7-3 1-16,-1-4-2 15,1-7 0-15,0-3-3 16,0 0 1-16,0-3 3 16,0-6-1-16,0-3-4 15,6-3 1-15,-13 2-1 16,7-5 1-16,0-1-1 15,-2-3 0-15,-5-3 0 16,0-3 0-16,0-3-1 0,0-3-2 16,0-4 3-16,0-1 0 15,0 0-2-15,0-6 1 16,0 1 0-16,0-1 1 16,0 0-3-16,0 0 2 15,0 0 1-15,0 0-1 16,0 0 0-16,0 0-6 15,0-13-30-15,-5-2 8 16,-9-7-47-16</inkml:trace>
  <inkml:trace contextRef="#ctx0" brushRef="#br0" timeOffset="55231.5719">1509 5281 1 0,'0'-15'15'16,"21"-2"-7"-16,-3 2 3 16,3 2-3-16,-8 1-2 15,8 3 5-15,0 3-3 16,-3 3 0-16,3-1 2 15,6 0-7-15,19 1-3 16,2-1 5-16,19 0-4 16,8 0 0-16,12-1 2 15,7-5-3-15,0-1 1 16,1-2 1-16,5-1 3 16,1 0 0-16,0 0-3 0,-7 1 1 15,-7 0-3-15,-11 1 1 16,-3 2 0-16,-13 0-1 15,-12-4 0-15,-9 7 1 16,-11 0-1-16,-15 3 0 16,1 4 0-16,-7 0-1 15,0 0-1-15,-7 0-4 16,7 0 2-16,-7 0 4 16,7 9 6-16,0 7-5 15,-3 4 10-15,10 8 7 16,-7 4-12-16,7 4 8 15,-1 2-5-15,1 3-2 16,0 4 0-16,0 6 5 0,-3 3-2 16,3 5-7-16,7 3 3 15,-8 0 0-15,15 6 2 16,-5 5-2-16,13 2 1 16,-8 1 4-16,6-1-6 15,5-8-5-15,3-6 2 16,-3-5 0-16,2-7-2 15,-14-8 4-15,5-7 0 16,-4-3-2-16,-7-9-2 16,-8-3 0-16,1-6 0 15,-7-1 2-15,0-7-2 16,-5-1 0-16,-2-3 0 0,0-1 2 16,0 0 3-16,0 0 0 15,0 0 4-15,0 0 2 16,0 3-1-16,0-3-3 15,0 0 1-15,0 0-3 16,-2 0-1-16,-12 0 0 16,-6 0-2-16,-8 0 0 15,0 0 0-15,3 0 6 16,-2 0-7-16,6 0-1 16,-6 0 7-16,1 0-5 15,-1 0-2-15,-1 0 0 16,-11 0-1-16,-2 0-1 15,0 7 0-15,-5 3 2 0,-9 1 0 16,2 0 3 0,-9 2-3-16,-4-2-3 0,-1 2 3 15,-2 3 3-15,-4-3-3 16,7 0 3-16,-3 0 1 16,2-2 0-16,1-3-4 15,4 0 4-15,2-1-3 16,12-1 2-16,-5-1 1 15,19 1-3-15,-5-2 1 16,11 0-2-16,8-1-1 16,-8 1 1-16,3-2 1 15,4 2 1-15,-6-3-2 0,-1-1 0 16,-4 3 0 0,-2-3 0-16,-1 0 7 0,3 0-6 15,-9 0 3-15,2 0-4 16,-9 0-3-16,7 0 3 15,-5 0 0-15,4 0 0 16,3 1-1-16,5 9 0 16,0 0 0-16,8 0 1 15,-1-2 1-15,13-2-1 16,7-3 1-16,0-1-1 16,7-2 0-16,0 0-5 15,0 0-8-15,0 0 6 16,0 0 7-16,0 0 5 15,0 0-4-15,0 0-1 16,0 0-1-16,0 0-3 0,0 0 3 16,0 0 0-16,0 0-2 15,0 0 1-15,0 0 1 16,0 0 1-16,0 0 1 16,0 0-1-16,0 0-2 15,7 0 2-15,-7 0 0 16,0 0-1-16,0 0-1 15,0 0 1-15,0 0-3 16,0 0-2-16,0 0-7 16,7 0-12-16,7 0-14 15,0 2-47-15,4 2-66 16</inkml:trace>
  <inkml:trace contextRef="#ctx0" brushRef="#br0" timeOffset="55734.463">1913 6419 14 0,'0'-1'11'15,"0"-3"2"-15,-7 1-4 16,7 2 4-16,-7 1 4 16,7 0 6-16,-7-4 0 15,0 4-2-15,7 0-7 0,-7-2 3 16,7 0 2 0,-7 2-6-16,0 0-6 0,7 0-3 15,-6 0-2-15,6 0-2 16,0 0 0-16,0 0-3 15,0 0-6-15,0 0-1 16,0 0-2-16,0 9 12 16,0 5-7-16,13-3-16 15,8-1-14-15,6-5-32 16</inkml:trace>
  <inkml:trace contextRef="#ctx0" brushRef="#br0" timeOffset="56162.1854">1913 6419 52 0,'59'17'49'0,"15"-28"-22"0,8-4-3 16,5-2-3-16,-6 2-6 15,-15 6-8-15,-11 3-7 16,-9 2 0-16,-5 1 0 15,0 0-4-15,-8-1 4 16,8-1 0-16,-2 1-1 16,-12-1 0-16,1-3-4 15,-1 3 0-15,-8-1-4 16,1 4 2-16,-13 2-11 16,0 0-2-16,0 0-4 15,-7 0-7-15,0 0-11 16,0 0 14-16</inkml:trace>
  <inkml:trace contextRef="#ctx0" brushRef="#br0" timeOffset="56726.958">1919 6553 23 0,'0'0'10'0,"0"0"13"16,0 0 3-16,0 0-14 15,0 0-7-15,0 0 5 16,0 0 0-16,0 0 1 0,14 0 5 16,11 0-3-16,10 0-4 15,6 0 2-15,5 0 0 16,16-10-2-16,4-5 2 16,15-2 0-16,6-1-7 15,0-2-2-15,-5 0-2 16,6 3 1-16,-15 0-2 15,-7 8 1-15,3-3-2 16,-9-1-3-16,6 0-6 16,-11 0-4-16,-13 3-14 15,-10 5-29-15</inkml:trace>
  <inkml:trace contextRef="#ctx0" brushRef="#br0" timeOffset="57212.0525">1952 6594 4 0,'55'-11'22'0,"-3"0"-12"0,3-1 5 16,-2 1-4-16,-12 1-6 15,-2 3-4-15,-4 0 4 16,-1 1-3-16,-6-2 0 0,-3 3 1 16,2-1-1-16,-6 3-1 15,-7-1-1-15,6 1-1 16,-8 3-2-16,-5-1-2 15,7 1-1-15,-8 0-2 16,1 0-9-16,0 0 5 16,0 0-15-16</inkml:trace>
  <inkml:trace contextRef="#ctx0" brushRef="#br0" timeOffset="62107.8618">19100 4688 203 0,'5'-5'103'0,"-5"1"-100"16,0-1 18-16,0 2 12 16,0 3-18-16,0-1-4 15,0 1 0-15,0 0-3 16,0 0-4-16,0 7 0 15,0 27-3-15,0 21 11 16,0 18 0-16,0 11 3 0,9 12-8 16,5 4-1-1,15 15 4-15,-1 7-5 0,6 0-3 16,12-3 1-16,-2-14-3 16,6-14 1-16,-6-14-1 15,-1-13 1-15,-8-14-1 16,-8-12 1-16,-6-15-1 15,-7-14 0-15,-3-5 0 16,-4-4 0-16,0 0 7 16,-7 0 3-16,14-32 11 15,-1-21 0-15,10-28-20 16,14-20-1-16,-2-8 0 0,1-10-3 16,8 5 3-16,-10 4 0 15,3 14-1-15,0 13-2 16,-17 12 1-16,-6 13 0 15,0 7-1-15,-7 10 0 16,-1 3-9-16,1 6-6 16,5 2 2-16,2 3-11 15,-14 14-35-15,6 6-93 16</inkml:trace>
  <inkml:trace contextRef="#ctx0" brushRef="#br0" timeOffset="62356.3401">19114 5405 153 0,'0'0'150'15,"0"0"-142"-15,14 0 3 16,43 0 12-16,16-2-11 15,3-5-6-15,4-1-4 16,7 0-2-16,-6 5 0 16,-1-1-10-16,-2 4-10 15,-7 0-13-15,-4 0-75 16</inkml:trace>
  <inkml:trace contextRef="#ctx0" brushRef="#br0" timeOffset="62634.2947">20114 5488 299 0,'9'0'6'15,"35"0"1"-15,6-8 20 16,28-3-16-16,16 0 6 15,7-2-8-15,0-3 6 0,-7 2-3 16,7-5 2-16,-19 0-5 16,-8 0-4-16,-8 0-5 15,-15-2 0-15,-1-1-9 16,-9-1-13-16,-18 1-40 16,-18 0-237-16</inkml:trace>
  <inkml:trace contextRef="#ctx0" brushRef="#br0" timeOffset="62920.1559">20735 4995 151 0,'0'17'102'0,"0"13"-94"15,0 19 2-15,0 15 13 16,0 15 0-16,-23 11-6 15,-20 8-2-15,-1 0 3 16,-13-4-6-16,16-10-3 16,18-12-4-16,9-10-1 15,14-11 2-15,0-12-4 16,7-8 0-16,43-13-2 16,30-10 1-16,28-8 1 15,28-17-2-15,22-27-2 16,9-10-25-16,-2-9-80 15</inkml:trace>
  <inkml:trace contextRef="#ctx0" brushRef="#br0" timeOffset="63630.7958">21137 3419 231 0,'-35'-33'61'0,"-8"5"-30"16,-1-6 11-16,-9-3 0 16,-9-11-24-16,-9 0-2 15,-11-4-2-15,-17-2-7 16,-11 0-1-16,-18-3 9 15,-15 1-13-15,-17 3 4 16,-14 6-2-16,-12 10 2 0,7 12 2 16,-9 12-7-16,16 7 2 15,21 6-2-15,6 0 0 16,21 17-1-16,19 7 0 16,18 6 0-16,29 6-4 15,8 8-2-15,20 0 1 16,3-2 4-16,4-1-2 15,9-3 3-15,0 2 0 16,5 1 0-16,-5-1 0 16,-6-2 0-16,6-5 0 15,-9-7 1-15,7-3-1 16,-5-4-2-16,0-6-1 0,8 0 3 16,-10-6 0-16,16-3 0 15,5 0 1-15,2-4-1 16,0 0 2-16,0 0-1 15,0 0 0-15,0 0-1 16,0 0 0-16,0 0-1 16,0 0 1-16,0 0-6 15,0 0 0-15,0 0-4 16,0 0-11-16,0 0-48 16,0-15-155-16</inkml:trace>
  <inkml:trace contextRef="#ctx0" brushRef="#br0" timeOffset="64433.4352">18479 2500 58 0,'0'-2'32'0,"0"2"-5"16,0 0 18-16,0 0-9 15,0 0-9-15,0 0 4 16,0 0-6-16,0 0-12 16,0 0 4-16,0 0-8 15,0 23-6-15,-21 14 4 16,-13 13 2-16,-12 9 1 16,-9 11-2-16,2 4-2 15,-13 5 1-15,10-6-5 16,-1-7-1-16,14-10 3 15,15-7-3-15,5-9 1 16,16-9 1-16,7-7-3 0,0-6 0 16,0-1 1-1,5-4-1-15,20-2 0 0,9-3 0 16,1-3 3-16,11-1 4 16,4-2-2-16,7-2 1 15,12 0-1-15,14 0 3 16,11 0-7-16,18 0 1 15,3 0-1-15,4 6 3 16,-11 1-4-16,-14 3 1 16,-30-3-1-16,-13-1 0 15,-17-3-1-15,-18 0 1 16,-4-3 1-16,-10 1 1 0,-2-1-2 16,0 0 6-16,0 0-2 15,0 0 10-15,0 0 11 16,-2-18-8-16,-26-13-12 15,-13-8-2-15,-5-4 1 16,-9-6 0-16,-12-6-2 16,-4-7 0-16,-11-13 1 15,-1-8 4-15,-4-7-7 16,7-2 0-16,13 7-1 16,19 15 0-16,14 16 0 15,4 17-3-15,14 13-4 16,9 13-7-16,7 9-10 0,0 2-80 15,27 0-259-15</inkml:trace>
  <inkml:trace contextRef="#ctx0" brushRef="#br1" timeOffset="98950.2566">1750 12374 93 0,'0'-5'54'16,"0"-5"-36"-16,0 6 9 15,0 1 2-15,0 1 3 16,0 0-13-16,0 0-1 15,-7 2 2-15,7 0-2 16,0 0 1-16,0 0-2 16,0 0-2-16,0 0-3 15,-5 0-7-15,5 0-1 16,-7 19-4-16,0 28 0 16,-6 24 1-16,-8 22 2 15,0 12 0-15,8 2-2 16,-1-2 0-16,7-3 1 0,-4-6-1 15,11-8-1-15,0-12-1 16,0-16 1-16,0-15 0 16,0-9 0-16,11-10 0 15,-4-9 0-15,0-8 0 16,-7-5 1-16,7 0-2 16,-7-4 1-16,0 0 0 15,0 0 0-15,0 0-1 16,0 0-2-16,0 0-1 15,0 0-6-15,0 0-15 0,0-9-44 16,0-12-161 0</inkml:trace>
  <inkml:trace contextRef="#ctx0" brushRef="#br1" timeOffset="99452.3273">1965 12237 146 0,'21'-21'42'0,"0"2"-36"15,-1 10 22-15,-1 0 3 0,-6 5-16 16,15 0-7-16,13 4-2 15,19 0 1-15,13 0-2 16,10 0 4-16,24 4-3 16,6 4 0-16,8-3-1 15,-13 3-2-15,-14 1-1 16,-18 4-1-16,-17 6-1 16,-17 3 4-16,-10 12 0 15,-12 8 7-15,-6 14-4 16,-14 14 4-16,0 13-6 15,0 11-1-15,0 6 2 16,0-1-5-16,0-3 3 0,-7 2-1 16,7-6-3-16,0-9 2 15,0-8 1-15,0-11-3 16,0-9 1-16,0-12-1 16,14-7-1-16,-7-5 1 15,0-4-3-15,-7-6-1 16,0-4 3-16,0-2-6 15,-21 2-6-15,-20-8-16 16,-12-5-56-16,-2-4-134 16</inkml:trace>
  <inkml:trace contextRef="#ctx0" brushRef="#br1" timeOffset="99700.7119">1697 12999 144 0,'39'-15'8'0,"9"-6"23"15,12 0 17-15,2-1-12 16,18-1-12-16,0 2 2 16,7-1-10-16,-4 3 3 15,4 2-10-15,-7 4-9 16,1 4-1-16,-13 5-4 15,-8 4-10-15,-14 0-7 16,-26 9-13-16,-20 21-50 16</inkml:trace>
  <inkml:trace contextRef="#ctx0" brushRef="#br1" timeOffset="99901.9865">2160 13223 121 0,'136'-40'68'16,"-1"1"-16"-16,12-1-6 15,-19 5-17-15,-6 4-17 16,-28 1-12-16,-21 8 0 16,-25 5-6-16,-23-2-12 15,-25 6-25-15,0-4-61 0</inkml:trace>
  <inkml:trace contextRef="#ctx0" brushRef="#br1" timeOffset="100142.2818">2376 12438 9 0,'0'28'175'16,"0"25"-165"-16,0 13 13 15,7 9 7-15,6 8 1 16,-6 2-10-16,-7-3-8 0,0 3 1 16,0 2-5-1,0-8-9-15,0-2 0 0,0-8 0 16,0-3-7-16,0-13-8 16,0-4-14-16,0-14-73 15</inkml:trace>
  <inkml:trace contextRef="#ctx0" brushRef="#br1" timeOffset="100930.4421">4300 13364 309 0,'-12'0'36'0,"5"0"-16"0,7-8 26 15,0-24-20-15,0-11-18 16,0-23 6-16,33-11-3 16,22-17-2-16,18-13-4 15,0-4-1-15,14-4-4 16,-11 11 0-16,-16 20 0 15,-5 27 4-15,-30 26-4 16,-11 17 0-16,-14 10-2 16,0 4-1-16,0 19-11 15,0 32 14-15,20 24 7 16,-6 14-2-16,14 3-3 16,-10-4 1-16,10-9-2 15,-1-7 0-15,1-12-2 0,4-16 0 16,-5-16 1-1,1-11-1-15,-8-10-2 0,13-7 0 16,-6 0-3-16,7-34 6 16,12-18 8-16,9-16-4 15,-2-13 2-15,2-12-6 16,-9-6-6-16,-5-5 6 16,-9 14 1-16,3 25-1 15,-15 27-1-15,-6 23 1 16,-7 15 0-16,0 0-1 15,0 37-9-15,11 18 10 16,3 13 10-16,-1 11-6 0,8-6 3 16,-7-7-2-16,11-4-1 15,-12-8-2-15,8-2-2 16,-5-7 0-16,7-4 0 16,-10-11-5-16,1-4 0 15,-7-9-5-15,11-4-4 16,-5-5-19-16,1-8-53 15,7 0-189-15</inkml:trace>
  <inkml:trace contextRef="#ctx0" brushRef="#br1" timeOffset="103733.6771">3722 12476 47 0,'-14'-6'21'0,"7"2"6"16,0 3 5-16,-6-3 18 16,13 0 1-16,-5 4 1 15,-2 0-21-15,7-4 5 16,-7 4-6-16,7 0-8 16,0 0-5-16,0 0-8 15,-7 4-5-15,0 32-3 16,-6 15 6-16,-1 12 4 15,-7 13-10-15,8-3 2 0,-6 2 1 16,-1 1-3 0,6-7 0-16,0 1 0 0,0-12-1 15,7-9 0-15,1-9-1 16,-1-9-1-16,0-10-1 16,7-7-3-16,0-7-3 15,0-7-7-15,0 0-10 16,0-13 1-16,7-21-22 15,13-2-32-15,1-3 11 16,-7 3 35-16,-1 0 15 16,-6 6 18-16,0 4 6 15,-7 5 7-15,0 6 13 16,0 6 5-16,0 1-4 16,0 3 2-16,0 1-12 0,12-4-5 15,8 3-9-15,8-5 5 16,6-1-2-16,5 1-2 15,3 7 0-15,-8-7-4 16,5 5 0-16,-5-3-1 16,-4 3-9-16,7-3-2 15,-17 3-13-15,1-7-41 16</inkml:trace>
  <inkml:trace contextRef="#ctx0" brushRef="#br1" timeOffset="103987.9762">3979 12478 1 0,'11'28'73'0,"-4"19"5"16,0 7-18-16,-7 8-10 15,0 7-18-15,0-2-9 16,0 3-6-16,0 0-4 15,0-3 0-15,0 3-3 16,-7-8-7-16,7-6-3 16,0-7-6-16,0-5-7 15,0-9-7-15,0-8-17 16,21-10-49-16</inkml:trace>
  <inkml:trace contextRef="#ctx0" brushRef="#br1" timeOffset="104745.6973">6811 13294 195 0,'0'-26'90'16,"0"-10"-84"-16,0-7 21 16,0-8 14-16,0-13-16 15,14-7-5-15,2-14-6 16,13-7-3-16,-1-4-10 16,6 0 3-16,5 11-1 0,-11 19 5 15,6 23-4-15,-20 20 1 16,-2 14 0-16,-6 9 1 15,-6 0-6-15,7 15 0 16,7 32 0-16,7 19 13 16,13 13-5-16,-2 4-5 15,9-12 0-15,-4-1-2 16,7-12 1-16,-10-9-1 16,-11-11 0-16,7-14-1 15,-10-11 0-15,1-13 0 16,7 0-5-16,11-18 5 15,16-27 0-15,4-20 0 16,5-18-6-16,1-14-2 0,8-5 0 16,-9 5 3-16,7 14-6 15,-18 28 11-15,-18 25 2 16,-15 19 1-16,-13 9 0 16,-7 2 0-16,9 28-2 15,3 21 8-15,6 19 2 16,-4 3-4-16,6 4-1 15,15 1-1-15,4-10 1 16,16 5-4-16,-2-7-2 16,9 2-1-16,-10-2-2 15,-4-4-6-15,-9-2-5 16,-11-7-16-16,-7-10-79 16</inkml:trace>
  <inkml:trace contextRef="#ctx0" brushRef="#br1" timeOffset="105563.2698">761 13836 121 0,'-13'-9'91'0,"13"5"-69"16,0 2 19-16,0-5-11 16,20-3-12-16,33-3 6 15,30-4-2-15,31 8 0 16,26-4-6-16,34 7 4 16,42-2-7-16,48 3 2 15,38-3-1-15,40-1-2 16,23 0-3-16,11-5-2 15,7 1-2-15,2 2 4 16,-2 1 0-16,0 6-3 0,-12 4-2 16,-1 0-1-16,-33 0-2 15,-2 0 1-15,-26 8 0 16,-25-2-2-16,-15-3 0 16,-24 3 0-16,-6-6 1 15,-17 0 0-15,-13 0-1 16,-21-6-2-16,-16-7 2 15,-14 0 0-15,-16 0-1 16,-16-4 0-16,-18 4 0 16,-14 3-1-16,-18-3 2 15,-10 8 0-15,-6-3 0 16,2-1 0-16,-9 3-3 0,-12-1-1 16,-4 3 2-16,-8 0-1 15,-8-2-3-15,-14 6-1 16,0 0-9-16,-7 0-14 15,0 0-47-15,0 0-93 16</inkml:trace>
  <inkml:trace contextRef="#ctx0" brushRef="#br1" timeOffset="106905.7128">3580 15270 43 0,'0'-21'244'0,"0"4"-228"0,0 4 4 15,0 11 26-15,0 2-12 16,0 0-16-1,0 0-3-15,0 0-4 0,0 23-11 16,0 13 5-16,7 20 0 16,-1 12 0-16,1 14 0 15,7 7-4-15,-14 11 1 16,7 3 3-16,-7 6-5 16,0 2 3-16,0 8-2 15,0-5 1-15,0-8 1 16,0-10-3-16,0-12 0 15,0-8 0-15,0-10 0 16,0-10 0-16,0-12 0 0,0-9 0 16,0-8-1-16,0-10 1 15,0-8-2-15,0-4-2 16,0-5 0-16,0 0-2 16,0 0-4-16,0-18-13 15,0-18-48-15,0-17-63 16</inkml:trace>
  <inkml:trace contextRef="#ctx0" brushRef="#br1" timeOffset="107497.8782">3554 15069 156 0,'-13'-8'62'16,"13"-2"-19"-16,0 5 11 0,0 1 1 15,0 0-16-15,0 4-17 16,0-1-5-16,0-3-7 16,0 0-5-16,7-1 0 15,32-3 3-15,9-1-5 16,18 1 2-16,10 2-3 15,11 6 0-15,7 0 0 16,0 0-1-16,0 10 1 16,0 12 1-16,-7 3-3 15,-6 7 4-15,-6 3-3 16,-15 1 3-16,-12 7-2 16,-9-3 1-16,-18 0-1 0,-14 3 2 15,-7-2 1-15,0 2-2 16,-35 5 7-16,-25-3-6 15,-20 3-1-15,-21 0 6 16,-13-3-8-16,-8-2 0 16,-13-7-2-16,-5-1-5 15,12-4-4-15,13-1-9 16,21-2-19-16,27-7-102 16</inkml:trace>
  <inkml:trace contextRef="#ctx0" brushRef="#br1" timeOffset="109087.4168">6027 14945 195 0,'-3'-14'38'16,"-10"10"-1"-16,-15 4 26 16,0 0-17-16,-17 0-24 15,-10 31-6-15,-19 14 1 16,1 15-6-16,-10 11 4 16,-4 18 0-16,0 8-2 15,14 17-6-15,6 10-1 16,26 4-3-16,27-1-2 15,14 5-2-15,28 0 0 16,52 5-7-16,41-1-9 0,19-4-18 16,16-18-153-16</inkml:trace>
  <inkml:trace contextRef="#ctx0" brushRef="#br1" timeOffset="110235.6771">6481 15196 64 0,'27'-3'77'0,"-6"3"-65"16,4 0 25-1,3 13 1-15,-1 8-1 0,7 5 1 16,5 6-10-16,3 3 4 15,4 17-2-15,2 10-10 16,11 17 5-16,3 9-5 16,5 10-3-16,-1-2-2 15,10 2-2-15,-3-6-6 16,1-4 1-16,-1-9-3 16,3-5-2-16,-10-16 0 15,1-5-2-15,-19-14-1 16,-11-7 0-16,-8-7-1 15,-15-10 0-15,0-4-3 0,-14-9 2 16,7 2-4 0,-7-4-2-16,0 0 2 0,0 0-7 15,0-14-13-15,-21-12-135 16</inkml:trace>
  <inkml:trace contextRef="#ctx0" brushRef="#br1" timeOffset="110993.8499">7584 15065 111 0,'0'-2'41'0,"-7"0"5"16,7 0 10-16,0 2-9 15,-7 0-8-15,-11 0 7 16,-3 6-12-16,-20 24-22 16,-12 19 3-16,-16 7-4 15,-4 20 4-15,-8 16-5 16,-13 19 0-16,-6 11-2 15,-1 2-2-15,-7 2-6 16,0-5 0-16,14-7-7 0,14-4 4 16,18-18-9-16,23-17-6 15,25-17-14-15,14-14-72 16,0-22-201-16</inkml:trace>
  <inkml:trace contextRef="#ctx0" brushRef="#br1" timeOffset="111577.8076">8035 16034 228 0,'0'0'106'15,"0"0"-101"-15,0 0-5 16,28 0 11-16,4 0 6 0,9 0-14 16,3 7 0-16,-7 7-5 15,-10 8 3-15,-13 1-2 16,-14 7 2-16,0 5 5 16,-21 1-3-16,-27-2 3 15,2-2 1-15,-2-10-2 16,16-1-2-16,11-7-2 15,14-9-1-15,7 3-3 16,0 1-3-16,28-1 3 16,25 1 3-16,11 0 2 15,7 5-2-15,-5-1 3 16,-17 0-3-16,-10 0 0 16,-19 0 1-16,-13 4 4 0,-7 6 2 15,-7 3 2-15,-36 1-4 16,-8-1 1-16,-8-4-6 15,-10 1-2-15,2-2-12 16,3-12-23-16,14-9-90 16</inkml:trace>
  <inkml:trace contextRef="#ctx0" brushRef="#br1" timeOffset="111871.999">8815 15641 121 0,'14'-4'56'0,"7"4"-49"16,6 0 20-16,12-4-5 15,9-2-1-15,5 3 0 16,2-1-7-16,5-2 1 16,-12 2-13-16,4 1-2 15,-10 3-3-15,-3 0-13 0,-12 3-28 16,-27 20-67 0</inkml:trace>
  <inkml:trace contextRef="#ctx0" brushRef="#br1" timeOffset="112075.0507">8714 16100 274 0,'28'0'4'0,"15"0"17"15,22-4 18-15,1-6-10 16,-4 1-13-16,4 5-16 15,1-1-5-15,2 5-13 16,-10 0-14-16,-4 0-48 0</inkml:trace>
  <inkml:trace contextRef="#ctx0" brushRef="#br1" timeOffset="114510.0379">10189 15029 274 0,'7'-13'30'0,"-7"4"-22"16,0 9 30-16,0 0-13 15,0 22-19-15,0 18 18 16,0 8-4-16,-21 5-8 15,-7 4 0-15,3 5 1 16,-2 4-9-16,-8-1 8 0,-4 5-10 16,5-12 2-16,6-5-3 15,8-17 0-15,6-14-1 16,5-10-1-16,9-11-4 16,0-1-6-16,0 0 10 15,23 0 1-15,11-5 6 16,10-12-3-16,6-2 0 15,5-5-2-15,12-3 2 16,6 1-3-16,7-1 2 16,-9 5-2-16,1-1 0 15,-13 6-1-15,-11 4-4 16,-6 4-1-16,-10 5-13 0,-5 4-40 16,-6 0-128-16</inkml:trace>
  <inkml:trace contextRef="#ctx0" brushRef="#br1" timeOffset="114780.2936">9865 16109 247 0,'7'4'7'16,"53"-4"1"-16,22 0 34 15,38-13-6-15,15-10-11 16,9-3 3-16,1-5-2 16,-17 0-7-16,-6 4-5 0,-14 1-9 15,-21 5-5-15,-14 6 0 16,-32 4-2-16,-20 1-1 16,-14 1-3-16,-7-4-4 15,0-4-40-15,-21-2-75 16</inkml:trace>
  <inkml:trace contextRef="#ctx0" brushRef="#br1" timeOffset="115053.2424">10471 15270 227 0,'0'-2'30'0,"-7"2"-17"15,7 0 47-15,0 0-17 16,0 8-30-16,0 27 4 16,-7 22 10-16,7 22-8 15,-14 15-6-15,7 11-1 16,7 10-2-16,0 7-6 16,0 10-3-16,0 1-1 15,0 3-1-15,0-8-8 16,0-6-11-16,0-11-17 15,7-9-95-15</inkml:trace>
  <inkml:trace contextRef="#ctx0" brushRef="#br1" timeOffset="115936.1687">11890 14558 215 0,'0'0'62'0,"0"0"-35"16,0 0 7-16,0 0-7 16,0 25-16-16,0 20 1 15,0 27 11-15,0 14-3 16,0 12 2-16,14 17 1 15,0 13-4-15,0 13-2 16,2 8 0-16,4 5-3 16,3-4-4-16,-9 3-2 0,-7-7-2 15,0 7-2-15,-7-6 2 16,0-8-3-16,0-15-3 16,-14-13 0-16,0-23-1 15,14-10-3-15,0-20-4 16,0-13-7-16,0-11-8 15,0-11-25-15,21-10-63 16</inkml:trace>
  <inkml:trace contextRef="#ctx0" brushRef="#br1" timeOffset="117466.3802">12792 14803 140 0,'-33'2'59'0,"20"-2"-38"16,13 0 23-16,0 0-20 15,0 12-10-15,7 1-3 16,32 5 16-16,16 14 1 16,18 6-4-16,-2 7 1 15,7 4-10-15,-5 0-6 16,-6 2-4-16,-12-6-5 15,-9-2-5-15,-12-3 2 16,1-8-6-16,4-15-24 16,2-8-24-16,2-9-169 15</inkml:trace>
  <inkml:trace contextRef="#ctx0" brushRef="#br1" timeOffset="117899.481">14000 14769 282 0,'-30'0'22'0,"-18"10"2"15,-12 11 12-15,-11 10-20 16,0 5-8-16,-2 4 1 16,0-1-3-16,11 1-4 15,-5-1 0-15,14 1-4 16,19-5 1-16,0-4 0 0,4-1-2 15,14-4-3-15,9-3-1 16,0-1 3-16,7-1 2 16,0-2-1-16,0 3 0 15,21-1 1-15,4 2 2 16,-5 7 2-16,8 5 2 16,-12 9 1-16,2 5 2 15,1 3 2-15,-6 7-2 16,-6 1-2-16,0 2 1 15,0 4 2-15,-7-4-4 16,0 4 1-16,0 0-3 16,0 0 4-16,0-8-1 15,-7-6-5-15,0-8 5 0,0-14-5 16,7-7-1 0,0-10-5-16,0-8-13 0,21-5-21 15,13 0-55-15</inkml:trace>
  <inkml:trace contextRef="#ctx0" brushRef="#br1" timeOffset="118119.1876">14085 15989 120 0,'0'39'64'15,"0"5"-14"-15,0-3-6 0,0-2-16 16,0-3-19-16,0-6-7 16,0-4-2-16,9-3-7 15,5-6-11-15,2-4-16 16,-2-9-34-16</inkml:trace>
  <inkml:trace contextRef="#ctx0" brushRef="#br1" timeOffset="118367.0668">14612 15464 297 0,'23'0'6'16,"5"0"22"-16,13 0 6 15,5 0-18-15,2 0-9 16,-11 0-6-16,6 5-1 16,-6 3 0-16,0 1-12 15,-17 5-16-15,1 0-29 16,-14 7-205-16</inkml:trace>
  <inkml:trace contextRef="#ctx0" brushRef="#br1" timeOffset="118546.336">14555 15817 63 0,'0'0'198'0,"0"0"-184"15,0 0 12-15,34 0 20 16,26 0-18-16,4 0-17 16,21 0-11-16,-5-4-3 15,8 4-13-15,-1 0-24 16,-19 0-31-16,13 8-185 15</inkml:trace>
  <inkml:trace contextRef="#ctx0" brushRef="#br1" timeOffset="121680.0152">14922 15407 152 0,'-16'-13'55'0,"9"9"-5"0,0 4 5 15,0-4-8-15,0 4-14 16,7 0-4-16,-7 0-9 16,-6 8-8-16,-17 18-9 15,0 19-1-15,-4 12 3 16,6 1-3-16,10 3-1 16,4-9 0-16,14-11-1 15,0-14 0-15,0-2-3 16,0-16 1-16,32-5-3 15,9-4 5-15,8 0 2 16,10-21 3-16,1-6-2 16,-12-8-2-16,-18 1-1 15,-7-7 1-15,-16-3-1 0,-7 1 0 16,-7 7 0-16,-32 10 0 16,-9 16 1-16,-5 10-1 15,-2 0 3-15,-12 36-3 16,-4 17 0-16,14 13 3 15,0 0-1-15,27-4-2 16,9-10 1-16,21-12-2 16,0-10 1-16,21-11-3 15,27-10 1-15,12-9 2 16,13 0 0-16,9-26 3 16,6-15-2-16,-8-12-1 15,-14-4 2-15,-24-1-2 16,-29 2 0-16,-13-1 1 15,0 12 2-15,-20 15-3 0,-21 17 0 16,-12 13 0-16,5 0 0 16,-12 26 0-16,-4 21 1 15,13 8-1-15,-6-3 1 16,20-8 0-16,24-5-1 16,6-16-1-16,7-6-1 15,0-8-4-15,34-9 4 16,19 0 1-16,4-4 1 15,21-22 0-15,-11-6 1 16,-10 0-1-16,-13 2 0 16,-24 7-1-16,-13 6 2 15,-7 4 1-15,0 6-1 16,-21 7-1-16,-22 0 0 0,6 17 0 16,-4 13 0-16,2 5 2 15,4 5-2-15,22-4 0 16,6-10 0-16,7-4-1 15,0-4-5-15,14-11 0 16,20-5 3-16,12-2 1 16,9 0 0-16,-2-19 1 15,-5-7 0-15,-14-4-1 16,-2-1 1-16,-25 0 0 16,-7 0 1-16,0 9 0 15,-39 9 0-15,-9 7-1 16,-18 6 0-16,4 6 2 0,2 20-1 15,5 14 2 1,9 5-2-16,19-6 1 0,13-1-1 16,14-12-1-16,0-7 0 15,7-6-3-15,27-9 0 16,19-4-2-16,2 0 2 16,5-22-3-16,1-9-3 15,-8-3-2-15,-12 3-2 16,-15-4-1-16,-26 13 7 15,0 3 7-15,-23 10 0 16,-14 9 0-16,-20 0 1 16,13 5 2-16,-9 26 1 15,12-3-2-15,7 2 9 0,11 0-7 16,20-4-3 0,3-9 0-16,0-7 0 0,19-5-5 15,15-5 2-15,8 0-2 16,10 0-5-16,-10-15-13 15,3-5-227-15</inkml:trace>
  <inkml:trace contextRef="#ctx0" brushRef="#br1" timeOffset="122177.2135">15887 16045 378 0,'-13'0'49'16,"13"0"-42"-16,0 0 12 15,0 6-4-15,0 24-5 16,-7 11 11-16,-12 12-2 16,-8 3-4-16,-21 2-8 15,-19 8-7-15,-20-1-4 16,-5-3-17-16,-2-8-24 0,7-16-161 15</inkml:trace>
  <inkml:trace contextRef="#ctx0" brushRef="#br1" timeOffset="122604.8831">16426 15059 264 0,'0'-30'40'16,"0"0"-29"-16,53 7 37 16,-12 18-17-16,1 5-12 15,3 0 0-15,-1 18-4 16,6 18 2-16,-8 11-5 15,-6 6-4-15,1-4-7 0,-7 8-1 16,2-7-1-16,-7-7-9 16,3-3-10-16,-12-14-31 15,9-22-167-15</inkml:trace>
  <inkml:trace contextRef="#ctx0" brushRef="#br1" timeOffset="122985.4744">17509 14914 379 0,'-44'19'5'0,"-6"15"7"16,-17 6 12-16,-13 3-12 16,0 2-4-16,11-6-5 0,2-3-3 15,26-6 0-15,4-3 0 16,21-5 0-16,9 1-5 15,7 1-2-15,0-1 2 16,0-1 0-16,0 5 5 16,23 5-1-16,0 7 2 15,-2 4-1-15,0 6 4 16,-15 4 0-16,1 4 2 16,-4 1-4-16,-3 2 0 15,0-2 5-15,0 3-6 16,0-7 0-16,0 3 5 0,0-5-4 15,-3-3 1 1,-4-9-2-16,1-10-1 0,6-8-1 16,0-3-6-16,0-6-9 15,0-5-17-15,0-8-99 16</inkml:trace>
  <inkml:trace contextRef="#ctx0" brushRef="#br1" timeOffset="123315.946">17392 15998 269 0,'16'0'11'16,"-2"9"14"-16,6-1 17 16,-6 5-5-16,2 4-8 0,-2 2-11 15,-10 3-2-15,-4 9-4 16,0 0-2-16,0 7-2 15,-25-2-1-15,2 0-2 16,-4-5-2-16,-3-4 2 16,9-6-1-16,12-8-2 15,9-4 0-15,0-9-2 16,0 0-2-16,0 0-1 16,0 0 3-16,34 0 3 15,19 0 1-15,7 0-4 16,11-13-2-16,7-4-5 15,-5-2-12-15,-2 2-28 0,0-1-180 16</inkml:trace>
  <inkml:trace contextRef="#ctx0" brushRef="#br1" timeOffset="123518.5988">18437 16077 328 0,'0'17'7'0,"0"6"10"15,0 7 14-15,0 2-11 16,-23 7-20-16,-6-3-6 0,1-2-16 16,1-6-33-16,1-2-166 15</inkml:trace>
  <inkml:trace contextRef="#ctx0" brushRef="#br1" timeOffset="123894.2261">19171 14893 289 0,'-7'0'35'0,"7"0"-22"15,0 8 2-15,14 18 17 16,16 5-5-16,14 0-7 16,4 4-2-16,4-4-5 15,3 1-9-15,-2-2-4 16,-5 1-2-16,-2-9-7 16,-5-1-9-16,-6-12-23 0,18-9-117 15</inkml:trace>
  <inkml:trace contextRef="#ctx0" brushRef="#br1" timeOffset="124267.6939">20256 14918 359 0,'0'0'40'16,"-25"15"-40"-16,-26 19 26 15,-29 6-10-15,-7 8-8 16,2 0-1-16,14-7-4 15,4-2 0-15,15-9-1 0,20-3-2 16,16-9 0-16,9 5 0 16,0-2-2-16,7 1 0 15,0 1 1-15,0 3 1 16,20 4 0-16,-4 6 3 16,10 2-1-16,-1-1-1 15,2 3 4-15,-11-1-2 16,3 5-1-16,-5-1 6 15,4 2-5-15,-11 4 3 16,0-2 2-16,-7 2-6 16,0-4 0-16,0 2-2 15,0-3 0-15,0-9-1 16,0-3-7-16,0-9-3 0,0-2-8 16,-7-12-19-16,7-5-179 15</inkml:trace>
  <inkml:trace contextRef="#ctx0" brushRef="#br1" timeOffset="124665.8943">20215 15851 283 0,'9'0'22'0,"16"0"-3"16,0 0 20-16,-4 0-10 0,0 0-3 15,-8 6-13-15,-6 3 1 16,-7 14-7-16,0 3 1 16,-27 8 2-16,-24 2-5 15,10-6-3-15,11-4-2 16,10-3-1-16,8-2-2 16,12-6-6-16,0-6 2 15,0 4-3-15,32-5 8 16,-2 1 1-16,4 0 1 15,3-1 0-15,-9 5 3 16,-1 0-2-16,-2 5 3 16,-11 0 1-16,-14 3 1 15,0 2 4-15,0 4-2 0,-37 0-3 16,-6 3-2 0,-10-4-3-16,-2-3-3 0,-2-2-9 15,6-8-17-15,-2-8-52 16,12-5-250-16</inkml:trace>
  <inkml:trace contextRef="#ctx0" brushRef="#br1" timeOffset="125138.3256">21001 14800 199 0,'14'0'69'15,"-7"0"-67"-15,14 18 36 16,-1 12-2-16,12 10-4 16,3 5-8-16,1 8-1 15,15 11-6-15,-1 3 0 16,1 9 0-16,-1 7-2 0,-6 5 3 16,-14 4-7-16,-5 4 2 15,-16-7-5-15,-2-1-2 16,-7 0 0-16,0 1 2 15,0 7-3-15,-14-2-1 16,-23 2-3-16,-27 0 2 16,-7 2-3-16,-16-2-3 15,-14 1-4-15,-7-8-3 16,-6-6-11-16,6-17-7 16,7-18-27-16,21-21-129 15</inkml:trace>
  <inkml:trace contextRef="#ctx0" brushRef="#br1" timeOffset="127395.5472">20332 7362 222 0,'11'-15'65'15,"-11"3"-28"-15,0 5 25 16,-34 7-27-16,-19 2-24 15,-23 38 2-15,17 8-4 16,-8 20-3-16,-2 15 2 16,5 14-2-16,14 17 0 15,6 10-1-15,30 4 0 16,14-4-2-16,14-6 0 16,57-9-2-16,23-9 1 15,28-11-1-15,15-22 0 16,38-23 5-16,24-23-1 15,5-21 6-15,23-17 0 16,-2-35 3-16,-7-19-5 0,-28-10-4 16,-22-19-3-16,-31-14-1 15,-13-23 1-15,-16-16-2 16,-37-7 0-16,-14 2-2 16,-43 21-1-16,-14 14 2 15,-34 23 1-15,-54 20 4 16,-19 14-2-16,-22 12 3 15,-18 10-4-15,-8 10 6 16,-6 8-4-16,-4 7-1 16,7 7-2-16,6 9-5 15,15 3 2-15,8 0-1 16,8 19 1-16,13 9-2 0,14 8-5 16,14 5-6-16,15 6-7 15,29 4-14-15,1-2-45 16,24 5-127-16</inkml:trace>
  <inkml:trace contextRef="#ctx0" brushRef="#br1" timeOffset="127405.5979">20338 7413 49 0,'-6'-6'215'0,"-4"0"-162"15,-3 2 22-15,-1 1-23 16,0-3-16-16,-11 5-6 15,0-2-4-15,-5 3-9 16,-14 0-2-16,-13 0-7 0,-14 23-4 16,-12 11 2-16,-15 19-5 15,-10 12 2-15,0 15-1 16,0 4 0-16,21 8-1 16,30 4 0-16,13 1 1 15,24-4-1-15,20-10 0 16,0-11-1-16,30-1 0 15,31-9-2-15,27-6 1 16,12-12 1-16,15-8 0 16,14-18 2-16,4-12-2 15,9-6 8-15,0-15-8 16,5-25 1-16,-19-10 2 0,-6-12-2 16,-21-8 0-16,-19-7-1 15,-18-2 0-15,-27 3 0 16,-19 14-1-16,-18 14-1 15,0 17-4-15,-41 11-7 16,-32 10-22-16,-8 10-31 16,-19 0-97-16</inkml:trace>
  <inkml:trace contextRef="#ctx0" brushRef="#br1" timeOffset="129666.5228">20705 7567 231 0,'0'-8'79'0,"0"3"-71"15,0 3 28-15,0 2-15 16,14 13-11-16,23 16 13 15,6 8-1-15,6 6-5 0,3 10 0 16,-4 1 4 0,12 5-4-16,-16 1-2 0,13-4-1 15,-9 1-2-15,5-8-6 16,-10-10 1-16,1-3-7 16,-10-10 0-16,-11-1 0 15,3-6-1-15,-15-5-10 16,-4-6-7-16,-7 0-3 15,0-6-15-15,-7-2-72 16,-16-2-223-16</inkml:trace>
  <inkml:trace contextRef="#ctx0" brushRef="#br1" timeOffset="129679.0561">21311 7665 264 0,'-7'-4'48'15,"0"4"3"-15,0 0 6 16,-9 5-38-16,-5 20-9 16,-1 11 8-16,-13 9-5 15,-4 2-2-15,12 0-3 16,-8 2 1-16,5-8-5 16,8 3-2-16,8-9-2 15,0-3 0-15,0-7-4 16,7-3-5-16,-11-1-3 15,7-6-8-15,4 2-20 16,4-8-76-16</inkml:trace>
  <inkml:trace contextRef="#ctx0" brushRef="#br1" timeOffset="131750.6398">21556 8035 0 0,'-23'-3'7'16,"3"-1"16"-16,-6-2 11 15,8 5 1-15,11-3-20 16,0 1 17-16,5 2 3 15,-3-3-6-15,-1 0 8 16,6 4-2-16,-3-1 5 16,3 1 1-16,0 0-5 15,0 0-5-15,-7 0-7 16,7 0 1-16,0 0-7 16,0 0 2-16,0 0-7 15,0 0-1-15,0 0-8 16,-7 1-2-16,7 15-2 0,0 6 0 15,0 10 5-15,14 9 1 16,2-1-3-16,-2-2 0 16,-2-3 0-16,-3 1-3 15,7-4 1-15,-3 0 0 16,-6-4 0-16,7-3 1 16,-12-6-2-16,3-6 0 15,-3-4 1-15,-2-5-1 16,0 0 0-16,0-3 0 15,5-1 3-15,-5 0-2 16,2 0 1-16,-2 0 2 16,5 0-3-16,-3 0 1 15,-2 0-2-15,5 0-2 16,-5 0 0-16,2 0-8 16,-2 0-6-16,0 0-12 0,0-4-13 15,0-1-24-15,0 3-135 16</inkml:trace>
  <inkml:trace contextRef="#ctx0" brushRef="#br1" timeOffset="137956.5214">23313 7495 126 0,'4'-16'64'0,"-4"3"-3"0,0-1 0 15,0 3 7-15,0 5-22 16,0 4-14-16,0 2-10 16,0 0-5-16,0 0-7 15,0 0-6-15,0 6-2 16,7 17-1-16,32 14 9 16,9 9 0-16,5 4-2 15,-5 3-4-15,5 3 6 16,-3 1-7-16,8 1 3 15,-10 0-2-15,5-3-1 16,-10-6 0-16,1-8-1 16,-7-7-1-16,-5-7-1 0,0-10 0 15,-18-3 0-15,2-6-1 16,-10-2-3-16,-1-5-2 16,-5-1-5-16,0 0-1 15,0 0-6-15,0 0-4 16,0-9-26-16,0-19-130 15</inkml:trace>
  <inkml:trace contextRef="#ctx0" brushRef="#br1" timeOffset="137968.3695">24017 7439 255 0,'-5'-6'54'0,"5"5"-23"15,-2 1 49-15,-5 0-31 16,2 0-29-16,-1 0-11 16,3 0 0-16,-10 7-3 15,-8 17-3-15,-16 8-1 16,1 10 4-16,-17 3-1 16,5 8 0-16,-12 3-2 15,-2 6 2-15,-11 8-3 16,-1 3 3-16,-4 1-4 15,14-3 1-15,-9-7-2 16,18-10 1-16,4-2-1 16,15-9 0-16,3-7 0 0,6-8 0 15,9-6 0-15,2-6 0 16,9-7 0-16,0-4-1 16,7-5 1-16,-7 4 0 15,7-4 0-15,0 0 1 16,0 0-1-16,0 2-3 15,0-2-1-15,0 0-2 16,0 0-8-16,0 0-2 16,0-19-25-16,7 2-43 15,7 0-96-15</inkml:trace>
  <inkml:trace contextRef="#ctx0" brushRef="#br1" timeOffset="137991.4314">24501 8017 265 0,'0'0'18'0,"-7"0"31"15,7 0 7-15,0 0-31 16,0 0-9-16,0 0-9 16,0 4-7-16,34 10 19 15,12 0-9-15,-2 7 0 16,6-3-4-16,-9 1 2 15,-4 2-6-15,7 0-1 16,-17 1 2-16,-4 1 0 16,-11 7-1-16,-12 0-1 15,0 6 3-15,-28 7 1 16,-38 2-2-16,-10 5 0 0,-18 2-1 16,7-5-2-16,6-6 2 15,10-5-2-15,21-10 1 16,9-7-1-16,22-8 0 15,12-7-1-15,7-2-3 16,0-2-1-16,39 0 3 16,19 0 2-16,20 0 5 15,2-11 2-15,7-5-4 16,-4 3-2-16,-1-2-1 16,3 2-1-16,-5 2 1 15,-16 1 0-15,-11 3-4 16,-25 1-4-16,-10 5-2 15,-18-2-11-15,0 3-13 0,0 0-74 16</inkml:trace>
  <inkml:trace contextRef="#ctx0" brushRef="#br1" timeOffset="139530.3033">24904 7215 214 0,'0'0'27'15,"-13"0"17"-15,-1-7 24 16,-11-7-22-16,6 0-19 16,-1-6-6-16,-10 2-1 15,-7-5-6-15,-7-2-5 16,-15 1 2-16,-10-2-4 15,-11 1 0-15,-14 5-4 16,-14 1 4-16,7 4-4 0,0 6-2 16,7 1 4-16,9 6-4 15,21 2-1 1,-9 0 0-16,9 0-2 0,6 13-1 16,-8 10 2-16,1 7 0 15,1 10 1-15,-14 6-2 16,5 9 2-16,2 5 0 15,-3 8-1-15,1 5 1 16,-5 8 3-16,14 4-2 16,-7-1-1-16,9 5 0 15,14 1 0-15,6 7 0 16,6 2 0-16,13-3 0 0,9-2 1 16,14-4 0-16,0 0 1 15,0 3-2-15,16-1 0 16,23-5 0-16,14-7-3 15,-3-1 3-15,21-3 1 16,10-7-1-16,6 3 0 16,14-8 2-16,6-6-4 15,1-1 4-15,7-8-2 16,0 2 1-16,-1-10-1 16,1 0 0-16,6-3 0 15,12-6 1-15,-2-6 1 16,2-9-2-16,0-8 1 15,-11-5 0-15,-8-4-1 16,1 0 2-16,0-22 0 16,9-12-2-16,6-7 3 0,-1-11-1 15,-1-2 1-15,-6-4-2 16,-3-6 1-16,-11-8-2 16,-19-3 4-16,-16-6-1 15,-13-8 0-15,-19-1-3 16,-11-6 0-16,-7 0 2 15,-16 2-2-15,-7 2 2 16,0 4-2-16,-21-3 0 16,-18 5 2-16,5-2-1 15,-19 2-1-15,5 4 0 16,-12 9 1-16,5 7 0 16,-11 5-1-16,2 3 0 0,6 5 0 15,-8 5 0-15,-3 3-1 16,3 3-1-16,-15 8 2 15,3 6 0-15,7 4 0 16,-9 4-1-16,9 7 0 16,14 6 0-16,-3 5-7 15,19 2 6-15,2 0-5 16,18 0-4-16,10 15-2 16,11 4-2-16,0 3-17 15,6-1-58-15,40-6-204 16</inkml:trace>
  <inkml:trace contextRef="#ctx0" brushRef="#br1" timeOffset="140174.4433">27195 7731 221 0,'-20'-4'71'15,"6"0"-57"-15,12 2 34 16,2 2-11-16,0 0-21 15,0 0-13-15,9 15-1 0,25 12 15 16,23 12-1 0,-8 10-1-16,10 4 4 0,-1 3-1 15,1 1-5-15,5-1-1 16,-6-3 1-16,6-3 0 16,-2-1-3-16,4-1-1 15,1-1-3-15,2-2-3 16,-7 0 5-16,9-2-5 15,-16-3 0-15,-3-6 1 16,-8-5-4-16,0-4 1 16,-15-6 0-16,-1-4 0 15,-7-8 0-15,-5-1-1 0,-3-4-1 16,-6-2-1 0,-7 0-3-16,0 0-7 0,7 0 0 15,-7-15-14-15,2-13-39 16,3-14-53-16,-5-9-201 15</inkml:trace>
  <inkml:trace contextRef="#ctx0" brushRef="#br1" timeOffset="140465.73">28390 7704 268 0,'-7'-3'36'0,"7"3"-22"15,0 0 38-15,-7 0-12 16,-13 26-27-16,-10 17 1 0,-7 21 5 16,-13 13 0-16,-5 4-4 15,-7 6-1-15,-7-3-5 16,-5-1 4-16,-3 0-3 16,10-6-7-16,12-7-3 15,18-4 0-15,5-14 0 16,14-11-3-16,11-8-4 15,7-11-4-15,0-7 1 16,0-9-12-16,39-6-11 16,16 0-27-16,23-21-151 15</inkml:trace>
  <inkml:trace contextRef="#ctx0" brushRef="#br1" timeOffset="140886.3915">28716 8357 225 0,'27'-9'51'16,"3"5"-42"-16,7 0 41 16,-3 4-18-16,10 0-5 15,-8 0-8-15,8 4-2 16,-14 8-3-16,-5 2-3 16,-18-1-4-16,-7 10-1 15,0 3 1-15,-7 5 3 16,-28 3 2-16,-10-1-7 0,3-3 0 15,8-3-3 1,4-5-1-16,9-3-1 16,12-5 0-16,9-4-2 0,0 0-3 15,0-2 4-15,30 5 1 16,14-2 0-16,-1 2 1 16,8-2 0-16,-15 3 0 15,-3-3 1-15,-8 0-2 16,-18-3 2-16,-7 1-2 15,0 0 4-15,-16 5 0 16,-28-1 4-16,-13 0-4 16,-8-4-3-16,-15-1-1 15,0 0-4-15,0-7-6 16,4-1-1-16,3 0-9 16,15-22-34-16,22-6-86 0</inkml:trace>
  <inkml:trace contextRef="#ctx0" brushRef="#br1" timeOffset="141769.8479">28592 7243 133 0,'-44'-24'25'16,"1"-1"6"-16,-6 4 13 15,-15 1-10-15,2 3-4 16,-6 4-10-16,-13 4-2 16,-4 3-4-16,5 6 0 15,-2 0 0-15,-1 0-6 16,3 15-2-16,-5 8-4 15,9 8 1-15,7 5 1 16,-8 10-4-16,8 8 5 16,-9 8 0-16,0 8 1 15,0 3 0-15,4 4-1 16,10 10-2-16,-2 3-2 0,13 6 0 16,14 0-1-16,16-2 4 15,9-2-4-15,7 4 3 16,-2 2-3-16,9 6 2 15,0-5 1-15,16-3-2 16,21 0 1-16,11-7 0 16,12-5-1-16,18-6-1 15,2-7 0-15,9-7 0 16,5-4 2-16,0-7-1 16,3-1 1-16,1 1-1 15,10-6 0-15,7-11 1 16,11-10-2-16,5-9 3 15,2-7-1-15,-9-6 0 16,-1-4-1-16,-22 0 2 0,7 0 2 16,-7-14-2-16,0-3 2 15,0-5-3-15,0-7 2 16,0-6-1-16,-12-5 2 16,0-3-2-16,-4-2 2 15,-9 0 2-15,-5-4 3 16,-9-6-3-16,-2-5 4 15,-10-10-6-15,3-3-1 16,-5-2 0-16,2-4-3 16,-15-4 1-16,-5-2-1 15,-7 6 0-15,-17 4-1 0,-6 4 3 16,0 1 1 0,-13 8 0-16,-31-6 0 0,0-5-1 15,-6-6-2-15,0-6 0 16,-3 4-2-16,12 9 0 15,-10 14 0-15,10 11 2 16,-5 7-2-16,-2 5 1 16,-5 5-1-16,5 5 1 15,-7 3-1-15,-5 1-4 16,-2 4-5-16,-16 12-8 16,-6 5-13-16,-17 0-22 15,-39 18-115-15</inkml:trace>
  <inkml:trace contextRef="#ctx0" brushRef="#br1" timeOffset="142467.7714">20699 9089 196 0,'0'-6'33'15,"0"6"-20"-15,0 0 37 16,0 0-22-16,0 19-21 15,0 11 3-15,-21 14 0 16,5 10 0-16,7 14-4 16,-5 11 8-16,0 11 1 15,0 2-4-15,-6 6 4 0,6 2-6 16,-9 0 0 0,7 2-6-16,9-3 2 0,0-8-4 15,7-9-1-15,0-9 0 16,0-8 0-16,0-15 0 15,0-8-8-15,0-10 0 16,0-10-16-16,0-9-14 16,-14-9-47-16,1-4-177 15</inkml:trace>
  <inkml:trace contextRef="#ctx0" brushRef="#br1" timeOffset="142776.6562">20302 10180 166 0,'0'27'4'16,"0"12"22"-16,0 14 7 15,0 5-1-15,7 6-8 16,6-5 2-16,8-7-6 16,11-4-2-16,-4-11 1 15,2-9-7-15,6-13 0 16,-8-6-3-16,6-9 2 15,12 0 7-15,2-22 4 16,12-14-4-16,-3-15-10 16,0-7-2-16,-6 0-5 15,-1 0-1-15,-13 5-4 16,-5 11-1-16,-7 10-5 0,-11 11-12 16,-7 12-15-1,-7 8-59-15,0 1-196 0</inkml:trace>
  <inkml:trace contextRef="#ctx0" brushRef="#br1" timeOffset="143203.6944">19965 11095 158 0,'0'2'34'16,"0"1"-18"-16,0 14-13 15,7 6 28-15,13 5-5 16,8 6-5-16,-1 4 5 16,12-1-3-16,-4 3-11 15,11 3 10-15,-5 6-2 16,-5 0-8-16,8 4 2 16,-14-1-3-16,2-3-6 0,0-6-2 15,-11-7-3-15,-5-6 0 16,2-7-1-16,-9-10-3 15,3-1-6-15,-10-11-5 16,-2-1-13-16,0 0-21 16</inkml:trace>
  <inkml:trace contextRef="#ctx0" brushRef="#br1" timeOffset="143713.2209">20793 11038 141 0,'0'19'21'16,"0"11"28"-16,0 0 4 15,-30 6-4-15,0 9-21 16,-4 4-2-16,-17 8-6 16,8 5 1-16,-10 3-3 15,5 1-5-15,-5-4 1 16,12-9-8-16,13-13 0 0,5-6-3 16,16-12-3-16,7-3 0 15,0-4-1-15,0-2-3 16,0 1 3-16,7-1 1 15,9 2 0-15,-2 2 0 16,0 1 0-16,-1 12 1 16,-6 2 0-16,-4 2 0 15,-3 10-1-15,0-5 2 16,0 1-1-16,0 5 4 16,0 0-5-16,0 2 3 15,-7-2-2-15,-2-2 1 16,-5-7-2-16,7 2 0 0,0-10 0 15,0-2 0-15,7-7-11 16,0-7-2-16,0-9-23 16,14-3-56-16</inkml:trace>
  <inkml:trace contextRef="#ctx0" brushRef="#br1" timeOffset="143938.1985">21123 12030 248 0,'-21'32'9'0,"-4"7"15"0,11 3 14 16,3-1-9 0,2 3-12-16,9-13-10 0,0-4-6 15,0-6-1-15,0-8-10 16,0-8-8-16,13-5-14 15,8 0-30-15,4 0-80 16</inkml:trace>
  <inkml:trace contextRef="#ctx0" brushRef="#br1" timeOffset="144644.8329">20987 11046 268 0,'-50'-38'40'0,"13"3"-29"16,-9 0 15-16,5 4-4 16,-9 8-9-16,6 2 3 15,3 12 0-15,-12 4 1 16,-6 2-8-16,-3 3 3 15,-12 0-4-15,1 25-2 16,-3 7-6-16,-4 17 3 16,0 11-3-16,2 11 0 15,7 7 1-15,-3 3 0 16,10 5-1-16,14 4-1 0,4 3 1 16,11 4 0-16,1 3 0 15,11-4-1-15,16 2 1 16,7 0 0-16,0-2 0 15,23-8 0-15,18-3 0 16,12-8 0-16,4 0 0 16,14-3 0-16,10 1 0 15,-3-9 0-15,16-4 2 16,7-14-2-16,11-10 0 16,7-10 1-16,3-11 2 15,-8-11 0-15,8-6 1 16,-1-9-1-16,1-23 3 0,18-13 0 15,-12-16 0 1,1-8-2-16,-12-11-2 16,-26-4 1-16,-10-1-2 0,-15-5 1 15,-15-8 0-15,-8-3-2 16,-22-14 1 0,-7-4-3-16,-14 5 3 0,0 3-1 15,-21 15 2-15,-29 16 5 16,-15 15 3-16,-15 8-2 15,-21 8 1-15,-20 6-4 16,6 2-5-16,7 1-1 16,14 1 1-16,21-1 0 15,13 6-9-15,19 2 2 0,13 6 2 16,21 5-16 0,7 2-16-16,0-3-93 0,35 1-175 15</inkml:trace>
  <inkml:trace contextRef="#ctx0" brushRef="#br1" timeOffset="145115.7316">24407 9483 151 0,'-14'-12'53'15,"7"10"-34"-15,0 2 43 16,0 0-13-16,0 0-16 16,7 0-14-16,-9 14-11 15,0 17 1-15,-9 20 8 16,-3 13-2-16,-2 7 2 0,2 16-3 16,-8 6-1-16,13 4-1 15,-3 5-3-15,10-2-1 16,9-6 0-16,-7-10-6 15,0-10-2-15,7-12-1 16,0-13-1-16,0-10-1 16,0-13-7-16,0-12-1 15,0-5-10-15,0-9-20 16,0 0-93-16</inkml:trace>
  <inkml:trace contextRef="#ctx0" brushRef="#br1" timeOffset="145395.539">23815 10355 217 0,'0'0'23'15,"0"25"-16"-15,14 5 28 16,11 8-5-16,9 3-9 16,1 2 9-16,4-3 0 15,-3-8-12-15,3-8 6 16,0-5-6-16,-11-10-6 15,-5-5-2-15,7-4-2 16,-3-1-1-16,14-26 8 16,12-7-5-16,-5-9-10 15,-2 3 0-15,-11 5-4 0,-1 4-7 16,-9 9 0-16,-4 13-15 16,-5 5-20-16,-5 4-107 15</inkml:trace>
  <inkml:trace contextRef="#ctx0" brushRef="#br1" timeOffset="146218.9653">23898 10955 93 0,'-3'4'26'0,"-1"-2"10"15,4-2 31-15,0 0-15 16,0 0-10-16,0 0-8 15,-3 6 0-15,-10 5-16 16,-1 6-3-16,-18 9-3 16,-3 6-5-16,1 6-3 15,-12 3 3-15,-2 3-2 16,-3 3-2-16,15-6 1 0,1-1 0 16,10-1-4-16,14-3 2 15,8 2-2-15,3-1 1 16,0 1 0-16,10-2 0 15,19 3 0-15,13-3-1 16,-6 3 1-16,15-5 3 16,-1-2-2-16,8-5 0 15,-1-5 1-15,7-9-1 16,10-9-1-16,-6-4 7 16,13 0 2-16,-1-13 1 15,0-13 5-15,0-5-6 16,-18 0 0-16,5-13-4 0,-17-9-3 15,8-9-3 1,-17 0 0-16,-2-4 1 0,-19 1-1 16,-13 4 2-16,-7 3-2 15,0 4 0-15,-7 6 0 16,-27 9 0-16,-12 9 1 16,-2 6 1-16,-5 3-2 15,5 4 2-15,-5 2 0 16,12 2 0-16,2 0 0 15,7 1-2-15,2-1-1 16,-2 3 0-16,0 3 1 16,2 1-2-16,3 2 2 15,-10 4-3-15,0 0 0 16,-2 0 2-16,-2 0 1 16,7 0-3-16,-3 10 1 0,9-3 1 15,12-1 0-15,-4-2 0 16,-1 4-2-16,10-5 1 15,4 3-7-15,0 3-6 16,7 4-6-16,0 4-5 16,0 6-35-16,0-2-107 15</inkml:trace>
  <inkml:trace contextRef="#ctx0" brushRef="#br1" timeOffset="146467.3199">24012 11135 203 0,'0'-3'102'16,"0"3"-90"-16,0 0 41 15,0 0-15-15,0 0-29 16,0 3-7-16,0 15 5 16,7 5 4-16,7 3-1 15,9 0-4-15,-9 1-1 16,6-5-5-16,-6-1 0 15,0-6-4-15,-1-7-5 16,1-5-7-16,5-3-13 16,1 0-11-16,10-20-93 15</inkml:trace>
  <inkml:trace contextRef="#ctx0" brushRef="#br1" timeOffset="146803.8461">24434 11070 285 0,'0'0'38'15,"0"0"-16"-15,-7 4 29 16,-18 9-27-16,2 10-12 16,-20 3 2-16,-1-3-2 15,-6 1-4-15,6-5-6 16,-6 2 0-16,13-8-2 16,16-2 0-16,1-3-1 15,13-1-5-15,7 3 1 16,0-1 0-16,0 4 2 15,0 0 2-15,0 1 1 0,0 4 1 16,7-1 2-16,-1 6-3 16,1 2 3-16,0 1 1 15,0 2-2-15,-7 2 4 16,0-4-1 0,0 1-5-16,0-6 0 0,0-7 0 15,0 0-3-15,0-9-1 16,0-3-8-16,7-2-22 15,2 0-63-15</inkml:trace>
  <inkml:trace contextRef="#ctx0" brushRef="#br1" timeOffset="147126.4037">24356 11409 207 0,'9'0'47'0,"5"0"-44"15,7 0 39-15,2 0-11 16,2 0-4-16,0 0-7 16,-11 0-8-16,0 0-2 15,-14 0-7-15,0 8 3 16,0 6-2-16,0 3 7 16,-21 4-8-16,-9-2 0 15,10 0-2-15,6-6 0 0,5-5-1 16,2-1 0-1,7-5 0-15,0-2-2 0,0 0-1 16,14 0 3-16,22 0 0 16,15 0-5-16,-1-6-8 15,3-11-4-15,11 0-21 16,-9 0-88-16</inkml:trace>
  <inkml:trace contextRef="#ctx0" brushRef="#br1" timeOffset="147815.5641">28135 9287 49 0,'0'0'56'15,"0"0"-4"-15,0 0 1 16,0 0-2-16,-4 0-3 16,4 0-16-16,-2 0-10 15,-5 15-7-15,-7 21 0 16,-7 16 15-16,1 14-10 16,-17 9-6-16,9 5-1 0,-1-4 1 15,8 2-3-15,-4-1-2 16,6 0 0-16,3 4-1 15,5-2-3-15,2 0 6 16,2-4-9-16,0-5 2 16,7-7-2-16,0-2-1 15,0-3 2-15,0-7-3 16,0-6 1-16,0-9-2 16,0-11 1-16,0-11-1 15,7-2-2-15,-7-11-4 0,7 3-2 16,-7-4-8-1,0 0-7-15,0 0-38 0,-7-4-300 16</inkml:trace>
  <inkml:trace contextRef="#ctx0" brushRef="#br1" timeOffset="148129.7337">27590 10427 3 0,'0'0'153'0,"0"13"-151"16,0 13 43-16,0 10-3 16,0 2 4-16,0 3-6 15,9-1-1-15,11-1-6 16,3-3-10-16,5-10-9 0,-1 1-1 16,3-9-4-16,7-5-1 15,4-5 0-15,12-8 3 16,-3 0 4-16,17-15-2 15,4-15 4-15,0-9-8 16,2-6-9-16,-8-1 0 16,-17 6-3-16,-11 9-2 15,-15 13-14-15,-8 9-4 16,-14 9-14-16,0 0-73 16,-7 27-100-16</inkml:trace>
  <inkml:trace contextRef="#ctx0" brushRef="#br1" timeOffset="148729.974">28188 10907 288 0,'0'-17'29'16,"0"3"-13"-16,0 0 37 15,-27 4-27-15,-19 3-16 16,-9 7-3-16,-19 0 0 15,-13 14-2-15,-7 20-1 16,-7 19 1-16,-11 9-2 16,-5 10-2-16,-11 1 3 15,-5 6-3-15,4 6 3 16,10 3-3-16,23 3 2 16,18 1-1-16,27-2-2 0,12-7 4 15,25-4-3-15,10-8-1 16,4-6 0-16,11-3 0 15,35-8 0-15,11-1 1 16,21-5 1-16,19-8-1 16,17-6 2-16,22-8-1 15,10-3 0-15,10-4-2 16,10-6 0-16,1-6 11 16,3-7 2-16,-8 0-12 15,4-26 1-15,-29-10 14 0,-4-12 0 16,-30-13-12-1,-16-10-3-15,-22-16-1 0,-24-3-4 16,-18-6 2-16,-9-4-4 16,-14-2 4-16,0 5-2 15,0 12 3-15,-16 10 1 16,-23 11 1-16,-14 15 3 16,-4 8-3-16,-17 1-1 15,-6 2 0-15,4 6 0 16,-4-2-2-16,-5 8-2 15,9 0-1-15,8 3-3 16,8 5-1-16,12 6 0 16,-9 7-9-16,13 5-19 15,0 0-72-15,15 1-216 16</inkml:trace>
  <inkml:trace contextRef="#ctx0" brushRef="#br1" timeOffset="148986.7501">27693 11277 130 0,'-7'12'126'16,"7"1"-124"-16,0 6 24 15,0 7 12-15,0 10-13 16,7 2 0-16,18-1-9 0,0 1 3 15,3-6-8-15,-8-6-9 16,1-4 0-16,-5-5-2 16,0-7-10-16,-2-5-6 15,0-5-31-15,6-5-129 16</inkml:trace>
  <inkml:trace contextRef="#ctx0" brushRef="#br1" timeOffset="149323.6493">28223 11317 188 0,'0'0'95'0,"0"0"-84"15,0 4 14-15,-33 14 15 16,-10 7-30-16,-10 1 6 16,-6 5-5-16,-1-4-4 0,5 0-5 15,7-5 1-15,9 1-2 16,13-6 0-16,13 0-1 15,10-4-3-15,3 4-3 16,0-2 6-16,0 2 0 16,16 2 0-16,5 1 1 15,9 11 1-15,-14 0 1 16,-2 9 0-16,-3 5 6 16,-8 2-1-16,-3 1 1 15,0-4-1-15,0 1-5 16,0-5-3-16,0-10-1 15,-3-3-4-15,3-6-11 0,-4-11-13 16,4-6-55-16</inkml:trace>
  <inkml:trace contextRef="#ctx0" brushRef="#br1" timeOffset="149728.1938">28330 11810 285 0,'16'-4'5'16,"14"2"25"-16,0 0 9 15,-2 2-25-15,1 0 9 16,-15 0-12-16,-7 0-9 0,-7 4 0 16,0 11-1-16,-21 4 7 15,-29 3-7-15,6-1-1 16,-8-2 0-16,17-6 0 15,8 0-3-15,11-3 1 16,13-3 2-16,3-1-4 16,0 2 0-16,19-3 4 15,8 7 1-15,8-7 1 16,4 8 0-16,-12-3-2 16,1 3 5-16,-15-4-2 15,-10 4 2-15,-3 4-2 16,0 2 8-16,-30-2 3 0,-5 0-5 15,-15 0-9 1,6-8 0-16,-15 4-4 0,-3-3-16 16,-9 1-19-16,9-5-83 15,-16-6-156-15</inkml:trace>
  <inkml:trace contextRef="#ctx0" brushRef="#br1" timeOffset="150728.3719">22001 7975 42 0,'0'13'40'16,"16"4"-15"-16,19 6 1 16,-6-4 3-16,8-4-7 15,-3 2-2-15,3-8 3 0,14 4-2 16,-8-5 1 0,8-1 2-16,-1-3-9 0,0 0 1 15,-6-2-8-15,0 0 0 16,-10-2-5-16,-13 0-2 15,-5 1-1-15,-3-1 0 16,-6 3-6-16,3-3-3 16,-4 0-13-16,-6 0-22 15,0 1-29-15</inkml:trace>
  <inkml:trace contextRef="#ctx0" brushRef="#br1" timeOffset="151025.9411">22506 7970 77 0,'0'0'24'16,"0"0"-5"-16,6 0 2 16,24 13 3-16,-2 5-10 15,2 3-1-15,6 2-3 16,-15 2-1-16,0 1 0 15,-12 2-5-15,-5-2 7 16,-4 0 2-16,0 1 0 16,0-1 3-16,-20-3 2 15,-15-1-4-15,-8 1-5 16,-1-2-7-16,-2-3-2 0,5 2 0 16,0-2-18-1,4-1-22-15,14-2-44 0</inkml:trace>
  <inkml:trace contextRef="#ctx0" brushRef="#br1" timeOffset="151798.2634">26122 8269 39 0,'-7'-4'147'0,"7"4"-116"0,0-2 36 16,0 2 4-16,0 0-33 16,0 0-12-16,0 0-5 15,0 0-8-15,0 0-6 16,0 0 0-16,0 0-4 16,23-2-3-16,25-3 5 15,16 3-3-15,3-2-1 16,-5 2 0-16,4-4 1 15,-15 1 1-15,-1 1 0 16,-6-1-2-16,-1 1-1 16,-13 0-1-16,-5 0 1 15,-11 2-3-15,-2 2 0 16,-12 0-2-16,0 0-1 0,0 0-2 16,0 0-4-16,0 0-1 15,0 0-11-15,0 0-16 16,0 0-31-16,-23 0-124 15</inkml:trace>
  <inkml:trace contextRef="#ctx0" brushRef="#br1" timeOffset="152136.7512">26519 8004 124 0,'0'0'42'16,"0"0"-30"-16,0 0 32 0,0 0-25 16,0 0-3-16,27 5 7 15,1 7-2-15,11-3-4 16,2 4-1-16,3 0 0 16,6 2-1-16,-16 2-3 15,5 2-4-15,-18 2-5 16,-5 1 0-16,-9 8 0 15,-7 2 0-15,0 6 7 16,-30 2 2-16,-23 1 0 16,-2-2-5-16,-11 1 0 15,2-1-7-15,6-1-4 0,-13-6 1 16,14-2-10 0,0-6-21-16,20-7-46 0</inkml:trace>
  <inkml:trace contextRef="#ctx0" brushRef="#br1" timeOffset="155427.1995">19777 13031 57 0,'-14'0'7'0,"-2"0"2"15,16 0 26-15,0 0-2 16,0 0-2-16,0 0-5 16,0 0-2-16,0 2-1 15,0-2 4-15,0 1-7 16,0-1-3-16,0 0-8 16,0 0-3-16,0 8-4 15,0 2-1-15,16 7 3 16,25 5 0-16,3 8 8 15,15 1 6-15,12-4-10 0,-6 0 6 16,8-1 1-16,12-5 0 16,-5-8 2-16,7-7-6 15,3-6 2-15,11 0 5 16,18-23-2-16,9-24 1 16,24-17-8-16,20-22-7 15,16-20-2-15,20-14-7 16,-6-25-8-16,0-8-31 15,-7-3-158-15</inkml:trace>
  <inkml:trace contextRef="#ctx0" brushRef="#br1" timeOffset="156545.6181">23572 12083 209 0,'7'3'6'0,"0"1"-1"16,2 6 2-16,5 3 7 15,6 5-2-15,10 9 3 16,-2 11 6-16,-5-3 0 0,13 3-3 15,-8-4-2-15,8 1-1 16,8-8-7-16,0-5 4 16,13-6-2-16,0-15 6 15,21-1 0-15,16-13 0 16,23-32-3-16,32-19-6 16,23-17-7-16,19-16-3 15,10-11-11-15,6-9-16 16,-12-1-40-16,-30 3-194 15</inkml:trace>
  <inkml:trace contextRef="#ctx0" brushRef="#br1" timeOffset="157699.9886">26587 12444 58 0,'7'4'32'0,"-4"-3"-32"15,1 3 18-15,-1-4 4 16,6 4-12-16,-2 1 7 16,-1 3 7-16,1 1-2 15,7 5 6-15,0-1-1 16,0 8-3-16,2-3-1 15,7 9-8-15,-10 3-1 0,10 6-2 16,-2 3 3-16,6 6-3 16,3-1 7-16,0-5-8 15,4 1 3-15,10-6-4 16,0-3-1-16,13-4-5 16,7-9 2-16,23-10 0 15,33-8-2-15,33-26-1 16,42-31-3-16,41-18-6 15,33-21-12-15,4-11-13 16,-5-8-32-16,-18 2-120 16</inkml:trace>
  <inkml:trace contextRef="#ctx0" brushRef="#br1" timeOffset="162461.306">2848 14408 242 0,'19'-5'39'0,"-13"-3"-22"15,-6 2 13-15,0 6 5 16,0 0-15-16,7 0-9 16,-7 0 4-16,0 0-1 15,7 0 1-15,-7 0-3 0,0 0-3 16,0 0-1-1,0 0-6-15,0 0 2 0,0 10-4 16,0 16 0-16,0 19 1 16,0 19 0-16,0 8-1 15,0 7 2-15,0 9-2 16,0 4 0-16,0 6 0 16,0 8 0-16,0-5 0 15,0 5 0-15,0-1 0 16,0 4 0-16,7 2 1 15,14 0 0-15,-8 2 0 16,8 3-1-16,-3 7 0 16,-4 1 1-16,0 4 1 15,-7-6-2-15,0-3 0 0,0-8 1 16,-7-15-1-16,6-4 0 16,1-7 0-16,7-2 0 15,-7-4 0-15,0-8 0 16,-7-5 0-16,7-14-1 15,-3-7 1-15,-4-5 0 16,0-6 1-16,7-8-2 16,-7-3 1-16,0-6 0 15,0-8-2-15,0 1 1 16,0-7-6-16,-11-3-4 16,4 0-3-16,0-3-2 15,7-29-28-15,0-17-66 16,-7-25-104-16</inkml:trace>
  <inkml:trace contextRef="#ctx0" brushRef="#br1" timeOffset="164709.4286">2928 14314 31 0,'14'-11'39'0,"-7"-3"-24"16,7 1 8-16,4 4 1 15,3-4-10-15,-1 4-4 16,8-5-4-16,-3 1-5 15,3 4 2-15,-8 1 1 16,-6 4-3-16,0 4 7 16,-7 0 4-16,4 0-4 15,-4 0 4-15,7 0 0 16,0 0-2-16,-1 0-1 16,8 0 2-16,0 0 0 15,18 4 2-15,2 5 8 16,12-1-1-16,2 5 1 0,11 2 4 15,8-3-10-15,1-3 3 16,12-1-2 0,14-7 0-16,7-1-4 0,14 0-1 15,4 0 1-15,23 0 0 16,11 0-2 0,10 0-1-16,-3 0-1 0,-6-1-3 15,9-2-3-15,-3 3 2 16,14 0-1-16,5 0 3 15,7 0-3-15,-12 0 1 16,0 0 2-16,-7-5-4 16,-4-3 2-16,-10-1-1 0,3 0 3 15,12-1-3 1,13-3 4-16,0 5-2 0,7-1 0 16,-17-4 0-16,8 8-3 15,2-3 0-15,-13 2-2 16,3-1 3-16,-6-3-3 15,-4 6 0-15,-19-5 3 16,-2 5-3-16,-5-1 1 16,-5-3 1-16,8-1-1 15,-17 3 0-15,-4 2-1 16,14 1 1-16,-3 3 1 16,-7 0-2-16,12 0 0 15,-4 0 0-15,-1 0 0 16,12 0 0-16,2 0 0 15,11 0 0-15,10-4 0 0,11 2-2 16,0-2 2-16,0 0 2 16,-11 1-2-16,-2 1 0 15,-10-2 1-15,7 0 0 16,-5 0-1-16,-1 3 2 16,13-7-2-16,-5 4 1 15,-4-5-2-15,-10 0 1 16,-3 1 0-16,-6-1-1 15,7 5 1-15,-13-2-1 16,6 2 1-16,-8 4 0 16,-12-4 0-16,13 4 1 15,-8 0-1-15,-8 0 1 0,-6 0 0 16,-7 0-1-16,-12 0 0 16,2 0 2-16,-3 0-2 15,-1 0 0-15,0 0 0 16,6 4 1-16,8 0 1 15,0 0-2-15,7-2 2 16,-1-2-2-16,1 0-1 16,11 0 1-16,9 0 0 15,8 0 0-15,10-2 0 16,5-6 0-16,1 3 1 16,-15-3 0-16,8 4 0 15,-3-1 0-15,11 1-1 16,10-1 2-16,6-7-2 0,10 3 0 15,9-1 1 1,0 3 0-16,7-3-1 0,-14 1 0 16,-2-4 1-16,-8 0-1 15,-3 3 1-15,-10 3 0 16,-5-3 2-16,-1 6-1 16,-17 0-1-16,-14 3-1 15,-6-3 1-15,-3 4 0 16,-4 0 2-16,-8 0-3 15,-6 0 0-15,-7 0 0 16,-11 0 0-16,11 0 3 16,0 0-1-16,0-4-2 0,2 4 0 15,-9 0 1 1,-2 0 0-16,-4 0 1 0,-17 0-2 16,7 0-2-16,-5 0 2 15,3 4-1-15,5 4 0 16,6-7 1-16,0 7-1 15,-4-4 1-15,4-2 0 16,-7 1 0-16,-8-3 0 16,-6 4 0-16,-13-2 1 15,-7 0-1-15,-16 0 0 16,-2-2-1-16,-10 4 1 16,-4-4 1-16,-7 0-1 15,0 5-2-15,0 3-1 16,2 13 3-16,14 5 4 15,-16 11-3-15,7 7 1 0,-7 5-2 16,0 2 0-16,0-2 3 16,0-1-2-16,0 7-1 15,0-8 0-15,-7 2 0 16,0-2 0-16,-9-2 0 16,7 0 1-16,2 2-1 15,-4 2 0-15,4 4 0 16,0-1 0-16,5 1 1 15,2-4-1-15,0 4 0 16,0-4 0-16,0-1 0 16,0 4 0-16,0-4 0 15,2 5 0-15,3 1 1 0,-3-1-1 16,-2 4 0-16,0-5 1 16,0 5 0-16,0-3-1 15,0 8 0-15,0-1 0 16,-2 1 0-16,-5 0 0 15,-7-6 1-15,0 2 0 16,7-1-1-16,-9 0 0 16,7-3 0-16,-5-1 0 15,3 9 2-15,2-2-1 16,2 2 2-16,-7 4-2 16,7-8 1-16,7 3-2 15,-7-3 1-15,7-2 0 16,0 1 0-16,0-3 2 0,0 3-3 15,0 1 0-15,0-2 3 16,7-3 1-16,-7 0-3 16,0 0 1-16,0-5 0 15,0 9 2-15,0-8-3 16,-13 4 0-16,-4-8 1 16,8-2-1-16,-2 0 1 15,2-11 1-15,-3-2-2 16,10-3 1-16,2-9-2 15,0 3-2-15,0-8 2 16,0 1 0-16,0-1 0 16,0-8 0-16,0-1 0 0,0-4-2 15,0 0 2-15,0 4-2 16,0-4 1-16,0 0-1 16,0 0-4-16,0 0-1 15,0 0-7-15,-5-4-15 16,-11-9-12-16,-18-10-30 15,-19 6 13-15,-20 0 7 16,-14 4 3-16,-12 8-32 16,-25-5-146-16</inkml:trace>
  <inkml:trace contextRef="#ctx0" brushRef="#br1" timeOffset="166847.3076">2867 17597 169 0,'-12'12'40'0,"12"-11"-32"16,-7-1 9-16,7 0 16 15,0 0-10-15,0 0-1 16,0 0-2-16,0 0 5 15,0 0 2-15,0 0-3 0,9 0-11 16,28 0 4 0,4 0-2-16,5-9-5 0,9 4 1 15,12-7-2-15,-1 3-2 16,3-5 0-16,18 5 3 16,0-4-5-16,7 0 4 15,7-4-2-15,14 0 3 16,0 2 1-16,6-2-5 15,1 4 0-15,4 3-2 16,9 1 1-16,14-2 0 16,19 1-2-16,-1 5 3 15,9-7-2-15,13 3-1 16,-8 5 0-16,14-1 2 16,-7 5-5-16,-19 0 7 0,6 0-2 15,-1 0-2-15,-11 0 1 16,4 0 8-16,7 0 1 15,-8 0-4-15,26-4-5 16,24-9 2-16,11-1 0 16,23-3-3-16,11 3 0 15,3-4 2-15,-3 9 3 16,-18-2-6-16,-13 5-1 16,-19 6 0-16,-10 0 1 15,-1 0-1-15,4-4 3 16,2-1-3-16,3 5 3 15,-7-8-4-15,-7-1 1 16,-7 5-1-16,0-5 0 0,0 5 0 16,-11-2 0-16,-10-1 0 15,-20 5 2-15,2-6-1 16,-7 4 1-16,5-1-2 16,-5 1 1-16,5-1 1 15,16-7 2-15,11 3-2 16,0-4 2-16,3-1-4 15,-3 5-1-15,-14-4 1 16,3 4-1-16,-2 1 1 16,9 2-1-16,4-1 1 15,0 3 0-15,-11 2 1 16,11-2 0-16,-6 0 0 0,1-5-1 16,8 4 4-16,2-7-2 15,16 3-2-15,0 0 2 16,0-5 0-16,-12 10-2 15,-6 1-1-15,-5 1 1 16,-10 2-1-16,6 0 0 16,-8 0 0-16,-4 0 1 15,-2 2 1-15,-5 1-1 16,-2 1 1-16,-5 2-1 16,2-2 0-16,8 0 0 15,-8 1 0-15,8-1 2 16,-1 5-1-16,7-1-1 15,-7-3 0-15,8-1 0 16,-8 0 0-16,14-2-1 0,16 1 1 16,-9-3-1-16,9 0 1 15,-2 0-1-15,-16 0 1 16,-2 0-1-16,-12 0 1 16,-2 0 1-16,-19 0 0 15,0 0 0-15,-2 0 0 16,-4 0-1-16,9 0 1 15,2 0 0-15,0 0-1 16,-12-5 0-16,-20-3 0 16,-14 7-2-16,-18-7 2 15,-9 8-1-15,-10 0 0 16,-13 0 0-16,-14 0 0 16,-9 0 0-16,-8 0 1 0,-6 0-1 15,0 0 1-15,0 0 0 16,0 0 0-16,0 0 0 15,0 0-1-15,0 0 1 16,0 0-2-16,12 0-1 16,-3 0 0-16,21 0 3 15,-3 0-4-15,1 0-1 16,4 4-2-16,-4 1-5 16,-12-5-6-16,-10 0-12 15,6 0-33-15,-12-9-85 16</inkml:trace>
  <inkml:trace contextRef="#ctx0" brushRef="#br1" timeOffset="185095.2182">21627 12942 38 0,'0'0'48'0,"0"0"-2"16,0 0-7-16,0 0-2 15,0 0-4-15,0 0 0 16,0 3-5-16,0-2-2 16,0-1 1-16,0 0-2 15,0 4-4-15,0-4-6 16,0 4-6-16,0-3-5 16,0-1-1-16,0 3-1 0,0-3-2 15,0 1-4 1,0 3-4-16,0 5-3 0,0 3 7 15,0-3-3-15,0 1-5 16,0-1 1-16,0 0 1 16,0 4-23-16,0 1-37 15</inkml:trace>
  <inkml:trace contextRef="#ctx0" brushRef="#br1" timeOffset="189520.955">21015 13550 198 0,'0'0'27'0,"0"0"-19"0,0 0 21 15,0 0-7-15,0 0-5 16,0 0-1-16,0 0-3 15,0 0-1-15,0 0 6 16,0 0-6-16,0-13 3 16,14-14-6-16,22-10 13 15,22-10-21-15,-1-2 3 16,3-4-2-16,4 5-2 16,-9-4 1-16,-2 7-2 15,-17 10 2-15,-3 8-1 16,-15 18 3-16,-11 1-3 15,-7 8-2-15,0 0-2 0,0 0 1 16,0 27-8 0,-16 16 11-16,-19 14 8 0,12 5-7 15,-4-4-1-15,2-2 0 16,18-11 0-16,7-5 1 16,0-10-1-16,0-11 0 15,25-8 0-15,-4-7-1 16,6-4 1-16,3 0 1 15,7-17 2-15,-1-17 2 16,6-5-3-16,1-10-1 16,-8 0 0-16,4-4-1 15,-12 4-1-15,-6 6 1 16,-5 13 0-16,-5 11 1 16,-8 10-1-16,-3 5 0 15,0 4 0-15,0 0-5 0,0 30-3 16,0 10 8-16,0 9 2 15,4-4-2-15,14-6-1 16,-4-9-1-16,7-2 2 16,-1-7 0-16,1-8 0 15,4-7-1-15,-4-6 1 16,0 0 0-16,13-13 1 16,5-19 0-16,9-13-1 15,5-8 0-15,2-3-1 16,-2 3 1-16,-12 9-1 15,-11 13 1-15,-14 12 2 16,-9 7 1-16,-7 12-3 0,0 0-1 16,0 31-6-16,0 16 7 15,-23 15 5-15,2 1-4 16,14-7-1-16,7-12 0 16,0-8 0-16,7-10 0 15,30-5 1-15,-3-11-1 16,8-10 2-16,17-4-1 15,15-26 2-15,-6-10-3 16,1-9 0-16,-5 8 0 16,-27 3-4-16,-12 12 3 15,-18 13 0-15,-7 13 1 16,0 0-1-16,0 0-11 16,0 30-22-16,-11 6 10 0,-5 15-91 15</inkml:trace>
  <inkml:trace contextRef="#ctx0" brushRef="#br1" timeOffset="193215.5803">21171 6208 56 0,'0'-14'46'15,"0"0"-20"-15,0 5 30 16,0 5 7-16,0 4-22 15,0 0-9-15,0 0-3 16,0 0-5-16,0 0-6 0,0 0-6 16,0 0-3-16,0 0-4 15,-5 6-1-15,-18 16-3 16,-11 8 6-16,-5 8-6 16,-2 3 0-16,-10 4-1 15,8 4 0-15,1-1 0 16,-8-9-2-16,13-3 2 15,1-6-7-15,8-4-7 16,12-5-11-16,9-6-14 16,7-6-36-16,0-9-93 15</inkml:trace>
  <inkml:trace contextRef="#ctx0" brushRef="#br1" timeOffset="193456.3564">20937 6446 7 0,'0'18'43'15,"7"7"-13"-15,0 1-4 16,4 5 0-16,3-1-12 16,-3-1 2-16,3-2 1 15,-7-6-12-15,7 1 0 16,-7-5-4-16,-5-4-1 15,3-1-2-15,-3-7-4 0,3-1-10 16,-3-2-12-16,9-2-21 16</inkml:trace>
  <inkml:trace contextRef="#ctx0" brushRef="#br1" timeOffset="193841.9587">21675 6071 143 0,'0'0'36'15,"0"0"16"-15,0 0 5 16,0 0-40-16,-13 2-13 16,-22 17-2-16,-17 5 7 15,-4 2-6-15,-1 1 0 0,7-1-3 16,6-3 4-16,14-4-4 15,17-6-3-15,6-4 2 16,7-2-2-16,0-3-5 16,7-1 4-16,27-3-1 15,26 0 5-15,2 0 0 16,11-7 5-16,0-3-3 16,-11 0 3-16,-2 1 0 15,-19 3 0-15,-9 0-5 16,-11 5 0-16,-12-1-1 15,-4 2-4-15,-5 0-5 16,0 0-11-16,0 0-17 0,-5 7-26 16,-11 3-55-16</inkml:trace>
  <inkml:trace contextRef="#ctx0" brushRef="#br1" timeOffset="194035.0557">21765 6346 23 0,'0'24'22'0,"0"7"0"15,0-1 0-15,0 2-3 16,0-1 1-16,0 1 1 16,4-3 0-16,3-3-6 15,-4-3-2-15,4-6-9 16,-3-4-4-16,-4-4-1 0,0-3-2 16,0-4-5-1,0-2-1-15,-7 0-19 16,-13 0-26-16</inkml:trace>
  <inkml:trace contextRef="#ctx0" brushRef="#br1" timeOffset="194205.7291">21506 6500 127 0,'-23'0'10'0,"2"13"2"15,-2 8 14-15,-4 4-6 16,6-1-6-16,-9-2-6 15,10-2-5-15,10-6-3 0,10 0-5 16,0-1-35 0,0-8-3-16</inkml:trace>
  <inkml:trace contextRef="#ctx0" brushRef="#br1" timeOffset="194356.7586">22086 6517 23 0,'16'0'54'0,"14"8"-19"16,-10 5 2-16,10 5-33 15,7 7-4-15,0-1-30 16</inkml:trace>
  <inkml:trace contextRef="#ctx0" brushRef="#br1" timeOffset="195443.7582">24409 5746 114 0,'14'-2'41'0,"-14"2"-36"16,0 0 24-16,0 22-3 15,0 13 3-15,0 7-3 16,-16 7-6-16,-12 6-8 15,-2-1-2-15,1 3-2 16,8 0 3-16,0-7-5 0,7-3-4 16,14 0 3-16,0-5-3 15,14-3 1-15,34-5-3 16,19-6 8-16,13-7-6 16,-2-8 6-16,-4-5-8 15,-10-6-4-15,-21-2 2 16,-6 0-7-16,-10 0-12 15,-20-2-12-15,0-19-37 16,-7-5-147-16</inkml:trace>
  <inkml:trace contextRef="#ctx0" brushRef="#br1" timeOffset="195646.5234">24622 6139 150 0,'-7'0'66'0,"-4"0"-64"0,2 19 14 15,-12 14 5-15,-9 13-7 16,3 7-5-16,-3 3 0 16,-7 0 1-16,3-3-5 15,4-6-1-15,-14-6-4 16,3-5 0-16,-2-2-1 16,-10-8-13-16,5-1-9 15,-12-6-53-15</inkml:trace>
  <inkml:trace contextRef="#ctx0" brushRef="#br1" timeOffset="195850.1913">23817 6361 214 0,'58'-21'8'0,"10"-1"40"15,26-3 0-15,14 1-13 16,18-1-13-16,-11 3-8 15,0-3-7-15,-21 3-7 16,-21-3-5-16,-9 3-9 16,-6-1-13-16,-15-2-48 15,1-2-189-15</inkml:trace>
  <inkml:trace contextRef="#ctx0" brushRef="#br1" timeOffset="196333.4378">25193 5757 139 0,'21'-2'8'0,"13"-2"41"15,5 4-14-15,-11 0-13 16,-5 0-15-16,-10 8-3 16,-6 17 1-16,-7 8 13 15,-2 9-1-15,-32 7-3 16,-8-1 1-16,-1 1-10 15,20-5-3-15,9-3-2 16,14-3-1-16,0-4-1 0,0-5-3 16,35 5 3-16,10-2 2 15,6 4 0-15,-3 2 3 16,-4 0-3-16,-10-1 0 16,-18-3 4-16,-9-2-4 15,-7-4 4-15,0-2 7 16,-35-3 2-16,-8-6-5 15,-14-2-1-15,6-4-3 16,-8-5-1-16,3-6-2 16,-1 0-1-16,2 0-1 15,9-17 1-15,10-8 0 16,3-6 4-16,20-10-1 16,13-5-1-16,0-1-1 15,39-2 2-15,23 2-4 0,25 0 1 16,14 3-3-16,9 9-4 15,4 5-11-15,-8 7-11 16,-3 3-45-16</inkml:trace>
  <inkml:trace contextRef="#ctx0" brushRef="#br1" timeOffset="197042.2321">28168 5804 198 0,'-7'-7'86'0,"0"1"-82"15,7 6 12-15,0 0-2 16,0 28-14-16,0 13 7 16,0 16 2-16,0 1-5 15,0-1 3-15,7-3-2 16,6-7-5-16,1-7 0 16,-5-12 2-16,-2-7-4 15,-2-14 2-15,-3-7 0 16,-2 0 3-16,0-9 9 15,5-25-12-15,2-15-10 16,13-9 7-16,12-3 1 0,3-2-2 16,1 6-3-16,3 6 5 15,-7 10-1 1,-9 12 3-16,0 11 6 0,-2 7-1 16,0 5-3-16,2 2-1 15,-3 4 0-15,3 0-1 16,-7 4-3-16,-2 20 3 15,-7 8 4-15,-3 6 10 16,-4 3-7-16,0-1 2 16,-18-2-3-16,-12-1 1 15,-16-3-4-15,5-4 0 16,-9-6-3-16,13-7-5 0,16-5-2 16,8-9-8-16,3-3-3 15,10 0-2-15,0-26-56 16,39-11-71-16</inkml:trace>
  <inkml:trace contextRef="#ctx0" brushRef="#br1" timeOffset="197303.3359">29124 5590 166 0,'16'-3'28'16,"2"2"21"-16,1 1-16 15,3 0-18-15,13 0 4 16,-1 15-9-16,3 6 4 15,-7 3 0-15,-5 4 5 0,0 0-6 16,-11 2-1-16,-7 4-3 16,-7-2-3-16,0 2-3 15,0 0-2-15,-7 0 5 16,-32 0-4-16,-9-2-2 16,-9-2 0-16,-1-8 0 15,-8 3-6-15,4-10-8 16,4-7-17-16,15-8-22 15,11 0-83-15</inkml:trace>
  <inkml:trace contextRef="#ctx0" brushRef="#br1" timeOffset="197835.4692">29057 5815 196 0,'0'0'9'15,"0"4"24"-15,-25 20 18 16,-9 9-28-16,-14 8-2 15,-1 4-7-15,-1-2 4 16,2 1-4-16,18-5-6 16,-2-3-2-16,18-4 1 15,9-4-7-15,5-1-4 16,0-5-3-16,44 1 7 16,6-1 4-16,22-1 4 15,-1 2-5-15,14-1 2 16,-3 3-3-16,-4 4 4 15,-5 4-5-15,-29 2 1 16,-10 3 0-16,-11-3 5 0,-16-1-5 16,-7-2 3-16,0 1 0 15,0-7 0-15,-7 0-3 16,-18-3 0-16,0-3-2 16,-12 0 0-16,-9-6-4 15,-9-2-4-15,-18-8-7 16,0-4-9-16,4-6-11 15,-5-22-1-15,8-8-2 16,18-6-5-16,-3 1 14 16,17 1 25-16,18 5 4 15,2 8 19-15,14 7-4 16,0 6 18-16,0 4-3 0,0 2-13 16,23 0-6-16,23-1-6 15,16 3-5-15,16-1-2 16,9 7 2-16,-5 0-2 15,-6 0-4-15,-5 0 2 16,-13 0-7-16,-13 0-10 16,-6 7-68-16</inkml:trace>
  <inkml:trace contextRef="#ctx0" brushRef="#br1" timeOffset="201773.4329">15750 13266 152 0,'16'2'66'0,"-16"-2"-61"16,0 0 10-16,7-13 16 15,13-19-18-15,1-2 3 16,7-6-3-16,4-9 2 15,-5-13 5-15,8-5 6 16,4-14-12-16,-5-13-3 0,-4-12 1 16,6-12-4-16,-8-1-3 15,-7-1 0-15,-5 3-2 16,-3 10-3-16,10 15 0 16,-2 13 0-16,-7 13 0 15,-1 25 0-15,1 12 1 16,-11 16-1-16,-3 7-1 15,4 6 0-15,-2 10-10 16,3 33 2-16,4 23 9 16,7 26 3-16,-2 10 4 15,0-1-7-15,13 5 1 16,-4-1-1-16,7-7 2 0,-2-7-2 16,-1-20 1-16,1-17 2 15,4-20-3-15,-12-13-1 16,-6-15-1-16,-5-6 2 15,5-8 2-15,16-50 2 16,11-27 6-16,19-32-8 16,-5-7 1-16,4 0-3 15,-15 5 0-15,6 6 0 16,-15 6-1-16,1 15 1 16,-6 21 0-16,-2 18 0 15,-14 19 1-15,-8 21 1 16,-6 11-2-16,7 2-2 15,-7 15-10-15,9 32 10 16,3 21 2-16,-5 11 1 16,4 8 2-16,-4-3-3 0,7-5 2 15,0-8-1-15,-1-9 0 16,8-14-1-16,0-13 0 16,4-14 0-16,-4-15 0 15,6-6-4-15,10-17 4 16,13-34 6-16,10-18-2 15,-5-16-3-15,5-6-1 16,-17 1-2-16,1 0 2 16,-17 11 0-16,1 7 0 15,-12 20-2-15,-5 20 2 0,-8 16 7 16,-3 11-6 0,0 5-1-16,0 21-9 0,0 28 5 15,0 22 4-15,0 17 2 16,0 3-2-16,4-1 1 15,14-7 0-15,3-4-1 16,7-13 1-16,-5-12-1 16,13-14 0-16,-8-14 0 15,-5-13 0-15,9-13-1 16,7-13 1-16,2-36 7 16,12-13-2-16,-10-18-4 15,8-3-2-15,-24-4-1 16,-4 2 1-16,-4 14-1 15,-12 11 0-15,-1 20 2 16,-6 23 3-16,0 12-2 0,0 5-1 16,0 26-10-16,0 32 7 15,0 12 3-15,0 13 0 16,0-4 0-16,19-12 2 16,1-5-1-16,1-13-1 15,9-15 1-15,0-11-1 16,-3-12 0-16,1-11 0 15,1-11 0-15,15-29 3 16,0-18 1-16,6-13-2 16,-16-8-2-16,-6-4 0 15,-10 4 0-15,-4 11-1 16,-14 13 2-16,0 23-1 0,0 15 0 16,0 17 0-16,0 17-3 15,-7 36-2-15,-11 26 5 16,0 17 0-1,15-2 2-15,3-6-2 0,21-10 1 16,32-18 0-16,6-17-1 16,3-17 0-16,12-12-1 15,6-14-3-15,-5-23 4 16,1-24 5-16,-12-15-4 16,-20-2-1-16,-17 0 2 15,-17 2-2-15,-10 13 0 16,0 13 0-16,-12 14 1 15,-15 14-1-15,-1 8-1 0,-15 19-2 16,6 19 3-16,2 11-1 16,8-1 1-16,11 1-1 15,16-5-1-15,0-9-2 16,0-8 1-16,4-6-5 16,15-7-17-16,1-2-39 15,-6-11-207-15</inkml:trace>
  <inkml:trace contextRef="#ctx0" brushRef="#br1" timeOffset="202658.3932">15073 11637 101 0,'7'-9'80'0,"-7"9"-71"16,0 0-1-16,7 14 17 15,0 22 20-15,9 11-18 0,5 7-10 16,2 7-5 0,4 1-5-16,1 9 2 0,-1 4-1 15,5 7 1-15,3 8 2 16,-8 10-7-16,5 7 8 16,-4 2-8-16,-14 2 4 15,-1-6-3-15,-6-3 4 16,0-6-1-16,-7-2-5 15,2-13-2-15,3-10 0 16,-3-12 5-16,3-8-6 16,-3-14 1-16,7-11-1 15,-9-9 0-15,0-3-1 16,7-5-3-16,-7-5 0 16,0 0-10-16,7-4-8 0,0 0-17 15,0-4-52-15,-7-23-148 16</inkml:trace>
  <inkml:trace contextRef="#ctx0" brushRef="#br1" timeOffset="203137.3843">14683 13134 66 0,'94'0'41'16,"21"0"-7"-16,16 0 19 15,20-13-19-15,1-4-4 16,26 0-6-16,17 0 6 16,7-1-5-16,0 0-12 15,0 4 0-15,6-3-3 16,1 4-5-16,0-1 1 15,-1 1-1-15,-6 0-1 16,-7 4-1-16,-7-4 1 16,0-1 3-16,-11 1-2 15,4 0 2-15,-7 1-4 16,-4-1 5-16,-9 2-3 0,-12 0-2 16,-16 5-3-16,-12-1 0 15,-4-3 1-15,-2 2-1 16,-7 3 1-16,-8 0-1 15,-15-3 0-15,-11 8-1 16,-24-2-2-16,-6 0-2 16,-10 2 3-16,-11 0-4 15,-5 0 1-15,-6 0-5 16,-5 0-1-16,-7 0-10 16,0 0-11-16,0 0-48 15</inkml:trace>
  <inkml:trace contextRef="#ctx0" brushRef="#br1" timeOffset="203446.2646">19616 12602 111 0,'-11'-8'127'0,"8"7"-107"15,3 1 5-15,0 0 4 16,0 0-28-16,3 0 5 15,31 0-6-15,17 5 11 16,4 8-3-16,4 4-1 16,1 0-3-16,-12 2 1 15,-2 3-2-15,-5-1 1 0,-18 2-2 16,-9-1 3 0,-14 5-4-16,0 7-1 0,-16-2 6 15,-32 3-2-15,-26 5-4 16,-18-1-2-16,-11 1-7 15,-25-1-15-15,-10 1-36 16,-20-8-92-16</inkml:trace>
  <inkml:trace contextRef="#ctx0" brushRef="#br1" timeOffset="209519.7514">23700 12841 108 0,'0'-36'47'0,"0"17"-24"16,0-1 14-16,0 6 6 15,0 1-7-15,0 4-4 16,0 5-3-16,0 4 5 15,0 0-6-15,0 0-10 16,0 0-9-16,0 0-5 16,0 9-3-16,0 22-1 15,0 13 13-15,0 13-7 0,0 7-4 16,0 0 3 0,0 6-3-16,0 3 0 0,3-1-1 15,17-3 4-15,3-3-5 16,-2-2 0-16,-1 2 3 15,1 0-2-15,0-4-1 16,-3-6 0-16,-4-3 1 16,-7-8-1-16,0-11-1 15,-7-4-4-15,0-7 1 16,0-6-6-16,0-8-3 16,0-3-18-16,-21-6-87 15,-16 0-190-15</inkml:trace>
  <inkml:trace contextRef="#ctx0" brushRef="#br1" timeOffset="209843.4755">23116 13616 126 0,'25'-2'6'16,"25"-2"5"-16,28 1 14 15,9 3 11-15,14 0-12 16,14 0-2-16,13 0 5 16,10-4 2-16,13-2-3 15,17-1-4-15,-3-7 0 16,7 5-4-16,-9-4-7 0,-10 0 1 16,-8-1-9-16,-15 9 4 15,-8-3-4-15,-21 4-1 16,-21 3-2-16,-11-3-2 15,-23 4 1-15,-16 0-7 16,-17-4-4-16,-13 3-10 16,0-2 4-16,-29-2-122 15</inkml:trace>
  <inkml:trace contextRef="#ctx0" brushRef="#br1" timeOffset="210697.6253">23629 13527 207 0,'0'-9'34'16,"0"-17"-8"-16,0-8 16 15,37-15-14-15,0-4-20 0,13-9-4 16,-6-4-3 0,6 3 6-16,-6-7 1 0,2-4-5 15,-7 12 1-15,-5 10-1 16,-18 21 1-16,-5 17 9 15,-11 10 0-15,0 4-13 16,0 8-6-16,0 33 3 16,0 21 3-16,-6 15 3 15,1-2-2-15,5-9 0 16,0-12 0-16,0-6-2 16,11-16 0-16,8-6 0 15,8-13 1-15,-13-13 0 16,9 0-5-16,14-13 2 15,6-27 3-15,15-14 1 0,-8-10-1 16,-9-2-1-16,3 2-2 16,-23 12-8-16,-5 12 11 15,-10 19 2-15,-6 20-2 16,0 1-6-16,0 14-10 16,0 26 16-16,0 13 3 15,0-5-3-15,5-4 1 16,27-9-2-16,5-12 1 15,11-15 0-15,16-8 0 16,10 0-3-16,-1-21-1 16,3-15 1-16,-3-13-3 15,-6 0-3-15,-19 1 4 16,-18 13-23-16,-8 13 28 0,-15 17-4 16,-7 5 4-16,0 13-1 15,0 22 1-15,-13 6 7 16,3-1-5-16,10-14-2 15,10-5 0-15,26-11-3 16,28-10 1-16,5 0-4 16,5-8 3-16,-8-15 2 15,-11 1-6-15,-18 5 7 16,-14 8 0-16,-16 5 0 16,0 4 4-16,-7 0-2 15,6 13 3-15,1 8 5 16,7-3-9-16,7-1-1 0,11-7-1 15,-2-3-7-15,9-7-7 16,6 0-27-16</inkml:trace>
  <inkml:trace contextRef="#ctx0" brushRef="#br1" timeOffset="213195.5551">27562 13413 22 0,'7'43'40'0,"-7"15"-8"15,0 18-3-15,-14 16-1 16,0-19 0-16,8 6-3 16,6 11-4-16,0 3 4 15,0-3 1-15,6-9 0 0,22-6-9 16,-7 0-3 0,8-5-5-16,1-4-3 0,-2-6-2 15,-1-9-4-15,-4-12-3 16,0-5-2-16,-9-11-7 15,-14-10-9-15,0-4-15 16,0-9-24-16</inkml:trace>
  <inkml:trace contextRef="#ctx0" brushRef="#br1" timeOffset="213510.9991">26821 14545 214 0,'0'-9'31'16,"28"0"-31"-16,34-4 13 16,20-1 9-16,24 7-7 15,18-3 6-15,22 6-6 16,20-1 3-16,6-3 4 16,20-1-2-16,10-4 0 15,0 0-4-15,-14-2-6 16,-7-2-3-16,-23 4-2 15,-6-1 2-15,-24 7-1 16,-18-6-5-16,-23 7 0 16,-16-2-1-16,-20-1 0 15,-12 7-4-15,-14 0-6 16,-18-3-5-16,-7 5-24 0,-14 0-72 16,-50 0-174-1</inkml:trace>
  <inkml:trace contextRef="#ctx0" brushRef="#br1" timeOffset="214357.7655">27253 14465 152 0,'-14'-10'19'0,"14"-3"8"16,0-8 17-16,0-5-22 15,0-4 2-15,20-10-9 16,17-5 0-16,14-8 2 16,-1-9-3-16,0-7-2 15,5-6-9-15,-2-1-2 16,-9 14 3-16,-1 15-3 15,-15 21 0-15,-14 11 4 16,-12 11-1-16,-2 4-4 16,0 0-1-16,0 30-2 15,0 23 3-15,0 14 11 16,0 3-5-16,0-8-6 16,0-13 3-16,27-9-3 0,17-14 0 15,11-9 0-15,7-12 1 16,16-5 1-16,16-26-2 15,7-24 1-15,-3-20-1 16,1-4-1-16,-19 3-4 16,-13 5-1-16,-24 13 5 15,-6 22 0-15,-23 8 1 16,-12 15 5-16,-2 8-5 16,0 10 0-16,0 25 0 15,-23 16 6-15,-2 2 0 16,7-8-5-16,18-9-1 15,0-14 1-15,4-9-1 0,42-9-1 16,11-4 1-16,35-26 3 16,9-23-3-16,14-7 0 15,-12-3-3-15,-18 11-4 16,-26 13-1-16,-22 13 8 16,-23 17 0-16,-10 5 0 15,-4 9-2-15,0 23 2 16,0 11 7-16,0 0-2 15,7-5-4-15,16-8-1 16,21-9-1-16,4-8 1 16,18-13 1-16,17 0-1 15,16-30 3-15,8-2-1 16,-6-2 0-16,-20 8 0 0,-26 8-2 16,-16 9 0-16,-32 5 0 15,-1 4-2-15,-6 0 0 16,0 0 1-16,0 0-2 15,0 0-9-15,0 0 9 16,7 4-8-16,0 4-11 16,-5-7-7-16,3 3-18 15,2 0-10-15,0-4-54 16</inkml:trace>
  <inkml:trace contextRef="#ctx0" brushRef="#br1" timeOffset="217146.61">15174 13097 0 0,'7'-10'0'15,"21"6"0"-15</inkml:trace>
  <inkml:trace contextRef="#ctx0" brushRef="#br1" timeOffset="218104.343">16266 13166 49 0,'18'23'28'0,"10"3"3"15,6 4-5-15,5 2 0 16,2-3-1-16,3-1-2 16,6-3-7-16,-2-7 5 15,5 1-9-15,-5-6 5 16,5 0-1-16,-9-5 0 16,6-4 0-16,5-4 1 15,12 0 5-15,13 0 0 16,28-27-1-16,27-16-5 15,39-23-2-15,42-17-4 16,13-15-6-16,26-16-4 16,22-10-8-16,5-8-10 0,0 0-24 15,-13 0-116 1</inkml:trace>
  <inkml:trace contextRef="#ctx0" brushRef="#br1" timeOffset="218891.746">22845 13435 52 0,'62'48'50'16,"25"-18"-7"-16,28-4-4 15,-19-3-5-15,12-10 2 16,11-12-10-16,14-1 3 16,12-18-8-16,27-22-2 0,29-18-8 15,31-16-11 1,20-5-3-16,-2-9-10 0,-4-4-9 16,-15-4-18-16,-22 2-70 15</inkml:trace>
  <inkml:trace contextRef="#ctx0" brushRef="#br1" timeOffset="219544.1245">27447 14175 159 0,'0'0'18'0,"0"0"-5"16,0 0 14-16,0 9-6 16,7 4-9-16,0 4 18 15,2 10-4-15,5 4-4 0,0 7 2 16,4 7 5-16,7-1-7 15,-4 1-2-15,16-2-7 16,6-11 0-16,8-6 0 16,20-9-7-16,16-9 6 15,21-8-1-15,41-17 8 16,32-36-5-16,35-22-12 16,22-21-2-16,21-23-4 15,7-23-8-15,14-11-12 16,-2-5-33-16,1 4-115 15</inkml:trace>
  <inkml:trace contextRef="#ctx0" brushRef="#br1" timeOffset="223564.8666">29826 5439 73 0,'-3'0'48'16,"-1"0"-4"-16,-3-4-14 15,-2-3-13-15,2-1-8 16,-12-1 8-16,1-4 2 0,-5-1-9 16,2 0 1-1,1-6 2-15,-12 4 5 0,-3-5-8 16,1-4 3-16,-17-1 0 16,8-1-3-16,-8 1 5 15,8 2-1-15,-10 2-11 16,0-1 1-16,-2 2-2 15,0 3 1-15,-4 2-3 16,4 1 3-16,-5 2-3 16,-4 5-3-16,6 3 3 15,-13 1 0-15,3 4 0 16,-8 0 0-16,-4 0-2 16,2 6 2-16,2 7-3 15,7 4 3-15,-9 1-3 0,12 3-2 16,8 2 2-16,-1-1-1 15,11 3 1-15,4-1 0 16,3 1 2-16,4 1 0 16,5 1 0-16,0 3-5 15,9 0 6-15,-7 2-4 16,9-2 4-16,5 0-3 16,-2 2 1-16,9 0 0 15,-5 2 1-15,7-1 1 16,-2 4-5-16,7 0 5 15,-3 3-2-15,5-1 2 16,0 4 0-16,0 1 0 0,0 1-1 16,0 2 1-16,7-2-4 15,23 2 0-15,0 0 2 16,11 2 2-16,12 2-3 16,11 2-2-16,0-1 2 15,7 1 3-15,10-3-1 16,-13-1 1-16,6-1 1 15,-1-5 2-15,-9-4-3 16,3-1 0-16,4-6 1 16,-9-4-1-16,0 6 4 15,2-2-4-15,-2 2 2 16,0 2-2-16,9-4 0 16,-2 3-2-16,-1-5-1 0,10-2 0 15,-13-4 6-15,-1-6-2 16,-7-5-1-16,3-3 7 15,-3-6-6-15,0-3 4 16,8-1 2-16,-15 0-3 16,10 0 1-16,2-9 0 15,4-8-2-15,5-2 2 16,-7-2-1-16,8-3 0 16,-13-1-2-16,-2-2-1 15,1-2 3-15,-10-1-1 16,-2-2 4-16,-9 4 0 15,-3-6-3-15,3-2 0 0,-10 4-3 16,-4-6 0 0,7-3 2-16,-9-2 1 0,-1-10-4 15,-4 3 0-15,-2-3 1 16,-7 2 2-16,-3 4-3 16,-4 4-2-16,0 1 1 15,0 3 1-15,-6 1 1 16,-8-1 0-16,0-1 2 15,-4 2-1-15,9-1-1 16,-12 2 2-16,5-1-3 16,0 2 0-16,-3-2 0 15,3 2 0-15,3 3 0 16,-1 3 0-16,0 3-2 16,3 5 2-16,-3 1 0 15,0 2 0-15,-7 0 0 0,3 4-1 16,2 1 1-16,-9 0 0 15,11 3 1-15,-4-1 1 16,-3 1-2-16,5 2-2 16,-7-3 2-16,2 1 0 15,1 2 0-15,-3-2-1 16,2 1-2-16,-11 3 1 16,5-1-3-16,-1 2 2 15,-11 1 2-15,12-1-2 16,-1 3 2-16,7-1 1 15,-8 0 0-15,13 0 0 16,-5 0-1-16,0 3 1 0,8-2 0 16,-17 0 0-16,9-3 0 15,-2 0-2-15,-4 1 1 16,-5-1 1-16,4 3 0 16,1-3 0-16,-1-1 1 15,-2-1-1-15,3 0 3 16,4 0-2-16,-5-1-1 15,-2 4 0-15,7-3 0 16,3 2 0-16,-1 3-2 16,3 1-1-16,0 0 1 15,1 0-1-15,-1 2-3 16,2-2 2-16,-5-1 0 16,-1 0 4-16,-6-1-1 0,-9 1-2 15,-9 1-3 1,-2 2-8-16,-11 0-17 0,-3 2-4 15,2 15-52-15,-4-4-121 16</inkml:trace>
  <inkml:trace contextRef="#ctx0" brushRef="#br1" timeOffset="257544.2297">7368 7533 42 0,'-39'-66'0'15</inkml:trace>
  <inkml:trace contextRef="#ctx0" brushRef="#br1" timeOffset="258849.5812">3224 5970 54 0,'0'0'45'15,"0"0"3"1,0 0 22-16,0 0-15 0,0 0-14 15,0 0-1-15,0 0-5 16,0 0-3-16,0 0 0 16,0 0-5-16,0 0-2 15,0 0-4-15,0 0-2 16,0 0-6-16,0 0 1 16,0 0-9-16,0 0 3 15,0 0-5-15,0 0-3 16,14 0-3-16,18 0 3 15,16-8 1-15,3-3-1 16,13-2 1-16,-11 1 0 0,2 1-1 16,-3 1 2-16,-10 3-2 15,-8 1-2-15,-9 5 1 16,-11-1 1-16,-7 2 0 16,0 0 0-16,-7 0 0 15,0 0 1-15,0 0 1 16,0 0 0-16,0 0 1 15,0 0-3-15,0-2-3 16,0 2-5-16,0-2-19 16,-14 2-12-16,14-2-28 15,0-4-100-15</inkml:trace>
  <inkml:trace contextRef="#ctx0" brushRef="#br1" timeOffset="259231.1332">3965 5663 96 0,'0'0'83'16,"0"0"-46"-16,0 0 29 16,0 0-26-16,0 0-13 15,0 0 2-15,0 0-11 16,0 0-9-16,7 7-1 15,0 10 5-15,11 10-2 16,-4 3 0-16,0 7-1 0,-1 3 0 16,1-5-1-16,-7 3-3 15,7-6-2-15,-7-3 0 16,4-1-3-16,-4-6 2 16,0-3-3-16,0-4 3 15,0-4-3-15,-1-3 0 16,-6-4 0-16,0-3 2 15,0-1-1-15,0 0 0 16,7 0-2-16,-7 0-2 16,0 0-5-16,7 0-15 15,7-5-42-15,0-16-211 16</inkml:trace>
  <inkml:trace contextRef="#ctx0" brushRef="#br1" timeOffset="260535.7232">10606 1537 107 0,'0'0'30'0,"0"2"38"16,0-2 1-16,0 0-28 16,0 0-10-16,0 0-1 15,7 1-12-15,2 2 0 16,14-2-3-16,5 1-1 0,-1 0-1 16,10-2-2-16,13 0 2 15,10 0-3-15,2 0-1 16,11-5-5-16,7-9 2 15,-8 1-2-15,-1 0 1 16,-12 1-1-16,-11 3-4 16,-13 1 1-16,-10 3-1 15,-4 3 0-15,-8 0-1 16,-6 1-2-16,-7-2-1 16,0 2-1-16,0-5-5 15,0-2-18-15,-13 3-62 16,-15-3-118-16</inkml:trace>
  <inkml:trace contextRef="#ctx0" brushRef="#br1" timeOffset="260904.0287">11145 1260 188 0,'0'0'32'16,"0"0"33"-16,0 0-17 15,0 0-17-15,0 0-1 16,0 0-5-16,0 0-13 16,-5 19-6-16,-4 15 1 15,-5 13 13-15,-6 8 1 16,-1-1-14-16,7-1 0 0,-2-2 1 16,7-1-5-16,5-5-2 15,4-1 3 1,0-3-3-16,4 1-1 0,28-1 0 15,3-3 1-15,6-4-1 16,12-6 0-16,-3-6 5 16,8-6-3-16,8-9 5 15,3-7 0-15,11 0 5 16,14-19-5-16,0-15-7 16,21-7 0-16,-7-7-11 15,-1-2-12-15,-13-3-84 16</inkml:trace>
</inkml:ink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793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688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02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533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717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1689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456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328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623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425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0247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73AB9-9C77-4A8A-8FE6-E393D2D82769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1B23D-C7EC-43F7-AC7A-A96438F7B1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68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263" y="1156447"/>
            <a:ext cx="10183473" cy="410135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墨迹 4"/>
              <p14:cNvContentPartPr/>
              <p14:nvPr/>
            </p14:nvContentPartPr>
            <p14:xfrm>
              <a:off x="271440" y="289080"/>
              <a:ext cx="11131560" cy="642960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4960" y="280080"/>
                <a:ext cx="11147400" cy="644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83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11320" y="353160"/>
              <a:ext cx="11281680" cy="62499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960" y="346680"/>
                <a:ext cx="11302560" cy="626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199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84040" y="383040"/>
              <a:ext cx="10860480" cy="61887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0800" y="373680"/>
                <a:ext cx="10874520" cy="620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063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533160" y="408240"/>
              <a:ext cx="9682560" cy="59853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7040" y="398160"/>
                <a:ext cx="9698400" cy="600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0551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47680" y="482760"/>
              <a:ext cx="10460880" cy="594900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0840" y="473040"/>
                <a:ext cx="10470600" cy="596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645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720000" y="549360"/>
              <a:ext cx="10175400" cy="609156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9920" y="538200"/>
                <a:ext cx="10195920" cy="611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3599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334440" y="20160"/>
              <a:ext cx="11114640" cy="66430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7240" y="13680"/>
                <a:ext cx="11130840" cy="665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733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88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209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3642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991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32920" y="544320"/>
              <a:ext cx="10872720" cy="58798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4280" y="538560"/>
                <a:ext cx="10888920" cy="588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903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903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727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407160" y="479880"/>
              <a:ext cx="11160720" cy="60566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8880" y="470880"/>
                <a:ext cx="11174760" cy="607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012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99080" y="362880"/>
              <a:ext cx="10356120" cy="61736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280" y="357480"/>
                <a:ext cx="10374840" cy="618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682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1114560" y="495720"/>
              <a:ext cx="8866800" cy="55504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5200" y="486360"/>
                <a:ext cx="8886240" cy="55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墨迹 4"/>
              <p14:cNvContentPartPr/>
              <p14:nvPr/>
            </p14:nvContentPartPr>
            <p14:xfrm>
              <a:off x="6396480" y="1881360"/>
              <a:ext cx="4236120" cy="272880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87840" y="1877760"/>
                <a:ext cx="4254480" cy="274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975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47680" y="501840"/>
              <a:ext cx="11163600" cy="596628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320" y="494640"/>
                <a:ext cx="11183400" cy="597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256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409320" y="312840"/>
              <a:ext cx="10824480" cy="62492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320" y="306000"/>
                <a:ext cx="10839960" cy="626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945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69280" y="402840"/>
              <a:ext cx="10743840" cy="593712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2440" y="396360"/>
                <a:ext cx="10758960" cy="595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墨迹 4"/>
              <p14:cNvContentPartPr/>
              <p14:nvPr/>
            </p14:nvContentPartPr>
            <p14:xfrm>
              <a:off x="419400" y="4195800"/>
              <a:ext cx="10257120" cy="2260080"/>
            </p14:xfrm>
          </p:contentPart>
        </mc:Choice>
        <mc:Fallback>
          <p:pic>
            <p:nvPicPr>
              <p:cNvPr id="5" name="墨迹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1840" y="4187160"/>
                <a:ext cx="10275480" cy="227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737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266760" y="522720"/>
              <a:ext cx="10464840" cy="604224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600" y="519480"/>
                <a:ext cx="10486440" cy="605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80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0</Words>
  <Application>Microsoft Office PowerPoint</Application>
  <PresentationFormat>宽屏</PresentationFormat>
  <Paragraphs>0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kingfengji</dc:creator>
  <cp:lastModifiedBy>kingfengji</cp:lastModifiedBy>
  <cp:revision>2</cp:revision>
  <dcterms:created xsi:type="dcterms:W3CDTF">2016-11-27T06:00:54Z</dcterms:created>
  <dcterms:modified xsi:type="dcterms:W3CDTF">2016-11-27T08:09:26Z</dcterms:modified>
</cp:coreProperties>
</file>

<file path=docProps/thumbnail.jpeg>
</file>